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17"/>
  </p:notesMasterIdLst>
  <p:sldIdLst>
    <p:sldId id="256" r:id="rId3"/>
    <p:sldId id="257" r:id="rId4"/>
    <p:sldId id="259" r:id="rId5"/>
    <p:sldId id="271" r:id="rId6"/>
    <p:sldId id="263" r:id="rId7"/>
    <p:sldId id="264" r:id="rId8"/>
    <p:sldId id="272" r:id="rId9"/>
    <p:sldId id="273" r:id="rId10"/>
    <p:sldId id="274" r:id="rId11"/>
    <p:sldId id="275" r:id="rId12"/>
    <p:sldId id="276" r:id="rId13"/>
    <p:sldId id="277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974" autoAdjust="0"/>
  </p:normalViewPr>
  <p:slideViewPr>
    <p:cSldViewPr snapToGrid="0">
      <p:cViewPr varScale="1">
        <p:scale>
          <a:sx n="67" d="100"/>
          <a:sy n="67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kle\Downloads\KL_House_Prices_Analysis%20(1)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kle\Downloads\KL_House_Prices_Analysis%20(1)%20(1)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kle\Downloads\KL_House_Prices_Analysis%20(1)%20(1).xlsx" TargetMode="External"/><Relationship Id="rId4" Type="http://schemas.openxmlformats.org/officeDocument/2006/relationships/themeOverride" Target="../theme/themeOverride2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kle\Downloads\KL_House_Prices_Analysis%20(1)%20(1).xlsx" TargetMode="External"/><Relationship Id="rId4" Type="http://schemas.openxmlformats.org/officeDocument/2006/relationships/themeOverride" Target="../theme/themeOverride3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kle\Downloads\KL_House_Prices_Analysis%20(1)%20(1).xlsx" TargetMode="External"/><Relationship Id="rId4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r>
              <a:rPr lang="en-US" sz="2200" dirty="0">
                <a:latin typeface="Bahnschrift SemiBold" panose="020B0502040204020203" pitchFamily="34" charset="0"/>
              </a:rPr>
              <a:t>Sale Price by</a:t>
            </a:r>
            <a:r>
              <a:rPr lang="en-US" sz="2200" baseline="0" dirty="0">
                <a:latin typeface="Bahnschrift SemiBold" panose="020B0502040204020203" pitchFamily="34" charset="0"/>
              </a:rPr>
              <a:t> Total Floor Square Foot</a:t>
            </a:r>
            <a:endParaRPr lang="en-US" sz="2200" dirty="0">
              <a:latin typeface="Bahnschrift SemiBold" panose="020B0502040204020203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FlrSF!$E$1</c:f>
              <c:strCache>
                <c:ptCount val="1"/>
                <c:pt idx="0">
                  <c:v>SalePrice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FlrSF!$D$2:$D$1461</c:f>
              <c:numCache>
                <c:formatCode>General</c:formatCode>
                <c:ptCount val="1460"/>
                <c:pt idx="0">
                  <c:v>1710</c:v>
                </c:pt>
                <c:pt idx="1">
                  <c:v>1262</c:v>
                </c:pt>
                <c:pt idx="2">
                  <c:v>1786</c:v>
                </c:pt>
                <c:pt idx="3">
                  <c:v>1717</c:v>
                </c:pt>
                <c:pt idx="4">
                  <c:v>2198</c:v>
                </c:pt>
                <c:pt idx="5">
                  <c:v>1362</c:v>
                </c:pt>
                <c:pt idx="6">
                  <c:v>1694</c:v>
                </c:pt>
                <c:pt idx="7">
                  <c:v>2090</c:v>
                </c:pt>
                <c:pt idx="8">
                  <c:v>1774</c:v>
                </c:pt>
                <c:pt idx="9">
                  <c:v>1077</c:v>
                </c:pt>
                <c:pt idx="10">
                  <c:v>1040</c:v>
                </c:pt>
                <c:pt idx="11">
                  <c:v>2324</c:v>
                </c:pt>
                <c:pt idx="12">
                  <c:v>912</c:v>
                </c:pt>
                <c:pt idx="13">
                  <c:v>1494</c:v>
                </c:pt>
                <c:pt idx="14">
                  <c:v>1253</c:v>
                </c:pt>
                <c:pt idx="15">
                  <c:v>854</c:v>
                </c:pt>
                <c:pt idx="16">
                  <c:v>1004</c:v>
                </c:pt>
                <c:pt idx="17">
                  <c:v>1296</c:v>
                </c:pt>
                <c:pt idx="18">
                  <c:v>1114</c:v>
                </c:pt>
                <c:pt idx="19">
                  <c:v>1339</c:v>
                </c:pt>
                <c:pt idx="20">
                  <c:v>2376</c:v>
                </c:pt>
                <c:pt idx="21">
                  <c:v>1108</c:v>
                </c:pt>
                <c:pt idx="22">
                  <c:v>1795</c:v>
                </c:pt>
                <c:pt idx="23">
                  <c:v>1060</c:v>
                </c:pt>
                <c:pt idx="24">
                  <c:v>1060</c:v>
                </c:pt>
                <c:pt idx="25">
                  <c:v>1600</c:v>
                </c:pt>
                <c:pt idx="26">
                  <c:v>900</c:v>
                </c:pt>
                <c:pt idx="27">
                  <c:v>1704</c:v>
                </c:pt>
                <c:pt idx="28">
                  <c:v>1600</c:v>
                </c:pt>
                <c:pt idx="29">
                  <c:v>520</c:v>
                </c:pt>
                <c:pt idx="30">
                  <c:v>1317</c:v>
                </c:pt>
                <c:pt idx="31">
                  <c:v>1228</c:v>
                </c:pt>
                <c:pt idx="32">
                  <c:v>1234</c:v>
                </c:pt>
                <c:pt idx="33">
                  <c:v>1700</c:v>
                </c:pt>
                <c:pt idx="34">
                  <c:v>1561</c:v>
                </c:pt>
                <c:pt idx="35">
                  <c:v>2452</c:v>
                </c:pt>
                <c:pt idx="36">
                  <c:v>1097</c:v>
                </c:pt>
                <c:pt idx="37">
                  <c:v>1297</c:v>
                </c:pt>
                <c:pt idx="38">
                  <c:v>1057</c:v>
                </c:pt>
                <c:pt idx="39">
                  <c:v>1152</c:v>
                </c:pt>
                <c:pt idx="40">
                  <c:v>1324</c:v>
                </c:pt>
                <c:pt idx="41">
                  <c:v>1328</c:v>
                </c:pt>
                <c:pt idx="42">
                  <c:v>884</c:v>
                </c:pt>
                <c:pt idx="43">
                  <c:v>938</c:v>
                </c:pt>
                <c:pt idx="44">
                  <c:v>1150</c:v>
                </c:pt>
                <c:pt idx="45">
                  <c:v>1752</c:v>
                </c:pt>
                <c:pt idx="46">
                  <c:v>2149</c:v>
                </c:pt>
                <c:pt idx="47">
                  <c:v>1656</c:v>
                </c:pt>
                <c:pt idx="48">
                  <c:v>1452</c:v>
                </c:pt>
                <c:pt idx="49">
                  <c:v>955</c:v>
                </c:pt>
                <c:pt idx="50">
                  <c:v>1470</c:v>
                </c:pt>
                <c:pt idx="51">
                  <c:v>816</c:v>
                </c:pt>
                <c:pt idx="52">
                  <c:v>816</c:v>
                </c:pt>
                <c:pt idx="53">
                  <c:v>1842</c:v>
                </c:pt>
                <c:pt idx="54">
                  <c:v>1360</c:v>
                </c:pt>
                <c:pt idx="55">
                  <c:v>1425</c:v>
                </c:pt>
                <c:pt idx="56">
                  <c:v>1739</c:v>
                </c:pt>
                <c:pt idx="57">
                  <c:v>1720</c:v>
                </c:pt>
                <c:pt idx="58">
                  <c:v>2945</c:v>
                </c:pt>
                <c:pt idx="59">
                  <c:v>780</c:v>
                </c:pt>
                <c:pt idx="60">
                  <c:v>1158</c:v>
                </c:pt>
                <c:pt idx="61">
                  <c:v>1111</c:v>
                </c:pt>
                <c:pt idx="62">
                  <c:v>1370</c:v>
                </c:pt>
                <c:pt idx="63">
                  <c:v>1710</c:v>
                </c:pt>
                <c:pt idx="64">
                  <c:v>2034</c:v>
                </c:pt>
                <c:pt idx="65">
                  <c:v>2473</c:v>
                </c:pt>
                <c:pt idx="66">
                  <c:v>2207</c:v>
                </c:pt>
                <c:pt idx="67">
                  <c:v>1479</c:v>
                </c:pt>
                <c:pt idx="68">
                  <c:v>747</c:v>
                </c:pt>
                <c:pt idx="69">
                  <c:v>2287</c:v>
                </c:pt>
                <c:pt idx="70">
                  <c:v>2223</c:v>
                </c:pt>
                <c:pt idx="71">
                  <c:v>845</c:v>
                </c:pt>
                <c:pt idx="72">
                  <c:v>1718</c:v>
                </c:pt>
                <c:pt idx="73">
                  <c:v>1086</c:v>
                </c:pt>
                <c:pt idx="74">
                  <c:v>1605</c:v>
                </c:pt>
                <c:pt idx="75">
                  <c:v>988</c:v>
                </c:pt>
                <c:pt idx="76">
                  <c:v>952</c:v>
                </c:pt>
                <c:pt idx="77">
                  <c:v>1285</c:v>
                </c:pt>
                <c:pt idx="78">
                  <c:v>1768</c:v>
                </c:pt>
                <c:pt idx="79">
                  <c:v>1230</c:v>
                </c:pt>
                <c:pt idx="80">
                  <c:v>2142</c:v>
                </c:pt>
                <c:pt idx="81">
                  <c:v>1337</c:v>
                </c:pt>
                <c:pt idx="82">
                  <c:v>1563</c:v>
                </c:pt>
                <c:pt idx="83">
                  <c:v>1065</c:v>
                </c:pt>
                <c:pt idx="84">
                  <c:v>1474</c:v>
                </c:pt>
                <c:pt idx="85">
                  <c:v>2417</c:v>
                </c:pt>
                <c:pt idx="86">
                  <c:v>1560</c:v>
                </c:pt>
                <c:pt idx="87">
                  <c:v>1224</c:v>
                </c:pt>
                <c:pt idx="88">
                  <c:v>1013</c:v>
                </c:pt>
                <c:pt idx="89">
                  <c:v>990</c:v>
                </c:pt>
                <c:pt idx="90">
                  <c:v>1040</c:v>
                </c:pt>
                <c:pt idx="91">
                  <c:v>1235</c:v>
                </c:pt>
                <c:pt idx="92">
                  <c:v>964</c:v>
                </c:pt>
                <c:pt idx="93">
                  <c:v>2291</c:v>
                </c:pt>
                <c:pt idx="94">
                  <c:v>1786</c:v>
                </c:pt>
                <c:pt idx="95">
                  <c:v>1470</c:v>
                </c:pt>
                <c:pt idx="96">
                  <c:v>1588</c:v>
                </c:pt>
                <c:pt idx="97">
                  <c:v>960</c:v>
                </c:pt>
                <c:pt idx="98">
                  <c:v>835</c:v>
                </c:pt>
                <c:pt idx="99">
                  <c:v>1225</c:v>
                </c:pt>
                <c:pt idx="100">
                  <c:v>1610</c:v>
                </c:pt>
                <c:pt idx="101">
                  <c:v>1732</c:v>
                </c:pt>
                <c:pt idx="102">
                  <c:v>1535</c:v>
                </c:pt>
                <c:pt idx="103">
                  <c:v>1226</c:v>
                </c:pt>
                <c:pt idx="104">
                  <c:v>1818</c:v>
                </c:pt>
                <c:pt idx="105">
                  <c:v>1992</c:v>
                </c:pt>
                <c:pt idx="106">
                  <c:v>1047</c:v>
                </c:pt>
                <c:pt idx="107">
                  <c:v>789</c:v>
                </c:pt>
                <c:pt idx="108">
                  <c:v>1517</c:v>
                </c:pt>
                <c:pt idx="109">
                  <c:v>1844</c:v>
                </c:pt>
                <c:pt idx="110">
                  <c:v>1855</c:v>
                </c:pt>
                <c:pt idx="111">
                  <c:v>1430</c:v>
                </c:pt>
                <c:pt idx="112">
                  <c:v>2696</c:v>
                </c:pt>
                <c:pt idx="113">
                  <c:v>2259</c:v>
                </c:pt>
                <c:pt idx="114">
                  <c:v>2320</c:v>
                </c:pt>
                <c:pt idx="115">
                  <c:v>1458</c:v>
                </c:pt>
                <c:pt idx="116">
                  <c:v>1092</c:v>
                </c:pt>
                <c:pt idx="117">
                  <c:v>1125</c:v>
                </c:pt>
                <c:pt idx="118">
                  <c:v>3222</c:v>
                </c:pt>
                <c:pt idx="119">
                  <c:v>1456</c:v>
                </c:pt>
                <c:pt idx="120">
                  <c:v>988</c:v>
                </c:pt>
                <c:pt idx="121">
                  <c:v>1123</c:v>
                </c:pt>
                <c:pt idx="122">
                  <c:v>1080</c:v>
                </c:pt>
                <c:pt idx="123">
                  <c:v>1199</c:v>
                </c:pt>
                <c:pt idx="124">
                  <c:v>1586</c:v>
                </c:pt>
                <c:pt idx="125">
                  <c:v>520</c:v>
                </c:pt>
                <c:pt idx="126">
                  <c:v>958</c:v>
                </c:pt>
                <c:pt idx="127">
                  <c:v>840</c:v>
                </c:pt>
                <c:pt idx="128">
                  <c:v>1348</c:v>
                </c:pt>
                <c:pt idx="129">
                  <c:v>1053</c:v>
                </c:pt>
                <c:pt idx="130">
                  <c:v>2157</c:v>
                </c:pt>
                <c:pt idx="131">
                  <c:v>2054</c:v>
                </c:pt>
                <c:pt idx="132">
                  <c:v>1327</c:v>
                </c:pt>
                <c:pt idx="133">
                  <c:v>1296</c:v>
                </c:pt>
                <c:pt idx="134">
                  <c:v>1721</c:v>
                </c:pt>
                <c:pt idx="135">
                  <c:v>1682</c:v>
                </c:pt>
                <c:pt idx="136">
                  <c:v>1214</c:v>
                </c:pt>
                <c:pt idx="137">
                  <c:v>1959</c:v>
                </c:pt>
                <c:pt idx="138">
                  <c:v>1852</c:v>
                </c:pt>
                <c:pt idx="139">
                  <c:v>1764</c:v>
                </c:pt>
                <c:pt idx="140">
                  <c:v>864</c:v>
                </c:pt>
                <c:pt idx="141">
                  <c:v>1734</c:v>
                </c:pt>
                <c:pt idx="142">
                  <c:v>1385</c:v>
                </c:pt>
                <c:pt idx="143">
                  <c:v>1501</c:v>
                </c:pt>
                <c:pt idx="144">
                  <c:v>1728</c:v>
                </c:pt>
                <c:pt idx="145">
                  <c:v>1709</c:v>
                </c:pt>
                <c:pt idx="146">
                  <c:v>875</c:v>
                </c:pt>
                <c:pt idx="147">
                  <c:v>2035</c:v>
                </c:pt>
                <c:pt idx="148">
                  <c:v>1080</c:v>
                </c:pt>
                <c:pt idx="149">
                  <c:v>1344</c:v>
                </c:pt>
                <c:pt idx="150">
                  <c:v>969</c:v>
                </c:pt>
                <c:pt idx="151">
                  <c:v>1710</c:v>
                </c:pt>
                <c:pt idx="152">
                  <c:v>1993</c:v>
                </c:pt>
                <c:pt idx="153">
                  <c:v>1252</c:v>
                </c:pt>
                <c:pt idx="154">
                  <c:v>1200</c:v>
                </c:pt>
                <c:pt idx="155">
                  <c:v>1096</c:v>
                </c:pt>
                <c:pt idx="156">
                  <c:v>1040</c:v>
                </c:pt>
                <c:pt idx="157">
                  <c:v>1968</c:v>
                </c:pt>
                <c:pt idx="158">
                  <c:v>1947</c:v>
                </c:pt>
                <c:pt idx="159">
                  <c:v>2462</c:v>
                </c:pt>
                <c:pt idx="160">
                  <c:v>1232</c:v>
                </c:pt>
                <c:pt idx="161">
                  <c:v>2668</c:v>
                </c:pt>
                <c:pt idx="162">
                  <c:v>1541</c:v>
                </c:pt>
                <c:pt idx="163">
                  <c:v>882</c:v>
                </c:pt>
                <c:pt idx="164">
                  <c:v>1616</c:v>
                </c:pt>
                <c:pt idx="165">
                  <c:v>1355</c:v>
                </c:pt>
                <c:pt idx="166">
                  <c:v>1867</c:v>
                </c:pt>
                <c:pt idx="167">
                  <c:v>2161</c:v>
                </c:pt>
                <c:pt idx="168">
                  <c:v>1720</c:v>
                </c:pt>
                <c:pt idx="169">
                  <c:v>1707</c:v>
                </c:pt>
                <c:pt idx="170">
                  <c:v>854</c:v>
                </c:pt>
                <c:pt idx="171">
                  <c:v>1656</c:v>
                </c:pt>
                <c:pt idx="172">
                  <c:v>1767</c:v>
                </c:pt>
                <c:pt idx="173">
                  <c:v>1362</c:v>
                </c:pt>
                <c:pt idx="174">
                  <c:v>1651</c:v>
                </c:pt>
                <c:pt idx="175">
                  <c:v>2158</c:v>
                </c:pt>
                <c:pt idx="176">
                  <c:v>2060</c:v>
                </c:pt>
                <c:pt idx="177">
                  <c:v>1920</c:v>
                </c:pt>
                <c:pt idx="178">
                  <c:v>2234</c:v>
                </c:pt>
                <c:pt idx="179">
                  <c:v>968</c:v>
                </c:pt>
                <c:pt idx="180">
                  <c:v>1525</c:v>
                </c:pt>
                <c:pt idx="181">
                  <c:v>1802</c:v>
                </c:pt>
                <c:pt idx="182">
                  <c:v>1340</c:v>
                </c:pt>
                <c:pt idx="183">
                  <c:v>2082</c:v>
                </c:pt>
                <c:pt idx="184">
                  <c:v>1252</c:v>
                </c:pt>
                <c:pt idx="185">
                  <c:v>3036</c:v>
                </c:pt>
                <c:pt idx="186">
                  <c:v>1217</c:v>
                </c:pt>
                <c:pt idx="187">
                  <c:v>1512</c:v>
                </c:pt>
                <c:pt idx="188">
                  <c:v>1224</c:v>
                </c:pt>
                <c:pt idx="189">
                  <c:v>1593</c:v>
                </c:pt>
                <c:pt idx="190">
                  <c:v>2727</c:v>
                </c:pt>
                <c:pt idx="191">
                  <c:v>1479</c:v>
                </c:pt>
                <c:pt idx="192">
                  <c:v>1431</c:v>
                </c:pt>
                <c:pt idx="193">
                  <c:v>1709</c:v>
                </c:pt>
                <c:pt idx="194">
                  <c:v>864</c:v>
                </c:pt>
                <c:pt idx="195">
                  <c:v>1456</c:v>
                </c:pt>
                <c:pt idx="196">
                  <c:v>1726</c:v>
                </c:pt>
                <c:pt idx="197">
                  <c:v>2720</c:v>
                </c:pt>
                <c:pt idx="198">
                  <c:v>1858</c:v>
                </c:pt>
                <c:pt idx="199">
                  <c:v>1713</c:v>
                </c:pt>
                <c:pt idx="200">
                  <c:v>1121</c:v>
                </c:pt>
                <c:pt idx="201">
                  <c:v>1279</c:v>
                </c:pt>
                <c:pt idx="202">
                  <c:v>1310</c:v>
                </c:pt>
                <c:pt idx="203">
                  <c:v>848</c:v>
                </c:pt>
                <c:pt idx="204">
                  <c:v>1284</c:v>
                </c:pt>
                <c:pt idx="205">
                  <c:v>1442</c:v>
                </c:pt>
                <c:pt idx="206">
                  <c:v>1696</c:v>
                </c:pt>
                <c:pt idx="207">
                  <c:v>1100</c:v>
                </c:pt>
                <c:pt idx="208">
                  <c:v>2062</c:v>
                </c:pt>
                <c:pt idx="209">
                  <c:v>1092</c:v>
                </c:pt>
                <c:pt idx="210">
                  <c:v>864</c:v>
                </c:pt>
                <c:pt idx="211">
                  <c:v>1212</c:v>
                </c:pt>
                <c:pt idx="212">
                  <c:v>1852</c:v>
                </c:pt>
                <c:pt idx="213">
                  <c:v>990</c:v>
                </c:pt>
                <c:pt idx="214">
                  <c:v>1392</c:v>
                </c:pt>
                <c:pt idx="215">
                  <c:v>1236</c:v>
                </c:pt>
                <c:pt idx="216">
                  <c:v>1436</c:v>
                </c:pt>
                <c:pt idx="217">
                  <c:v>1328</c:v>
                </c:pt>
                <c:pt idx="218">
                  <c:v>1954</c:v>
                </c:pt>
                <c:pt idx="219">
                  <c:v>1248</c:v>
                </c:pt>
                <c:pt idx="220">
                  <c:v>1498</c:v>
                </c:pt>
                <c:pt idx="221">
                  <c:v>2267</c:v>
                </c:pt>
                <c:pt idx="222">
                  <c:v>1552</c:v>
                </c:pt>
                <c:pt idx="223">
                  <c:v>864</c:v>
                </c:pt>
                <c:pt idx="224">
                  <c:v>2392</c:v>
                </c:pt>
                <c:pt idx="225">
                  <c:v>1302</c:v>
                </c:pt>
                <c:pt idx="226">
                  <c:v>2520</c:v>
                </c:pt>
                <c:pt idx="227">
                  <c:v>987</c:v>
                </c:pt>
                <c:pt idx="228">
                  <c:v>912</c:v>
                </c:pt>
                <c:pt idx="229">
                  <c:v>1555</c:v>
                </c:pt>
                <c:pt idx="230">
                  <c:v>1194</c:v>
                </c:pt>
                <c:pt idx="231">
                  <c:v>2794</c:v>
                </c:pt>
                <c:pt idx="232">
                  <c:v>987</c:v>
                </c:pt>
                <c:pt idx="233">
                  <c:v>894</c:v>
                </c:pt>
                <c:pt idx="234">
                  <c:v>1960</c:v>
                </c:pt>
                <c:pt idx="235">
                  <c:v>987</c:v>
                </c:pt>
                <c:pt idx="236">
                  <c:v>1414</c:v>
                </c:pt>
                <c:pt idx="237">
                  <c:v>1744</c:v>
                </c:pt>
                <c:pt idx="238">
                  <c:v>1694</c:v>
                </c:pt>
                <c:pt idx="239">
                  <c:v>1487</c:v>
                </c:pt>
                <c:pt idx="240">
                  <c:v>1566</c:v>
                </c:pt>
                <c:pt idx="241">
                  <c:v>866</c:v>
                </c:pt>
                <c:pt idx="242">
                  <c:v>1440</c:v>
                </c:pt>
                <c:pt idx="243">
                  <c:v>1217</c:v>
                </c:pt>
                <c:pt idx="244">
                  <c:v>2110</c:v>
                </c:pt>
                <c:pt idx="245">
                  <c:v>1872</c:v>
                </c:pt>
                <c:pt idx="246">
                  <c:v>1928</c:v>
                </c:pt>
                <c:pt idx="247">
                  <c:v>1375</c:v>
                </c:pt>
                <c:pt idx="248">
                  <c:v>1668</c:v>
                </c:pt>
                <c:pt idx="249">
                  <c:v>2144</c:v>
                </c:pt>
                <c:pt idx="250">
                  <c:v>1306</c:v>
                </c:pt>
                <c:pt idx="251">
                  <c:v>1625</c:v>
                </c:pt>
                <c:pt idx="252">
                  <c:v>1640</c:v>
                </c:pt>
                <c:pt idx="253">
                  <c:v>1302</c:v>
                </c:pt>
                <c:pt idx="254">
                  <c:v>1314</c:v>
                </c:pt>
                <c:pt idx="255">
                  <c:v>2291</c:v>
                </c:pt>
                <c:pt idx="256">
                  <c:v>1728</c:v>
                </c:pt>
                <c:pt idx="257">
                  <c:v>1604</c:v>
                </c:pt>
                <c:pt idx="258">
                  <c:v>1792</c:v>
                </c:pt>
                <c:pt idx="259">
                  <c:v>882</c:v>
                </c:pt>
                <c:pt idx="260">
                  <c:v>1382</c:v>
                </c:pt>
                <c:pt idx="261">
                  <c:v>2574</c:v>
                </c:pt>
                <c:pt idx="262">
                  <c:v>1212</c:v>
                </c:pt>
                <c:pt idx="263">
                  <c:v>926</c:v>
                </c:pt>
                <c:pt idx="264">
                  <c:v>764</c:v>
                </c:pt>
                <c:pt idx="265">
                  <c:v>1422</c:v>
                </c:pt>
                <c:pt idx="266">
                  <c:v>1511</c:v>
                </c:pt>
                <c:pt idx="267">
                  <c:v>1772</c:v>
                </c:pt>
                <c:pt idx="268">
                  <c:v>778</c:v>
                </c:pt>
                <c:pt idx="269">
                  <c:v>1113</c:v>
                </c:pt>
                <c:pt idx="270">
                  <c:v>1939</c:v>
                </c:pt>
                <c:pt idx="271">
                  <c:v>1363</c:v>
                </c:pt>
                <c:pt idx="272">
                  <c:v>2270</c:v>
                </c:pt>
                <c:pt idx="273">
                  <c:v>1632</c:v>
                </c:pt>
                <c:pt idx="274">
                  <c:v>816</c:v>
                </c:pt>
                <c:pt idx="275">
                  <c:v>1548</c:v>
                </c:pt>
                <c:pt idx="276">
                  <c:v>1560</c:v>
                </c:pt>
                <c:pt idx="277">
                  <c:v>864</c:v>
                </c:pt>
                <c:pt idx="278">
                  <c:v>2121</c:v>
                </c:pt>
                <c:pt idx="279">
                  <c:v>2022</c:v>
                </c:pt>
                <c:pt idx="280">
                  <c:v>1982</c:v>
                </c:pt>
                <c:pt idx="281">
                  <c:v>1262</c:v>
                </c:pt>
                <c:pt idx="282">
                  <c:v>1314</c:v>
                </c:pt>
                <c:pt idx="283">
                  <c:v>1468</c:v>
                </c:pt>
                <c:pt idx="284">
                  <c:v>1575</c:v>
                </c:pt>
                <c:pt idx="285">
                  <c:v>1250</c:v>
                </c:pt>
                <c:pt idx="286">
                  <c:v>1734</c:v>
                </c:pt>
                <c:pt idx="287">
                  <c:v>858</c:v>
                </c:pt>
                <c:pt idx="288">
                  <c:v>900</c:v>
                </c:pt>
                <c:pt idx="289">
                  <c:v>1396</c:v>
                </c:pt>
                <c:pt idx="290">
                  <c:v>1919</c:v>
                </c:pt>
                <c:pt idx="291">
                  <c:v>1716</c:v>
                </c:pt>
                <c:pt idx="292">
                  <c:v>1716</c:v>
                </c:pt>
                <c:pt idx="293">
                  <c:v>2263</c:v>
                </c:pt>
                <c:pt idx="294">
                  <c:v>1644</c:v>
                </c:pt>
                <c:pt idx="295">
                  <c:v>1003</c:v>
                </c:pt>
                <c:pt idx="296">
                  <c:v>1558</c:v>
                </c:pt>
                <c:pt idx="297">
                  <c:v>1950</c:v>
                </c:pt>
                <c:pt idx="298">
                  <c:v>1743</c:v>
                </c:pt>
                <c:pt idx="299">
                  <c:v>1152</c:v>
                </c:pt>
                <c:pt idx="300">
                  <c:v>1336</c:v>
                </c:pt>
                <c:pt idx="301">
                  <c:v>2452</c:v>
                </c:pt>
                <c:pt idx="302">
                  <c:v>1541</c:v>
                </c:pt>
                <c:pt idx="303">
                  <c:v>894</c:v>
                </c:pt>
                <c:pt idx="304">
                  <c:v>3493</c:v>
                </c:pt>
                <c:pt idx="305">
                  <c:v>2000</c:v>
                </c:pt>
                <c:pt idx="306">
                  <c:v>2243</c:v>
                </c:pt>
                <c:pt idx="307">
                  <c:v>1406</c:v>
                </c:pt>
                <c:pt idx="308">
                  <c:v>861</c:v>
                </c:pt>
                <c:pt idx="309">
                  <c:v>1944</c:v>
                </c:pt>
                <c:pt idx="310">
                  <c:v>1501</c:v>
                </c:pt>
                <c:pt idx="311">
                  <c:v>972</c:v>
                </c:pt>
                <c:pt idx="312">
                  <c:v>1118</c:v>
                </c:pt>
                <c:pt idx="313">
                  <c:v>2036</c:v>
                </c:pt>
                <c:pt idx="314">
                  <c:v>1641</c:v>
                </c:pt>
                <c:pt idx="315">
                  <c:v>1432</c:v>
                </c:pt>
                <c:pt idx="316">
                  <c:v>2353</c:v>
                </c:pt>
                <c:pt idx="317">
                  <c:v>1959</c:v>
                </c:pt>
                <c:pt idx="318">
                  <c:v>2646</c:v>
                </c:pt>
                <c:pt idx="319">
                  <c:v>1472</c:v>
                </c:pt>
                <c:pt idx="320">
                  <c:v>2596</c:v>
                </c:pt>
                <c:pt idx="321">
                  <c:v>2468</c:v>
                </c:pt>
                <c:pt idx="322">
                  <c:v>2730</c:v>
                </c:pt>
                <c:pt idx="323">
                  <c:v>1163</c:v>
                </c:pt>
                <c:pt idx="324">
                  <c:v>2978</c:v>
                </c:pt>
                <c:pt idx="325">
                  <c:v>803</c:v>
                </c:pt>
                <c:pt idx="326">
                  <c:v>1719</c:v>
                </c:pt>
                <c:pt idx="327">
                  <c:v>1383</c:v>
                </c:pt>
                <c:pt idx="328">
                  <c:v>2134</c:v>
                </c:pt>
                <c:pt idx="329">
                  <c:v>1192</c:v>
                </c:pt>
                <c:pt idx="330">
                  <c:v>1728</c:v>
                </c:pt>
                <c:pt idx="331">
                  <c:v>1056</c:v>
                </c:pt>
                <c:pt idx="332">
                  <c:v>1629</c:v>
                </c:pt>
                <c:pt idx="333">
                  <c:v>1358</c:v>
                </c:pt>
                <c:pt idx="334">
                  <c:v>1638</c:v>
                </c:pt>
                <c:pt idx="335">
                  <c:v>1786</c:v>
                </c:pt>
                <c:pt idx="336">
                  <c:v>1922</c:v>
                </c:pt>
                <c:pt idx="337">
                  <c:v>1536</c:v>
                </c:pt>
                <c:pt idx="338">
                  <c:v>1621</c:v>
                </c:pt>
                <c:pt idx="339">
                  <c:v>1215</c:v>
                </c:pt>
                <c:pt idx="340">
                  <c:v>1908</c:v>
                </c:pt>
                <c:pt idx="341">
                  <c:v>841</c:v>
                </c:pt>
                <c:pt idx="342">
                  <c:v>1040</c:v>
                </c:pt>
                <c:pt idx="343">
                  <c:v>1684</c:v>
                </c:pt>
                <c:pt idx="344">
                  <c:v>1112</c:v>
                </c:pt>
                <c:pt idx="345">
                  <c:v>1577</c:v>
                </c:pt>
                <c:pt idx="346">
                  <c:v>958</c:v>
                </c:pt>
                <c:pt idx="347">
                  <c:v>1478</c:v>
                </c:pt>
                <c:pt idx="348">
                  <c:v>1626</c:v>
                </c:pt>
                <c:pt idx="349">
                  <c:v>2728</c:v>
                </c:pt>
                <c:pt idx="350">
                  <c:v>1869</c:v>
                </c:pt>
                <c:pt idx="351">
                  <c:v>1453</c:v>
                </c:pt>
                <c:pt idx="352">
                  <c:v>1111</c:v>
                </c:pt>
                <c:pt idx="353">
                  <c:v>720</c:v>
                </c:pt>
                <c:pt idx="354">
                  <c:v>1595</c:v>
                </c:pt>
                <c:pt idx="355">
                  <c:v>1200</c:v>
                </c:pt>
                <c:pt idx="356">
                  <c:v>1167</c:v>
                </c:pt>
                <c:pt idx="357">
                  <c:v>1142</c:v>
                </c:pt>
                <c:pt idx="358">
                  <c:v>1352</c:v>
                </c:pt>
                <c:pt idx="359">
                  <c:v>1924</c:v>
                </c:pt>
                <c:pt idx="360">
                  <c:v>912</c:v>
                </c:pt>
                <c:pt idx="361">
                  <c:v>1505</c:v>
                </c:pt>
                <c:pt idx="362">
                  <c:v>1922</c:v>
                </c:pt>
                <c:pt idx="363">
                  <c:v>987</c:v>
                </c:pt>
                <c:pt idx="364">
                  <c:v>1574</c:v>
                </c:pt>
                <c:pt idx="365">
                  <c:v>1344</c:v>
                </c:pt>
                <c:pt idx="366">
                  <c:v>1394</c:v>
                </c:pt>
                <c:pt idx="367">
                  <c:v>1431</c:v>
                </c:pt>
                <c:pt idx="368">
                  <c:v>1268</c:v>
                </c:pt>
                <c:pt idx="369">
                  <c:v>1287</c:v>
                </c:pt>
                <c:pt idx="370">
                  <c:v>1664</c:v>
                </c:pt>
                <c:pt idx="371">
                  <c:v>1588</c:v>
                </c:pt>
                <c:pt idx="372">
                  <c:v>752</c:v>
                </c:pt>
                <c:pt idx="373">
                  <c:v>1319</c:v>
                </c:pt>
                <c:pt idx="374">
                  <c:v>1928</c:v>
                </c:pt>
                <c:pt idx="375">
                  <c:v>904</c:v>
                </c:pt>
                <c:pt idx="376">
                  <c:v>914</c:v>
                </c:pt>
                <c:pt idx="377">
                  <c:v>2466</c:v>
                </c:pt>
                <c:pt idx="378">
                  <c:v>1856</c:v>
                </c:pt>
                <c:pt idx="379">
                  <c:v>1800</c:v>
                </c:pt>
                <c:pt idx="380">
                  <c:v>1691</c:v>
                </c:pt>
                <c:pt idx="381">
                  <c:v>1301</c:v>
                </c:pt>
                <c:pt idx="382">
                  <c:v>1797</c:v>
                </c:pt>
                <c:pt idx="383">
                  <c:v>784</c:v>
                </c:pt>
                <c:pt idx="384">
                  <c:v>1953</c:v>
                </c:pt>
                <c:pt idx="385">
                  <c:v>1269</c:v>
                </c:pt>
                <c:pt idx="386">
                  <c:v>1184</c:v>
                </c:pt>
                <c:pt idx="387">
                  <c:v>1125</c:v>
                </c:pt>
                <c:pt idx="388">
                  <c:v>1479</c:v>
                </c:pt>
                <c:pt idx="389">
                  <c:v>2332</c:v>
                </c:pt>
                <c:pt idx="390">
                  <c:v>1367</c:v>
                </c:pt>
                <c:pt idx="391">
                  <c:v>1961</c:v>
                </c:pt>
                <c:pt idx="392">
                  <c:v>882</c:v>
                </c:pt>
                <c:pt idx="393">
                  <c:v>788</c:v>
                </c:pt>
                <c:pt idx="394">
                  <c:v>1034</c:v>
                </c:pt>
                <c:pt idx="395">
                  <c:v>1144</c:v>
                </c:pt>
                <c:pt idx="396">
                  <c:v>894</c:v>
                </c:pt>
                <c:pt idx="397">
                  <c:v>1812</c:v>
                </c:pt>
                <c:pt idx="398">
                  <c:v>1077</c:v>
                </c:pt>
                <c:pt idx="399">
                  <c:v>1550</c:v>
                </c:pt>
                <c:pt idx="400">
                  <c:v>1288</c:v>
                </c:pt>
                <c:pt idx="401">
                  <c:v>1310</c:v>
                </c:pt>
                <c:pt idx="402">
                  <c:v>672</c:v>
                </c:pt>
                <c:pt idx="403">
                  <c:v>2263</c:v>
                </c:pt>
                <c:pt idx="404">
                  <c:v>1572</c:v>
                </c:pt>
                <c:pt idx="405">
                  <c:v>1620</c:v>
                </c:pt>
                <c:pt idx="406">
                  <c:v>1166</c:v>
                </c:pt>
                <c:pt idx="407">
                  <c:v>1680</c:v>
                </c:pt>
                <c:pt idx="408">
                  <c:v>2172</c:v>
                </c:pt>
                <c:pt idx="409">
                  <c:v>2078</c:v>
                </c:pt>
                <c:pt idx="410">
                  <c:v>1276</c:v>
                </c:pt>
                <c:pt idx="411">
                  <c:v>1056</c:v>
                </c:pt>
                <c:pt idx="412">
                  <c:v>1478</c:v>
                </c:pt>
                <c:pt idx="413">
                  <c:v>1028</c:v>
                </c:pt>
                <c:pt idx="414">
                  <c:v>2097</c:v>
                </c:pt>
                <c:pt idx="415">
                  <c:v>1340</c:v>
                </c:pt>
                <c:pt idx="416">
                  <c:v>1400</c:v>
                </c:pt>
                <c:pt idx="417">
                  <c:v>2624</c:v>
                </c:pt>
                <c:pt idx="418">
                  <c:v>1134</c:v>
                </c:pt>
                <c:pt idx="419">
                  <c:v>1056</c:v>
                </c:pt>
                <c:pt idx="420">
                  <c:v>1344</c:v>
                </c:pt>
                <c:pt idx="421">
                  <c:v>1602</c:v>
                </c:pt>
                <c:pt idx="422">
                  <c:v>988</c:v>
                </c:pt>
                <c:pt idx="423">
                  <c:v>2630</c:v>
                </c:pt>
                <c:pt idx="424">
                  <c:v>1196</c:v>
                </c:pt>
                <c:pt idx="425">
                  <c:v>1389</c:v>
                </c:pt>
                <c:pt idx="426">
                  <c:v>1644</c:v>
                </c:pt>
                <c:pt idx="427">
                  <c:v>907</c:v>
                </c:pt>
                <c:pt idx="428">
                  <c:v>1208</c:v>
                </c:pt>
                <c:pt idx="429">
                  <c:v>1412</c:v>
                </c:pt>
                <c:pt idx="430">
                  <c:v>987</c:v>
                </c:pt>
                <c:pt idx="431">
                  <c:v>1198</c:v>
                </c:pt>
                <c:pt idx="432">
                  <c:v>1365</c:v>
                </c:pt>
                <c:pt idx="433">
                  <c:v>1604</c:v>
                </c:pt>
                <c:pt idx="434">
                  <c:v>630</c:v>
                </c:pt>
                <c:pt idx="435">
                  <c:v>1661</c:v>
                </c:pt>
                <c:pt idx="436">
                  <c:v>1118</c:v>
                </c:pt>
                <c:pt idx="437">
                  <c:v>904</c:v>
                </c:pt>
                <c:pt idx="438">
                  <c:v>694</c:v>
                </c:pt>
                <c:pt idx="439">
                  <c:v>1196</c:v>
                </c:pt>
                <c:pt idx="440">
                  <c:v>2402</c:v>
                </c:pt>
                <c:pt idx="441">
                  <c:v>1440</c:v>
                </c:pt>
                <c:pt idx="442">
                  <c:v>1573</c:v>
                </c:pt>
                <c:pt idx="443">
                  <c:v>1258</c:v>
                </c:pt>
                <c:pt idx="444">
                  <c:v>1908</c:v>
                </c:pt>
                <c:pt idx="445">
                  <c:v>1689</c:v>
                </c:pt>
                <c:pt idx="446">
                  <c:v>1888</c:v>
                </c:pt>
                <c:pt idx="447">
                  <c:v>1886</c:v>
                </c:pt>
                <c:pt idx="448">
                  <c:v>1376</c:v>
                </c:pt>
                <c:pt idx="449">
                  <c:v>1183</c:v>
                </c:pt>
                <c:pt idx="450">
                  <c:v>813</c:v>
                </c:pt>
                <c:pt idx="451">
                  <c:v>1533</c:v>
                </c:pt>
                <c:pt idx="452">
                  <c:v>1756</c:v>
                </c:pt>
                <c:pt idx="453">
                  <c:v>1590</c:v>
                </c:pt>
                <c:pt idx="454">
                  <c:v>1728</c:v>
                </c:pt>
                <c:pt idx="455">
                  <c:v>1242</c:v>
                </c:pt>
                <c:pt idx="456">
                  <c:v>1344</c:v>
                </c:pt>
                <c:pt idx="457">
                  <c:v>1663</c:v>
                </c:pt>
                <c:pt idx="458">
                  <c:v>1666</c:v>
                </c:pt>
                <c:pt idx="459">
                  <c:v>1203</c:v>
                </c:pt>
                <c:pt idx="460">
                  <c:v>1935</c:v>
                </c:pt>
                <c:pt idx="461">
                  <c:v>1135</c:v>
                </c:pt>
                <c:pt idx="462">
                  <c:v>864</c:v>
                </c:pt>
                <c:pt idx="463">
                  <c:v>1660</c:v>
                </c:pt>
                <c:pt idx="464">
                  <c:v>1040</c:v>
                </c:pt>
                <c:pt idx="465">
                  <c:v>1414</c:v>
                </c:pt>
                <c:pt idx="466">
                  <c:v>1277</c:v>
                </c:pt>
                <c:pt idx="467">
                  <c:v>1644</c:v>
                </c:pt>
                <c:pt idx="468">
                  <c:v>1634</c:v>
                </c:pt>
                <c:pt idx="469">
                  <c:v>1710</c:v>
                </c:pt>
                <c:pt idx="470">
                  <c:v>1502</c:v>
                </c:pt>
                <c:pt idx="471">
                  <c:v>1969</c:v>
                </c:pt>
                <c:pt idx="472">
                  <c:v>1072</c:v>
                </c:pt>
                <c:pt idx="473">
                  <c:v>1976</c:v>
                </c:pt>
                <c:pt idx="474">
                  <c:v>1652</c:v>
                </c:pt>
                <c:pt idx="475">
                  <c:v>970</c:v>
                </c:pt>
                <c:pt idx="476">
                  <c:v>1493</c:v>
                </c:pt>
                <c:pt idx="477">
                  <c:v>2643</c:v>
                </c:pt>
                <c:pt idx="478">
                  <c:v>1718</c:v>
                </c:pt>
                <c:pt idx="479">
                  <c:v>1131</c:v>
                </c:pt>
                <c:pt idx="480">
                  <c:v>1850</c:v>
                </c:pt>
                <c:pt idx="481">
                  <c:v>1792</c:v>
                </c:pt>
                <c:pt idx="482">
                  <c:v>1826</c:v>
                </c:pt>
                <c:pt idx="483">
                  <c:v>1216</c:v>
                </c:pt>
                <c:pt idx="484">
                  <c:v>999</c:v>
                </c:pt>
                <c:pt idx="485">
                  <c:v>1113</c:v>
                </c:pt>
                <c:pt idx="486">
                  <c:v>1073</c:v>
                </c:pt>
                <c:pt idx="487">
                  <c:v>1484</c:v>
                </c:pt>
                <c:pt idx="488">
                  <c:v>2414</c:v>
                </c:pt>
                <c:pt idx="489">
                  <c:v>630</c:v>
                </c:pt>
                <c:pt idx="490">
                  <c:v>1304</c:v>
                </c:pt>
                <c:pt idx="491">
                  <c:v>1578</c:v>
                </c:pt>
                <c:pt idx="492">
                  <c:v>1456</c:v>
                </c:pt>
                <c:pt idx="493">
                  <c:v>1269</c:v>
                </c:pt>
                <c:pt idx="494">
                  <c:v>886</c:v>
                </c:pt>
                <c:pt idx="495">
                  <c:v>720</c:v>
                </c:pt>
                <c:pt idx="496">
                  <c:v>3228</c:v>
                </c:pt>
                <c:pt idx="497">
                  <c:v>1820</c:v>
                </c:pt>
                <c:pt idx="498">
                  <c:v>899</c:v>
                </c:pt>
                <c:pt idx="499">
                  <c:v>912</c:v>
                </c:pt>
                <c:pt idx="500">
                  <c:v>1218</c:v>
                </c:pt>
                <c:pt idx="501">
                  <c:v>1768</c:v>
                </c:pt>
                <c:pt idx="502">
                  <c:v>1214</c:v>
                </c:pt>
                <c:pt idx="503">
                  <c:v>1801</c:v>
                </c:pt>
                <c:pt idx="504">
                  <c:v>1322</c:v>
                </c:pt>
                <c:pt idx="505">
                  <c:v>1960</c:v>
                </c:pt>
                <c:pt idx="506">
                  <c:v>1911</c:v>
                </c:pt>
                <c:pt idx="507">
                  <c:v>1218</c:v>
                </c:pt>
                <c:pt idx="508">
                  <c:v>1378</c:v>
                </c:pt>
                <c:pt idx="509">
                  <c:v>1041</c:v>
                </c:pt>
                <c:pt idx="510">
                  <c:v>1363</c:v>
                </c:pt>
                <c:pt idx="511">
                  <c:v>1368</c:v>
                </c:pt>
                <c:pt idx="512">
                  <c:v>864</c:v>
                </c:pt>
                <c:pt idx="513">
                  <c:v>1080</c:v>
                </c:pt>
                <c:pt idx="514">
                  <c:v>789</c:v>
                </c:pt>
                <c:pt idx="515">
                  <c:v>2020</c:v>
                </c:pt>
                <c:pt idx="516">
                  <c:v>2119</c:v>
                </c:pt>
                <c:pt idx="517">
                  <c:v>2344</c:v>
                </c:pt>
                <c:pt idx="518">
                  <c:v>1796</c:v>
                </c:pt>
                <c:pt idx="519">
                  <c:v>2080</c:v>
                </c:pt>
                <c:pt idx="520">
                  <c:v>1294</c:v>
                </c:pt>
                <c:pt idx="521">
                  <c:v>1244</c:v>
                </c:pt>
                <c:pt idx="522">
                  <c:v>1664</c:v>
                </c:pt>
                <c:pt idx="523">
                  <c:v>4676</c:v>
                </c:pt>
                <c:pt idx="524">
                  <c:v>2398</c:v>
                </c:pt>
                <c:pt idx="525">
                  <c:v>1266</c:v>
                </c:pt>
                <c:pt idx="526">
                  <c:v>928</c:v>
                </c:pt>
                <c:pt idx="527">
                  <c:v>2713</c:v>
                </c:pt>
                <c:pt idx="528">
                  <c:v>605</c:v>
                </c:pt>
                <c:pt idx="529">
                  <c:v>2515</c:v>
                </c:pt>
                <c:pt idx="530">
                  <c:v>1509</c:v>
                </c:pt>
                <c:pt idx="531">
                  <c:v>1362</c:v>
                </c:pt>
                <c:pt idx="532">
                  <c:v>827</c:v>
                </c:pt>
                <c:pt idx="533">
                  <c:v>334</c:v>
                </c:pt>
                <c:pt idx="534">
                  <c:v>1414</c:v>
                </c:pt>
                <c:pt idx="535">
                  <c:v>1347</c:v>
                </c:pt>
                <c:pt idx="536">
                  <c:v>1724</c:v>
                </c:pt>
                <c:pt idx="537">
                  <c:v>864</c:v>
                </c:pt>
                <c:pt idx="538">
                  <c:v>1159</c:v>
                </c:pt>
                <c:pt idx="539">
                  <c:v>1601</c:v>
                </c:pt>
                <c:pt idx="540">
                  <c:v>1838</c:v>
                </c:pt>
                <c:pt idx="541">
                  <c:v>2285</c:v>
                </c:pt>
                <c:pt idx="542">
                  <c:v>1680</c:v>
                </c:pt>
                <c:pt idx="543">
                  <c:v>767</c:v>
                </c:pt>
                <c:pt idx="544">
                  <c:v>1496</c:v>
                </c:pt>
                <c:pt idx="545">
                  <c:v>2183</c:v>
                </c:pt>
                <c:pt idx="546">
                  <c:v>1635</c:v>
                </c:pt>
                <c:pt idx="547">
                  <c:v>768</c:v>
                </c:pt>
                <c:pt idx="548">
                  <c:v>825</c:v>
                </c:pt>
                <c:pt idx="549">
                  <c:v>2094</c:v>
                </c:pt>
                <c:pt idx="550">
                  <c:v>1069</c:v>
                </c:pt>
                <c:pt idx="551">
                  <c:v>928</c:v>
                </c:pt>
                <c:pt idx="552">
                  <c:v>1717</c:v>
                </c:pt>
                <c:pt idx="553">
                  <c:v>1126</c:v>
                </c:pt>
                <c:pt idx="554">
                  <c:v>2046</c:v>
                </c:pt>
                <c:pt idx="555">
                  <c:v>1048</c:v>
                </c:pt>
                <c:pt idx="556">
                  <c:v>1092</c:v>
                </c:pt>
                <c:pt idx="557">
                  <c:v>1336</c:v>
                </c:pt>
                <c:pt idx="558">
                  <c:v>1446</c:v>
                </c:pt>
                <c:pt idx="559">
                  <c:v>1557</c:v>
                </c:pt>
                <c:pt idx="560">
                  <c:v>1392</c:v>
                </c:pt>
                <c:pt idx="561">
                  <c:v>1389</c:v>
                </c:pt>
                <c:pt idx="562">
                  <c:v>996</c:v>
                </c:pt>
                <c:pt idx="563">
                  <c:v>1674</c:v>
                </c:pt>
                <c:pt idx="564">
                  <c:v>2295</c:v>
                </c:pt>
                <c:pt idx="565">
                  <c:v>1647</c:v>
                </c:pt>
                <c:pt idx="566">
                  <c:v>2504</c:v>
                </c:pt>
                <c:pt idx="567">
                  <c:v>1535</c:v>
                </c:pt>
                <c:pt idx="568">
                  <c:v>2132</c:v>
                </c:pt>
                <c:pt idx="569">
                  <c:v>943</c:v>
                </c:pt>
                <c:pt idx="570">
                  <c:v>1728</c:v>
                </c:pt>
                <c:pt idx="571">
                  <c:v>864</c:v>
                </c:pt>
                <c:pt idx="572">
                  <c:v>1692</c:v>
                </c:pt>
                <c:pt idx="573">
                  <c:v>1430</c:v>
                </c:pt>
                <c:pt idx="574">
                  <c:v>1109</c:v>
                </c:pt>
                <c:pt idx="575">
                  <c:v>1216</c:v>
                </c:pt>
                <c:pt idx="576">
                  <c:v>1477</c:v>
                </c:pt>
                <c:pt idx="577">
                  <c:v>1320</c:v>
                </c:pt>
                <c:pt idx="578">
                  <c:v>1392</c:v>
                </c:pt>
                <c:pt idx="579">
                  <c:v>1795</c:v>
                </c:pt>
                <c:pt idx="580">
                  <c:v>1429</c:v>
                </c:pt>
                <c:pt idx="581">
                  <c:v>2042</c:v>
                </c:pt>
                <c:pt idx="582">
                  <c:v>816</c:v>
                </c:pt>
                <c:pt idx="583">
                  <c:v>2775</c:v>
                </c:pt>
                <c:pt idx="584">
                  <c:v>1573</c:v>
                </c:pt>
                <c:pt idx="585">
                  <c:v>2028</c:v>
                </c:pt>
                <c:pt idx="586">
                  <c:v>838</c:v>
                </c:pt>
                <c:pt idx="587">
                  <c:v>860</c:v>
                </c:pt>
                <c:pt idx="588">
                  <c:v>1473</c:v>
                </c:pt>
                <c:pt idx="589">
                  <c:v>779</c:v>
                </c:pt>
                <c:pt idx="590">
                  <c:v>1582</c:v>
                </c:pt>
                <c:pt idx="591">
                  <c:v>2296</c:v>
                </c:pt>
                <c:pt idx="592">
                  <c:v>816</c:v>
                </c:pt>
                <c:pt idx="593">
                  <c:v>848</c:v>
                </c:pt>
                <c:pt idx="594">
                  <c:v>924</c:v>
                </c:pt>
                <c:pt idx="595">
                  <c:v>1826</c:v>
                </c:pt>
                <c:pt idx="596">
                  <c:v>1368</c:v>
                </c:pt>
                <c:pt idx="597">
                  <c:v>1402</c:v>
                </c:pt>
                <c:pt idx="598">
                  <c:v>1647</c:v>
                </c:pt>
                <c:pt idx="599">
                  <c:v>1556</c:v>
                </c:pt>
                <c:pt idx="600">
                  <c:v>1904</c:v>
                </c:pt>
                <c:pt idx="601">
                  <c:v>1375</c:v>
                </c:pt>
                <c:pt idx="602">
                  <c:v>1915</c:v>
                </c:pt>
                <c:pt idx="603">
                  <c:v>1200</c:v>
                </c:pt>
                <c:pt idx="604">
                  <c:v>1494</c:v>
                </c:pt>
                <c:pt idx="605">
                  <c:v>1986</c:v>
                </c:pt>
                <c:pt idx="606">
                  <c:v>1040</c:v>
                </c:pt>
                <c:pt idx="607">
                  <c:v>2008</c:v>
                </c:pt>
                <c:pt idx="608">
                  <c:v>3194</c:v>
                </c:pt>
                <c:pt idx="609">
                  <c:v>1029</c:v>
                </c:pt>
                <c:pt idx="610">
                  <c:v>2153</c:v>
                </c:pt>
                <c:pt idx="611">
                  <c:v>1032</c:v>
                </c:pt>
                <c:pt idx="612">
                  <c:v>1872</c:v>
                </c:pt>
                <c:pt idx="613">
                  <c:v>1120</c:v>
                </c:pt>
                <c:pt idx="614">
                  <c:v>630</c:v>
                </c:pt>
                <c:pt idx="615">
                  <c:v>1054</c:v>
                </c:pt>
                <c:pt idx="616">
                  <c:v>1509</c:v>
                </c:pt>
                <c:pt idx="617">
                  <c:v>832</c:v>
                </c:pt>
                <c:pt idx="618">
                  <c:v>1828</c:v>
                </c:pt>
                <c:pt idx="619">
                  <c:v>2262</c:v>
                </c:pt>
                <c:pt idx="620">
                  <c:v>864</c:v>
                </c:pt>
                <c:pt idx="621">
                  <c:v>2614</c:v>
                </c:pt>
                <c:pt idx="622">
                  <c:v>980</c:v>
                </c:pt>
                <c:pt idx="623">
                  <c:v>1512</c:v>
                </c:pt>
                <c:pt idx="624">
                  <c:v>1790</c:v>
                </c:pt>
                <c:pt idx="625">
                  <c:v>1116</c:v>
                </c:pt>
                <c:pt idx="626">
                  <c:v>1422</c:v>
                </c:pt>
                <c:pt idx="627">
                  <c:v>1520</c:v>
                </c:pt>
                <c:pt idx="628">
                  <c:v>2080</c:v>
                </c:pt>
                <c:pt idx="629">
                  <c:v>1350</c:v>
                </c:pt>
                <c:pt idx="630">
                  <c:v>1750</c:v>
                </c:pt>
                <c:pt idx="631">
                  <c:v>1554</c:v>
                </c:pt>
                <c:pt idx="632">
                  <c:v>1411</c:v>
                </c:pt>
                <c:pt idx="633">
                  <c:v>1056</c:v>
                </c:pt>
                <c:pt idx="634">
                  <c:v>1056</c:v>
                </c:pt>
                <c:pt idx="635">
                  <c:v>2880</c:v>
                </c:pt>
                <c:pt idx="636">
                  <c:v>800</c:v>
                </c:pt>
                <c:pt idx="637">
                  <c:v>1387</c:v>
                </c:pt>
                <c:pt idx="638">
                  <c:v>796</c:v>
                </c:pt>
                <c:pt idx="639">
                  <c:v>1567</c:v>
                </c:pt>
                <c:pt idx="640">
                  <c:v>1518</c:v>
                </c:pt>
                <c:pt idx="641">
                  <c:v>1929</c:v>
                </c:pt>
                <c:pt idx="642">
                  <c:v>2704</c:v>
                </c:pt>
                <c:pt idx="643">
                  <c:v>1620</c:v>
                </c:pt>
                <c:pt idx="644">
                  <c:v>1766</c:v>
                </c:pt>
                <c:pt idx="645">
                  <c:v>981</c:v>
                </c:pt>
                <c:pt idx="646">
                  <c:v>1048</c:v>
                </c:pt>
                <c:pt idx="647">
                  <c:v>1094</c:v>
                </c:pt>
                <c:pt idx="648">
                  <c:v>1839</c:v>
                </c:pt>
                <c:pt idx="649">
                  <c:v>630</c:v>
                </c:pt>
                <c:pt idx="650">
                  <c:v>1665</c:v>
                </c:pt>
                <c:pt idx="651">
                  <c:v>1510</c:v>
                </c:pt>
                <c:pt idx="652">
                  <c:v>1716</c:v>
                </c:pt>
                <c:pt idx="653">
                  <c:v>1469</c:v>
                </c:pt>
                <c:pt idx="654">
                  <c:v>2113</c:v>
                </c:pt>
                <c:pt idx="655">
                  <c:v>1092</c:v>
                </c:pt>
                <c:pt idx="656">
                  <c:v>1053</c:v>
                </c:pt>
                <c:pt idx="657">
                  <c:v>1502</c:v>
                </c:pt>
                <c:pt idx="658">
                  <c:v>1458</c:v>
                </c:pt>
                <c:pt idx="659">
                  <c:v>1486</c:v>
                </c:pt>
                <c:pt idx="660">
                  <c:v>1935</c:v>
                </c:pt>
                <c:pt idx="661">
                  <c:v>2448</c:v>
                </c:pt>
                <c:pt idx="662">
                  <c:v>1392</c:v>
                </c:pt>
                <c:pt idx="663">
                  <c:v>1181</c:v>
                </c:pt>
                <c:pt idx="664">
                  <c:v>2097</c:v>
                </c:pt>
                <c:pt idx="665">
                  <c:v>1936</c:v>
                </c:pt>
                <c:pt idx="666">
                  <c:v>2380</c:v>
                </c:pt>
                <c:pt idx="667">
                  <c:v>1679</c:v>
                </c:pt>
                <c:pt idx="668">
                  <c:v>1437</c:v>
                </c:pt>
                <c:pt idx="669">
                  <c:v>1180</c:v>
                </c:pt>
                <c:pt idx="670">
                  <c:v>1476</c:v>
                </c:pt>
                <c:pt idx="671">
                  <c:v>1369</c:v>
                </c:pt>
                <c:pt idx="672">
                  <c:v>1208</c:v>
                </c:pt>
                <c:pt idx="673">
                  <c:v>1839</c:v>
                </c:pt>
                <c:pt idx="674">
                  <c:v>1136</c:v>
                </c:pt>
                <c:pt idx="675">
                  <c:v>1441</c:v>
                </c:pt>
                <c:pt idx="676">
                  <c:v>1774</c:v>
                </c:pt>
                <c:pt idx="677">
                  <c:v>792</c:v>
                </c:pt>
                <c:pt idx="678">
                  <c:v>2046</c:v>
                </c:pt>
                <c:pt idx="679">
                  <c:v>988</c:v>
                </c:pt>
                <c:pt idx="680">
                  <c:v>923</c:v>
                </c:pt>
                <c:pt idx="681">
                  <c:v>1520</c:v>
                </c:pt>
                <c:pt idx="682">
                  <c:v>1291</c:v>
                </c:pt>
                <c:pt idx="683">
                  <c:v>1668</c:v>
                </c:pt>
                <c:pt idx="684">
                  <c:v>1839</c:v>
                </c:pt>
                <c:pt idx="685">
                  <c:v>2090</c:v>
                </c:pt>
                <c:pt idx="686">
                  <c:v>1761</c:v>
                </c:pt>
                <c:pt idx="687">
                  <c:v>1102</c:v>
                </c:pt>
                <c:pt idx="688">
                  <c:v>1419</c:v>
                </c:pt>
                <c:pt idx="689">
                  <c:v>1362</c:v>
                </c:pt>
                <c:pt idx="690">
                  <c:v>848</c:v>
                </c:pt>
                <c:pt idx="691">
                  <c:v>4316</c:v>
                </c:pt>
                <c:pt idx="692">
                  <c:v>2519</c:v>
                </c:pt>
                <c:pt idx="693">
                  <c:v>1073</c:v>
                </c:pt>
                <c:pt idx="694">
                  <c:v>1539</c:v>
                </c:pt>
                <c:pt idx="695">
                  <c:v>1137</c:v>
                </c:pt>
                <c:pt idx="696">
                  <c:v>616</c:v>
                </c:pt>
                <c:pt idx="697">
                  <c:v>1148</c:v>
                </c:pt>
                <c:pt idx="698">
                  <c:v>894</c:v>
                </c:pt>
                <c:pt idx="699">
                  <c:v>1391</c:v>
                </c:pt>
                <c:pt idx="700">
                  <c:v>1800</c:v>
                </c:pt>
                <c:pt idx="701">
                  <c:v>1164</c:v>
                </c:pt>
                <c:pt idx="702">
                  <c:v>2576</c:v>
                </c:pt>
                <c:pt idx="703">
                  <c:v>1812</c:v>
                </c:pt>
                <c:pt idx="704">
                  <c:v>1484</c:v>
                </c:pt>
                <c:pt idx="705">
                  <c:v>1092</c:v>
                </c:pt>
                <c:pt idx="706">
                  <c:v>1824</c:v>
                </c:pt>
                <c:pt idx="707">
                  <c:v>1324</c:v>
                </c:pt>
                <c:pt idx="708">
                  <c:v>1456</c:v>
                </c:pt>
                <c:pt idx="709">
                  <c:v>904</c:v>
                </c:pt>
                <c:pt idx="710">
                  <c:v>729</c:v>
                </c:pt>
                <c:pt idx="711">
                  <c:v>1178</c:v>
                </c:pt>
                <c:pt idx="712">
                  <c:v>1228</c:v>
                </c:pt>
                <c:pt idx="713">
                  <c:v>960</c:v>
                </c:pt>
                <c:pt idx="714">
                  <c:v>1479</c:v>
                </c:pt>
                <c:pt idx="715">
                  <c:v>1350</c:v>
                </c:pt>
                <c:pt idx="716">
                  <c:v>2554</c:v>
                </c:pt>
                <c:pt idx="717">
                  <c:v>1178</c:v>
                </c:pt>
                <c:pt idx="718">
                  <c:v>2418</c:v>
                </c:pt>
                <c:pt idx="719">
                  <c:v>971</c:v>
                </c:pt>
                <c:pt idx="720">
                  <c:v>1742</c:v>
                </c:pt>
                <c:pt idx="721">
                  <c:v>848</c:v>
                </c:pt>
                <c:pt idx="722">
                  <c:v>864</c:v>
                </c:pt>
                <c:pt idx="723">
                  <c:v>1470</c:v>
                </c:pt>
                <c:pt idx="724">
                  <c:v>1698</c:v>
                </c:pt>
                <c:pt idx="725">
                  <c:v>864</c:v>
                </c:pt>
                <c:pt idx="726">
                  <c:v>1680</c:v>
                </c:pt>
                <c:pt idx="727">
                  <c:v>1232</c:v>
                </c:pt>
                <c:pt idx="728">
                  <c:v>1776</c:v>
                </c:pt>
                <c:pt idx="729">
                  <c:v>848</c:v>
                </c:pt>
                <c:pt idx="730">
                  <c:v>1616</c:v>
                </c:pt>
                <c:pt idx="731">
                  <c:v>1146</c:v>
                </c:pt>
                <c:pt idx="732">
                  <c:v>2031</c:v>
                </c:pt>
                <c:pt idx="733">
                  <c:v>1144</c:v>
                </c:pt>
                <c:pt idx="734">
                  <c:v>948</c:v>
                </c:pt>
                <c:pt idx="735">
                  <c:v>1768</c:v>
                </c:pt>
                <c:pt idx="736">
                  <c:v>1040</c:v>
                </c:pt>
                <c:pt idx="737">
                  <c:v>1801</c:v>
                </c:pt>
                <c:pt idx="738">
                  <c:v>1200</c:v>
                </c:pt>
                <c:pt idx="739">
                  <c:v>1728</c:v>
                </c:pt>
                <c:pt idx="740">
                  <c:v>1432</c:v>
                </c:pt>
                <c:pt idx="741">
                  <c:v>912</c:v>
                </c:pt>
                <c:pt idx="742">
                  <c:v>1349</c:v>
                </c:pt>
                <c:pt idx="743">
                  <c:v>1464</c:v>
                </c:pt>
                <c:pt idx="744">
                  <c:v>1337</c:v>
                </c:pt>
                <c:pt idx="745">
                  <c:v>2715</c:v>
                </c:pt>
                <c:pt idx="746">
                  <c:v>2256</c:v>
                </c:pt>
                <c:pt idx="747">
                  <c:v>2640</c:v>
                </c:pt>
                <c:pt idx="748">
                  <c:v>1720</c:v>
                </c:pt>
                <c:pt idx="749">
                  <c:v>1529</c:v>
                </c:pt>
                <c:pt idx="750">
                  <c:v>1140</c:v>
                </c:pt>
                <c:pt idx="751">
                  <c:v>1320</c:v>
                </c:pt>
                <c:pt idx="752">
                  <c:v>1494</c:v>
                </c:pt>
                <c:pt idx="753">
                  <c:v>2098</c:v>
                </c:pt>
                <c:pt idx="754">
                  <c:v>1026</c:v>
                </c:pt>
                <c:pt idx="755">
                  <c:v>1471</c:v>
                </c:pt>
                <c:pt idx="756">
                  <c:v>1768</c:v>
                </c:pt>
                <c:pt idx="757">
                  <c:v>1386</c:v>
                </c:pt>
                <c:pt idx="758">
                  <c:v>1501</c:v>
                </c:pt>
                <c:pt idx="759">
                  <c:v>2531</c:v>
                </c:pt>
                <c:pt idx="760">
                  <c:v>864</c:v>
                </c:pt>
                <c:pt idx="761">
                  <c:v>1301</c:v>
                </c:pt>
                <c:pt idx="762">
                  <c:v>1547</c:v>
                </c:pt>
                <c:pt idx="763">
                  <c:v>2365</c:v>
                </c:pt>
                <c:pt idx="764">
                  <c:v>1494</c:v>
                </c:pt>
                <c:pt idx="765">
                  <c:v>1506</c:v>
                </c:pt>
                <c:pt idx="766">
                  <c:v>1714</c:v>
                </c:pt>
                <c:pt idx="767">
                  <c:v>1750</c:v>
                </c:pt>
                <c:pt idx="768">
                  <c:v>1836</c:v>
                </c:pt>
                <c:pt idx="769">
                  <c:v>3279</c:v>
                </c:pt>
                <c:pt idx="770">
                  <c:v>858</c:v>
                </c:pt>
                <c:pt idx="771">
                  <c:v>1220</c:v>
                </c:pt>
                <c:pt idx="772">
                  <c:v>1117</c:v>
                </c:pt>
                <c:pt idx="773">
                  <c:v>912</c:v>
                </c:pt>
                <c:pt idx="774">
                  <c:v>1973</c:v>
                </c:pt>
                <c:pt idx="775">
                  <c:v>1204</c:v>
                </c:pt>
                <c:pt idx="776">
                  <c:v>1614</c:v>
                </c:pt>
                <c:pt idx="777">
                  <c:v>894</c:v>
                </c:pt>
                <c:pt idx="778">
                  <c:v>2020</c:v>
                </c:pt>
                <c:pt idx="779">
                  <c:v>1004</c:v>
                </c:pt>
                <c:pt idx="780">
                  <c:v>1253</c:v>
                </c:pt>
                <c:pt idx="781">
                  <c:v>1603</c:v>
                </c:pt>
                <c:pt idx="782">
                  <c:v>1430</c:v>
                </c:pt>
                <c:pt idx="783">
                  <c:v>1110</c:v>
                </c:pt>
                <c:pt idx="784">
                  <c:v>1484</c:v>
                </c:pt>
                <c:pt idx="785">
                  <c:v>1342</c:v>
                </c:pt>
                <c:pt idx="786">
                  <c:v>1652</c:v>
                </c:pt>
                <c:pt idx="787">
                  <c:v>2084</c:v>
                </c:pt>
                <c:pt idx="788">
                  <c:v>901</c:v>
                </c:pt>
                <c:pt idx="789">
                  <c:v>2087</c:v>
                </c:pt>
                <c:pt idx="790">
                  <c:v>1145</c:v>
                </c:pt>
                <c:pt idx="791">
                  <c:v>1062</c:v>
                </c:pt>
                <c:pt idx="792">
                  <c:v>2013</c:v>
                </c:pt>
                <c:pt idx="793">
                  <c:v>1496</c:v>
                </c:pt>
                <c:pt idx="794">
                  <c:v>1895</c:v>
                </c:pt>
                <c:pt idx="795">
                  <c:v>1564</c:v>
                </c:pt>
                <c:pt idx="796">
                  <c:v>1285</c:v>
                </c:pt>
                <c:pt idx="797">
                  <c:v>773</c:v>
                </c:pt>
                <c:pt idx="798">
                  <c:v>3140</c:v>
                </c:pt>
                <c:pt idx="799">
                  <c:v>1768</c:v>
                </c:pt>
                <c:pt idx="800">
                  <c:v>1688</c:v>
                </c:pt>
                <c:pt idx="801">
                  <c:v>1196</c:v>
                </c:pt>
                <c:pt idx="802">
                  <c:v>1456</c:v>
                </c:pt>
                <c:pt idx="803">
                  <c:v>2822</c:v>
                </c:pt>
                <c:pt idx="804">
                  <c:v>1128</c:v>
                </c:pt>
                <c:pt idx="805">
                  <c:v>1428</c:v>
                </c:pt>
                <c:pt idx="806">
                  <c:v>980</c:v>
                </c:pt>
                <c:pt idx="807">
                  <c:v>1576</c:v>
                </c:pt>
                <c:pt idx="808">
                  <c:v>1086</c:v>
                </c:pt>
                <c:pt idx="809">
                  <c:v>2138</c:v>
                </c:pt>
                <c:pt idx="810">
                  <c:v>1309</c:v>
                </c:pt>
                <c:pt idx="811">
                  <c:v>848</c:v>
                </c:pt>
                <c:pt idx="812">
                  <c:v>1044</c:v>
                </c:pt>
                <c:pt idx="813">
                  <c:v>1442</c:v>
                </c:pt>
                <c:pt idx="814">
                  <c:v>1250</c:v>
                </c:pt>
                <c:pt idx="815">
                  <c:v>1661</c:v>
                </c:pt>
                <c:pt idx="816">
                  <c:v>1008</c:v>
                </c:pt>
                <c:pt idx="817">
                  <c:v>1689</c:v>
                </c:pt>
                <c:pt idx="818">
                  <c:v>1052</c:v>
                </c:pt>
                <c:pt idx="819">
                  <c:v>1358</c:v>
                </c:pt>
                <c:pt idx="820">
                  <c:v>1640</c:v>
                </c:pt>
                <c:pt idx="821">
                  <c:v>936</c:v>
                </c:pt>
                <c:pt idx="822">
                  <c:v>1733</c:v>
                </c:pt>
                <c:pt idx="823">
                  <c:v>1489</c:v>
                </c:pt>
                <c:pt idx="824">
                  <c:v>1489</c:v>
                </c:pt>
                <c:pt idx="825">
                  <c:v>2084</c:v>
                </c:pt>
                <c:pt idx="826">
                  <c:v>784</c:v>
                </c:pt>
                <c:pt idx="827">
                  <c:v>1434</c:v>
                </c:pt>
                <c:pt idx="828">
                  <c:v>2126</c:v>
                </c:pt>
                <c:pt idx="829">
                  <c:v>1143</c:v>
                </c:pt>
                <c:pt idx="830">
                  <c:v>1392</c:v>
                </c:pt>
                <c:pt idx="831">
                  <c:v>1120</c:v>
                </c:pt>
                <c:pt idx="832">
                  <c:v>1829</c:v>
                </c:pt>
                <c:pt idx="833">
                  <c:v>1516</c:v>
                </c:pt>
                <c:pt idx="834">
                  <c:v>1144</c:v>
                </c:pt>
                <c:pt idx="835">
                  <c:v>1067</c:v>
                </c:pt>
                <c:pt idx="836">
                  <c:v>1559</c:v>
                </c:pt>
                <c:pt idx="837">
                  <c:v>987</c:v>
                </c:pt>
                <c:pt idx="838">
                  <c:v>1099</c:v>
                </c:pt>
                <c:pt idx="839">
                  <c:v>1200</c:v>
                </c:pt>
                <c:pt idx="840">
                  <c:v>1482</c:v>
                </c:pt>
                <c:pt idx="841">
                  <c:v>1539</c:v>
                </c:pt>
                <c:pt idx="842">
                  <c:v>1165</c:v>
                </c:pt>
                <c:pt idx="843">
                  <c:v>1800</c:v>
                </c:pt>
                <c:pt idx="844">
                  <c:v>1416</c:v>
                </c:pt>
                <c:pt idx="845">
                  <c:v>1701</c:v>
                </c:pt>
                <c:pt idx="846">
                  <c:v>1775</c:v>
                </c:pt>
                <c:pt idx="847">
                  <c:v>864</c:v>
                </c:pt>
                <c:pt idx="848">
                  <c:v>2358</c:v>
                </c:pt>
                <c:pt idx="849">
                  <c:v>1855</c:v>
                </c:pt>
                <c:pt idx="850">
                  <c:v>848</c:v>
                </c:pt>
                <c:pt idx="851">
                  <c:v>1456</c:v>
                </c:pt>
                <c:pt idx="852">
                  <c:v>1646</c:v>
                </c:pt>
                <c:pt idx="853">
                  <c:v>1445</c:v>
                </c:pt>
                <c:pt idx="854">
                  <c:v>1779</c:v>
                </c:pt>
                <c:pt idx="855">
                  <c:v>1040</c:v>
                </c:pt>
                <c:pt idx="856">
                  <c:v>1026</c:v>
                </c:pt>
                <c:pt idx="857">
                  <c:v>1481</c:v>
                </c:pt>
                <c:pt idx="858">
                  <c:v>1370</c:v>
                </c:pt>
                <c:pt idx="859">
                  <c:v>2654</c:v>
                </c:pt>
                <c:pt idx="860">
                  <c:v>1426</c:v>
                </c:pt>
                <c:pt idx="861">
                  <c:v>1039</c:v>
                </c:pt>
                <c:pt idx="862">
                  <c:v>1097</c:v>
                </c:pt>
                <c:pt idx="863">
                  <c:v>1148</c:v>
                </c:pt>
                <c:pt idx="864">
                  <c:v>1372</c:v>
                </c:pt>
                <c:pt idx="865">
                  <c:v>1002</c:v>
                </c:pt>
                <c:pt idx="866">
                  <c:v>1646</c:v>
                </c:pt>
                <c:pt idx="867">
                  <c:v>1120</c:v>
                </c:pt>
                <c:pt idx="868">
                  <c:v>2267</c:v>
                </c:pt>
                <c:pt idx="869">
                  <c:v>1949</c:v>
                </c:pt>
                <c:pt idx="870">
                  <c:v>894</c:v>
                </c:pt>
                <c:pt idx="871">
                  <c:v>1682</c:v>
                </c:pt>
                <c:pt idx="872">
                  <c:v>910</c:v>
                </c:pt>
                <c:pt idx="873">
                  <c:v>1036</c:v>
                </c:pt>
                <c:pt idx="874">
                  <c:v>1131</c:v>
                </c:pt>
                <c:pt idx="875">
                  <c:v>2610</c:v>
                </c:pt>
                <c:pt idx="876">
                  <c:v>1040</c:v>
                </c:pt>
                <c:pt idx="877">
                  <c:v>2224</c:v>
                </c:pt>
                <c:pt idx="878">
                  <c:v>1155</c:v>
                </c:pt>
                <c:pt idx="879">
                  <c:v>864</c:v>
                </c:pt>
                <c:pt idx="880">
                  <c:v>1090</c:v>
                </c:pt>
                <c:pt idx="881">
                  <c:v>1717</c:v>
                </c:pt>
                <c:pt idx="882">
                  <c:v>1593</c:v>
                </c:pt>
                <c:pt idx="883">
                  <c:v>1749</c:v>
                </c:pt>
                <c:pt idx="884">
                  <c:v>892</c:v>
                </c:pt>
                <c:pt idx="885">
                  <c:v>1709</c:v>
                </c:pt>
                <c:pt idx="886">
                  <c:v>1712</c:v>
                </c:pt>
                <c:pt idx="887">
                  <c:v>1393</c:v>
                </c:pt>
                <c:pt idx="888">
                  <c:v>2217</c:v>
                </c:pt>
                <c:pt idx="889">
                  <c:v>1505</c:v>
                </c:pt>
                <c:pt idx="890">
                  <c:v>924</c:v>
                </c:pt>
                <c:pt idx="891">
                  <c:v>1683</c:v>
                </c:pt>
                <c:pt idx="892">
                  <c:v>1068</c:v>
                </c:pt>
                <c:pt idx="893">
                  <c:v>1383</c:v>
                </c:pt>
                <c:pt idx="894">
                  <c:v>1535</c:v>
                </c:pt>
                <c:pt idx="895">
                  <c:v>1796</c:v>
                </c:pt>
                <c:pt idx="896">
                  <c:v>951</c:v>
                </c:pt>
                <c:pt idx="897">
                  <c:v>2240</c:v>
                </c:pt>
                <c:pt idx="898">
                  <c:v>2364</c:v>
                </c:pt>
                <c:pt idx="899">
                  <c:v>1236</c:v>
                </c:pt>
                <c:pt idx="900">
                  <c:v>858</c:v>
                </c:pt>
                <c:pt idx="901">
                  <c:v>1306</c:v>
                </c:pt>
                <c:pt idx="902">
                  <c:v>1509</c:v>
                </c:pt>
                <c:pt idx="903">
                  <c:v>1670</c:v>
                </c:pt>
                <c:pt idx="904">
                  <c:v>902</c:v>
                </c:pt>
                <c:pt idx="905">
                  <c:v>1063</c:v>
                </c:pt>
                <c:pt idx="906">
                  <c:v>1636</c:v>
                </c:pt>
                <c:pt idx="907">
                  <c:v>2057</c:v>
                </c:pt>
                <c:pt idx="908">
                  <c:v>902</c:v>
                </c:pt>
                <c:pt idx="909">
                  <c:v>1484</c:v>
                </c:pt>
                <c:pt idx="910">
                  <c:v>2274</c:v>
                </c:pt>
                <c:pt idx="911">
                  <c:v>1268</c:v>
                </c:pt>
                <c:pt idx="912">
                  <c:v>1015</c:v>
                </c:pt>
                <c:pt idx="913">
                  <c:v>2002</c:v>
                </c:pt>
                <c:pt idx="914">
                  <c:v>1224</c:v>
                </c:pt>
                <c:pt idx="915">
                  <c:v>1092</c:v>
                </c:pt>
                <c:pt idx="916">
                  <c:v>480</c:v>
                </c:pt>
                <c:pt idx="917">
                  <c:v>1229</c:v>
                </c:pt>
                <c:pt idx="918">
                  <c:v>2127</c:v>
                </c:pt>
                <c:pt idx="919">
                  <c:v>1414</c:v>
                </c:pt>
                <c:pt idx="920">
                  <c:v>1721</c:v>
                </c:pt>
                <c:pt idx="921">
                  <c:v>2200</c:v>
                </c:pt>
                <c:pt idx="922">
                  <c:v>1316</c:v>
                </c:pt>
                <c:pt idx="923">
                  <c:v>1617</c:v>
                </c:pt>
                <c:pt idx="924">
                  <c:v>1686</c:v>
                </c:pt>
                <c:pt idx="925">
                  <c:v>1126</c:v>
                </c:pt>
                <c:pt idx="926">
                  <c:v>2374</c:v>
                </c:pt>
                <c:pt idx="927">
                  <c:v>1978</c:v>
                </c:pt>
                <c:pt idx="928">
                  <c:v>1788</c:v>
                </c:pt>
                <c:pt idx="929">
                  <c:v>2236</c:v>
                </c:pt>
                <c:pt idx="930">
                  <c:v>1466</c:v>
                </c:pt>
                <c:pt idx="931">
                  <c:v>925</c:v>
                </c:pt>
                <c:pt idx="932">
                  <c:v>1905</c:v>
                </c:pt>
                <c:pt idx="933">
                  <c:v>1500</c:v>
                </c:pt>
                <c:pt idx="934">
                  <c:v>2069</c:v>
                </c:pt>
                <c:pt idx="935">
                  <c:v>747</c:v>
                </c:pt>
                <c:pt idx="936">
                  <c:v>1200</c:v>
                </c:pt>
                <c:pt idx="937">
                  <c:v>1971</c:v>
                </c:pt>
                <c:pt idx="938">
                  <c:v>1962</c:v>
                </c:pt>
                <c:pt idx="939">
                  <c:v>2403</c:v>
                </c:pt>
                <c:pt idx="940">
                  <c:v>1728</c:v>
                </c:pt>
                <c:pt idx="941">
                  <c:v>2060</c:v>
                </c:pt>
                <c:pt idx="942">
                  <c:v>1440</c:v>
                </c:pt>
                <c:pt idx="943">
                  <c:v>1632</c:v>
                </c:pt>
                <c:pt idx="944">
                  <c:v>1344</c:v>
                </c:pt>
                <c:pt idx="945">
                  <c:v>1749</c:v>
                </c:pt>
                <c:pt idx="946">
                  <c:v>1144</c:v>
                </c:pt>
                <c:pt idx="947">
                  <c:v>1629</c:v>
                </c:pt>
                <c:pt idx="948">
                  <c:v>1776</c:v>
                </c:pt>
                <c:pt idx="949">
                  <c:v>1381</c:v>
                </c:pt>
                <c:pt idx="950">
                  <c:v>864</c:v>
                </c:pt>
                <c:pt idx="951">
                  <c:v>965</c:v>
                </c:pt>
                <c:pt idx="952">
                  <c:v>768</c:v>
                </c:pt>
                <c:pt idx="953">
                  <c:v>1968</c:v>
                </c:pt>
                <c:pt idx="954">
                  <c:v>980</c:v>
                </c:pt>
                <c:pt idx="955">
                  <c:v>1958</c:v>
                </c:pt>
                <c:pt idx="956">
                  <c:v>1229</c:v>
                </c:pt>
                <c:pt idx="957">
                  <c:v>1057</c:v>
                </c:pt>
                <c:pt idx="958">
                  <c:v>1337</c:v>
                </c:pt>
                <c:pt idx="959">
                  <c:v>1416</c:v>
                </c:pt>
                <c:pt idx="960">
                  <c:v>858</c:v>
                </c:pt>
                <c:pt idx="961">
                  <c:v>2872</c:v>
                </c:pt>
                <c:pt idx="962">
                  <c:v>1548</c:v>
                </c:pt>
                <c:pt idx="963">
                  <c:v>1800</c:v>
                </c:pt>
                <c:pt idx="964">
                  <c:v>1894</c:v>
                </c:pt>
                <c:pt idx="965">
                  <c:v>1484</c:v>
                </c:pt>
                <c:pt idx="966">
                  <c:v>1308</c:v>
                </c:pt>
                <c:pt idx="967">
                  <c:v>1098</c:v>
                </c:pt>
                <c:pt idx="968">
                  <c:v>968</c:v>
                </c:pt>
                <c:pt idx="969">
                  <c:v>1095</c:v>
                </c:pt>
                <c:pt idx="970">
                  <c:v>1192</c:v>
                </c:pt>
                <c:pt idx="971">
                  <c:v>1626</c:v>
                </c:pt>
                <c:pt idx="972">
                  <c:v>918</c:v>
                </c:pt>
                <c:pt idx="973">
                  <c:v>1428</c:v>
                </c:pt>
                <c:pt idx="974">
                  <c:v>2019</c:v>
                </c:pt>
                <c:pt idx="975">
                  <c:v>1382</c:v>
                </c:pt>
                <c:pt idx="976">
                  <c:v>869</c:v>
                </c:pt>
                <c:pt idx="977">
                  <c:v>1241</c:v>
                </c:pt>
                <c:pt idx="978">
                  <c:v>894</c:v>
                </c:pt>
                <c:pt idx="979">
                  <c:v>1121</c:v>
                </c:pt>
                <c:pt idx="980">
                  <c:v>999</c:v>
                </c:pt>
                <c:pt idx="981">
                  <c:v>2612</c:v>
                </c:pt>
                <c:pt idx="982">
                  <c:v>1266</c:v>
                </c:pt>
                <c:pt idx="983">
                  <c:v>2290</c:v>
                </c:pt>
                <c:pt idx="984">
                  <c:v>1734</c:v>
                </c:pt>
                <c:pt idx="985">
                  <c:v>1164</c:v>
                </c:pt>
                <c:pt idx="986">
                  <c:v>1635</c:v>
                </c:pt>
                <c:pt idx="987">
                  <c:v>1940</c:v>
                </c:pt>
                <c:pt idx="988">
                  <c:v>2030</c:v>
                </c:pt>
                <c:pt idx="989">
                  <c:v>1576</c:v>
                </c:pt>
                <c:pt idx="990">
                  <c:v>2392</c:v>
                </c:pt>
                <c:pt idx="991">
                  <c:v>1742</c:v>
                </c:pt>
                <c:pt idx="992">
                  <c:v>1851</c:v>
                </c:pt>
                <c:pt idx="993">
                  <c:v>1500</c:v>
                </c:pt>
                <c:pt idx="994">
                  <c:v>1718</c:v>
                </c:pt>
                <c:pt idx="995">
                  <c:v>1230</c:v>
                </c:pt>
                <c:pt idx="996">
                  <c:v>1050</c:v>
                </c:pt>
                <c:pt idx="997">
                  <c:v>1442</c:v>
                </c:pt>
                <c:pt idx="998">
                  <c:v>1077</c:v>
                </c:pt>
                <c:pt idx="999">
                  <c:v>1208</c:v>
                </c:pt>
                <c:pt idx="1000">
                  <c:v>944</c:v>
                </c:pt>
                <c:pt idx="1001">
                  <c:v>691</c:v>
                </c:pt>
                <c:pt idx="1002">
                  <c:v>1574</c:v>
                </c:pt>
                <c:pt idx="1003">
                  <c:v>1680</c:v>
                </c:pt>
                <c:pt idx="1004">
                  <c:v>1504</c:v>
                </c:pt>
                <c:pt idx="1005">
                  <c:v>985</c:v>
                </c:pt>
                <c:pt idx="1006">
                  <c:v>1657</c:v>
                </c:pt>
                <c:pt idx="1007">
                  <c:v>1092</c:v>
                </c:pt>
                <c:pt idx="1008">
                  <c:v>1710</c:v>
                </c:pt>
                <c:pt idx="1009">
                  <c:v>1008</c:v>
                </c:pt>
                <c:pt idx="1010">
                  <c:v>1271</c:v>
                </c:pt>
                <c:pt idx="1011">
                  <c:v>1664</c:v>
                </c:pt>
                <c:pt idx="1012">
                  <c:v>1502</c:v>
                </c:pt>
                <c:pt idx="1013">
                  <c:v>1022</c:v>
                </c:pt>
                <c:pt idx="1014">
                  <c:v>1082</c:v>
                </c:pt>
                <c:pt idx="1015">
                  <c:v>1665</c:v>
                </c:pt>
                <c:pt idx="1016">
                  <c:v>1504</c:v>
                </c:pt>
                <c:pt idx="1017">
                  <c:v>1360</c:v>
                </c:pt>
                <c:pt idx="1018">
                  <c:v>1472</c:v>
                </c:pt>
                <c:pt idx="1019">
                  <c:v>1506</c:v>
                </c:pt>
                <c:pt idx="1020">
                  <c:v>1132</c:v>
                </c:pt>
                <c:pt idx="1021">
                  <c:v>1220</c:v>
                </c:pt>
                <c:pt idx="1022">
                  <c:v>1248</c:v>
                </c:pt>
                <c:pt idx="1023">
                  <c:v>1504</c:v>
                </c:pt>
                <c:pt idx="1024">
                  <c:v>2898</c:v>
                </c:pt>
                <c:pt idx="1025">
                  <c:v>882</c:v>
                </c:pt>
                <c:pt idx="1026">
                  <c:v>1264</c:v>
                </c:pt>
                <c:pt idx="1027">
                  <c:v>1646</c:v>
                </c:pt>
                <c:pt idx="1028">
                  <c:v>1376</c:v>
                </c:pt>
                <c:pt idx="1029">
                  <c:v>1218</c:v>
                </c:pt>
                <c:pt idx="1030">
                  <c:v>1928</c:v>
                </c:pt>
                <c:pt idx="1031">
                  <c:v>2685</c:v>
                </c:pt>
                <c:pt idx="1032">
                  <c:v>2520</c:v>
                </c:pt>
                <c:pt idx="1033">
                  <c:v>1654</c:v>
                </c:pt>
                <c:pt idx="1034">
                  <c:v>954</c:v>
                </c:pt>
                <c:pt idx="1035">
                  <c:v>845</c:v>
                </c:pt>
                <c:pt idx="1036">
                  <c:v>1620</c:v>
                </c:pt>
                <c:pt idx="1037">
                  <c:v>2263</c:v>
                </c:pt>
                <c:pt idx="1038">
                  <c:v>1344</c:v>
                </c:pt>
                <c:pt idx="1039">
                  <c:v>630</c:v>
                </c:pt>
                <c:pt idx="1040">
                  <c:v>1803</c:v>
                </c:pt>
                <c:pt idx="1041">
                  <c:v>1632</c:v>
                </c:pt>
                <c:pt idx="1042">
                  <c:v>1306</c:v>
                </c:pt>
                <c:pt idx="1043">
                  <c:v>2329</c:v>
                </c:pt>
                <c:pt idx="1044">
                  <c:v>2524</c:v>
                </c:pt>
                <c:pt idx="1045">
                  <c:v>1733</c:v>
                </c:pt>
                <c:pt idx="1046">
                  <c:v>2868</c:v>
                </c:pt>
                <c:pt idx="1047">
                  <c:v>990</c:v>
                </c:pt>
                <c:pt idx="1048">
                  <c:v>1771</c:v>
                </c:pt>
                <c:pt idx="1049">
                  <c:v>930</c:v>
                </c:pt>
                <c:pt idx="1050">
                  <c:v>1302</c:v>
                </c:pt>
                <c:pt idx="1051">
                  <c:v>1316</c:v>
                </c:pt>
                <c:pt idx="1052">
                  <c:v>1977</c:v>
                </c:pt>
                <c:pt idx="1053">
                  <c:v>1526</c:v>
                </c:pt>
                <c:pt idx="1054">
                  <c:v>1989</c:v>
                </c:pt>
                <c:pt idx="1055">
                  <c:v>1523</c:v>
                </c:pt>
                <c:pt idx="1056">
                  <c:v>1364</c:v>
                </c:pt>
                <c:pt idx="1057">
                  <c:v>1850</c:v>
                </c:pt>
                <c:pt idx="1058">
                  <c:v>2184</c:v>
                </c:pt>
                <c:pt idx="1059">
                  <c:v>1991</c:v>
                </c:pt>
                <c:pt idx="1060">
                  <c:v>1338</c:v>
                </c:pt>
                <c:pt idx="1061">
                  <c:v>894</c:v>
                </c:pt>
                <c:pt idx="1062">
                  <c:v>2337</c:v>
                </c:pt>
                <c:pt idx="1063">
                  <c:v>1103</c:v>
                </c:pt>
                <c:pt idx="1064">
                  <c:v>1154</c:v>
                </c:pt>
                <c:pt idx="1065">
                  <c:v>2260</c:v>
                </c:pt>
                <c:pt idx="1066">
                  <c:v>1571</c:v>
                </c:pt>
                <c:pt idx="1067">
                  <c:v>1611</c:v>
                </c:pt>
                <c:pt idx="1068">
                  <c:v>2521</c:v>
                </c:pt>
                <c:pt idx="1069">
                  <c:v>893</c:v>
                </c:pt>
                <c:pt idx="1070">
                  <c:v>1048</c:v>
                </c:pt>
                <c:pt idx="1071">
                  <c:v>1556</c:v>
                </c:pt>
                <c:pt idx="1072">
                  <c:v>1456</c:v>
                </c:pt>
                <c:pt idx="1073">
                  <c:v>1426</c:v>
                </c:pt>
                <c:pt idx="1074">
                  <c:v>1240</c:v>
                </c:pt>
                <c:pt idx="1075">
                  <c:v>1740</c:v>
                </c:pt>
                <c:pt idx="1076">
                  <c:v>1466</c:v>
                </c:pt>
                <c:pt idx="1077">
                  <c:v>1096</c:v>
                </c:pt>
                <c:pt idx="1078">
                  <c:v>848</c:v>
                </c:pt>
                <c:pt idx="1079">
                  <c:v>990</c:v>
                </c:pt>
                <c:pt idx="1080">
                  <c:v>1258</c:v>
                </c:pt>
                <c:pt idx="1081">
                  <c:v>1040</c:v>
                </c:pt>
                <c:pt idx="1082">
                  <c:v>1459</c:v>
                </c:pt>
                <c:pt idx="1083">
                  <c:v>1251</c:v>
                </c:pt>
                <c:pt idx="1084">
                  <c:v>1498</c:v>
                </c:pt>
                <c:pt idx="1085">
                  <c:v>996</c:v>
                </c:pt>
                <c:pt idx="1086">
                  <c:v>1092</c:v>
                </c:pt>
                <c:pt idx="1087">
                  <c:v>1953</c:v>
                </c:pt>
                <c:pt idx="1088">
                  <c:v>1709</c:v>
                </c:pt>
                <c:pt idx="1089">
                  <c:v>1247</c:v>
                </c:pt>
                <c:pt idx="1090">
                  <c:v>1040</c:v>
                </c:pt>
                <c:pt idx="1091">
                  <c:v>1252</c:v>
                </c:pt>
                <c:pt idx="1092">
                  <c:v>1694</c:v>
                </c:pt>
                <c:pt idx="1093">
                  <c:v>1200</c:v>
                </c:pt>
                <c:pt idx="1094">
                  <c:v>936</c:v>
                </c:pt>
                <c:pt idx="1095">
                  <c:v>1314</c:v>
                </c:pt>
                <c:pt idx="1096">
                  <c:v>1355</c:v>
                </c:pt>
                <c:pt idx="1097">
                  <c:v>1088</c:v>
                </c:pt>
                <c:pt idx="1098">
                  <c:v>1324</c:v>
                </c:pt>
                <c:pt idx="1099">
                  <c:v>1601</c:v>
                </c:pt>
                <c:pt idx="1100">
                  <c:v>438</c:v>
                </c:pt>
                <c:pt idx="1101">
                  <c:v>950</c:v>
                </c:pt>
                <c:pt idx="1102">
                  <c:v>1134</c:v>
                </c:pt>
                <c:pt idx="1103">
                  <c:v>1194</c:v>
                </c:pt>
                <c:pt idx="1104">
                  <c:v>1302</c:v>
                </c:pt>
                <c:pt idx="1105">
                  <c:v>2622</c:v>
                </c:pt>
                <c:pt idx="1106">
                  <c:v>1442</c:v>
                </c:pt>
                <c:pt idx="1107">
                  <c:v>2021</c:v>
                </c:pt>
                <c:pt idx="1108">
                  <c:v>1690</c:v>
                </c:pt>
                <c:pt idx="1109">
                  <c:v>1836</c:v>
                </c:pt>
                <c:pt idx="1110">
                  <c:v>1658</c:v>
                </c:pt>
                <c:pt idx="1111">
                  <c:v>1964</c:v>
                </c:pt>
                <c:pt idx="1112">
                  <c:v>816</c:v>
                </c:pt>
                <c:pt idx="1113">
                  <c:v>1008</c:v>
                </c:pt>
                <c:pt idx="1114">
                  <c:v>833</c:v>
                </c:pt>
                <c:pt idx="1115">
                  <c:v>1734</c:v>
                </c:pt>
                <c:pt idx="1116">
                  <c:v>1419</c:v>
                </c:pt>
                <c:pt idx="1117">
                  <c:v>894</c:v>
                </c:pt>
                <c:pt idx="1118">
                  <c:v>1601</c:v>
                </c:pt>
                <c:pt idx="1119">
                  <c:v>1040</c:v>
                </c:pt>
                <c:pt idx="1120">
                  <c:v>1012</c:v>
                </c:pt>
                <c:pt idx="1121">
                  <c:v>1552</c:v>
                </c:pt>
                <c:pt idx="1122">
                  <c:v>960</c:v>
                </c:pt>
                <c:pt idx="1123">
                  <c:v>698</c:v>
                </c:pt>
                <c:pt idx="1124">
                  <c:v>1482</c:v>
                </c:pt>
                <c:pt idx="1125">
                  <c:v>1005</c:v>
                </c:pt>
                <c:pt idx="1126">
                  <c:v>1555</c:v>
                </c:pt>
                <c:pt idx="1127">
                  <c:v>1530</c:v>
                </c:pt>
                <c:pt idx="1128">
                  <c:v>1959</c:v>
                </c:pt>
                <c:pt idx="1129">
                  <c:v>936</c:v>
                </c:pt>
                <c:pt idx="1130">
                  <c:v>1981</c:v>
                </c:pt>
                <c:pt idx="1131">
                  <c:v>974</c:v>
                </c:pt>
                <c:pt idx="1132">
                  <c:v>2210</c:v>
                </c:pt>
                <c:pt idx="1133">
                  <c:v>2020</c:v>
                </c:pt>
                <c:pt idx="1134">
                  <c:v>1600</c:v>
                </c:pt>
                <c:pt idx="1135">
                  <c:v>986</c:v>
                </c:pt>
                <c:pt idx="1136">
                  <c:v>1252</c:v>
                </c:pt>
                <c:pt idx="1137">
                  <c:v>1020</c:v>
                </c:pt>
                <c:pt idx="1138">
                  <c:v>1567</c:v>
                </c:pt>
                <c:pt idx="1139">
                  <c:v>1167</c:v>
                </c:pt>
                <c:pt idx="1140">
                  <c:v>952</c:v>
                </c:pt>
                <c:pt idx="1141">
                  <c:v>1868</c:v>
                </c:pt>
                <c:pt idx="1142">
                  <c:v>2828</c:v>
                </c:pt>
                <c:pt idx="1143">
                  <c:v>1006</c:v>
                </c:pt>
                <c:pt idx="1144">
                  <c:v>924</c:v>
                </c:pt>
                <c:pt idx="1145">
                  <c:v>1576</c:v>
                </c:pt>
                <c:pt idx="1146">
                  <c:v>1298</c:v>
                </c:pt>
                <c:pt idx="1147">
                  <c:v>1564</c:v>
                </c:pt>
                <c:pt idx="1148">
                  <c:v>1111</c:v>
                </c:pt>
                <c:pt idx="1149">
                  <c:v>1482</c:v>
                </c:pt>
                <c:pt idx="1150">
                  <c:v>932</c:v>
                </c:pt>
                <c:pt idx="1151">
                  <c:v>1466</c:v>
                </c:pt>
                <c:pt idx="1152">
                  <c:v>1811</c:v>
                </c:pt>
                <c:pt idx="1153">
                  <c:v>816</c:v>
                </c:pt>
                <c:pt idx="1154">
                  <c:v>1820</c:v>
                </c:pt>
                <c:pt idx="1155">
                  <c:v>1437</c:v>
                </c:pt>
                <c:pt idx="1156">
                  <c:v>1265</c:v>
                </c:pt>
                <c:pt idx="1157">
                  <c:v>1314</c:v>
                </c:pt>
                <c:pt idx="1158">
                  <c:v>1580</c:v>
                </c:pt>
                <c:pt idx="1159">
                  <c:v>1876</c:v>
                </c:pt>
                <c:pt idx="1160">
                  <c:v>1456</c:v>
                </c:pt>
                <c:pt idx="1161">
                  <c:v>1640</c:v>
                </c:pt>
                <c:pt idx="1162">
                  <c:v>894</c:v>
                </c:pt>
                <c:pt idx="1163">
                  <c:v>1258</c:v>
                </c:pt>
                <c:pt idx="1164">
                  <c:v>1432</c:v>
                </c:pt>
                <c:pt idx="1165">
                  <c:v>1502</c:v>
                </c:pt>
                <c:pt idx="1166">
                  <c:v>1694</c:v>
                </c:pt>
                <c:pt idx="1167">
                  <c:v>1671</c:v>
                </c:pt>
                <c:pt idx="1168">
                  <c:v>2108</c:v>
                </c:pt>
                <c:pt idx="1169">
                  <c:v>3627</c:v>
                </c:pt>
                <c:pt idx="1170">
                  <c:v>1118</c:v>
                </c:pt>
                <c:pt idx="1171">
                  <c:v>1261</c:v>
                </c:pt>
                <c:pt idx="1172">
                  <c:v>1250</c:v>
                </c:pt>
                <c:pt idx="1173">
                  <c:v>2607</c:v>
                </c:pt>
                <c:pt idx="1174">
                  <c:v>2345</c:v>
                </c:pt>
                <c:pt idx="1175">
                  <c:v>2872</c:v>
                </c:pt>
                <c:pt idx="1176">
                  <c:v>923</c:v>
                </c:pt>
                <c:pt idx="1177">
                  <c:v>1224</c:v>
                </c:pt>
                <c:pt idx="1178">
                  <c:v>1343</c:v>
                </c:pt>
                <c:pt idx="1179">
                  <c:v>1124</c:v>
                </c:pt>
                <c:pt idx="1180">
                  <c:v>2514</c:v>
                </c:pt>
                <c:pt idx="1181">
                  <c:v>1652</c:v>
                </c:pt>
                <c:pt idx="1182">
                  <c:v>4476</c:v>
                </c:pt>
                <c:pt idx="1183">
                  <c:v>1130</c:v>
                </c:pt>
                <c:pt idx="1184">
                  <c:v>1572</c:v>
                </c:pt>
                <c:pt idx="1185">
                  <c:v>1221</c:v>
                </c:pt>
                <c:pt idx="1186">
                  <c:v>1699</c:v>
                </c:pt>
                <c:pt idx="1187">
                  <c:v>1624</c:v>
                </c:pt>
                <c:pt idx="1188">
                  <c:v>1660</c:v>
                </c:pt>
                <c:pt idx="1189">
                  <c:v>1804</c:v>
                </c:pt>
                <c:pt idx="1190">
                  <c:v>1622</c:v>
                </c:pt>
                <c:pt idx="1191">
                  <c:v>1441</c:v>
                </c:pt>
                <c:pt idx="1192">
                  <c:v>1472</c:v>
                </c:pt>
                <c:pt idx="1193">
                  <c:v>1224</c:v>
                </c:pt>
                <c:pt idx="1194">
                  <c:v>1352</c:v>
                </c:pt>
                <c:pt idx="1195">
                  <c:v>1456</c:v>
                </c:pt>
                <c:pt idx="1196">
                  <c:v>1863</c:v>
                </c:pt>
                <c:pt idx="1197">
                  <c:v>1690</c:v>
                </c:pt>
                <c:pt idx="1198">
                  <c:v>1212</c:v>
                </c:pt>
                <c:pt idx="1199">
                  <c:v>1382</c:v>
                </c:pt>
                <c:pt idx="1200">
                  <c:v>864</c:v>
                </c:pt>
                <c:pt idx="1201">
                  <c:v>1779</c:v>
                </c:pt>
                <c:pt idx="1202">
                  <c:v>1348</c:v>
                </c:pt>
                <c:pt idx="1203">
                  <c:v>1630</c:v>
                </c:pt>
                <c:pt idx="1204">
                  <c:v>1074</c:v>
                </c:pt>
                <c:pt idx="1205">
                  <c:v>2196</c:v>
                </c:pt>
                <c:pt idx="1206">
                  <c:v>1056</c:v>
                </c:pt>
                <c:pt idx="1207">
                  <c:v>1700</c:v>
                </c:pt>
                <c:pt idx="1208">
                  <c:v>1283</c:v>
                </c:pt>
                <c:pt idx="1209">
                  <c:v>1660</c:v>
                </c:pt>
                <c:pt idx="1210">
                  <c:v>1845</c:v>
                </c:pt>
                <c:pt idx="1211">
                  <c:v>1752</c:v>
                </c:pt>
                <c:pt idx="1212">
                  <c:v>672</c:v>
                </c:pt>
                <c:pt idx="1213">
                  <c:v>960</c:v>
                </c:pt>
                <c:pt idx="1214">
                  <c:v>999</c:v>
                </c:pt>
                <c:pt idx="1215">
                  <c:v>894</c:v>
                </c:pt>
                <c:pt idx="1216">
                  <c:v>1902</c:v>
                </c:pt>
                <c:pt idx="1217">
                  <c:v>1314</c:v>
                </c:pt>
                <c:pt idx="1218">
                  <c:v>912</c:v>
                </c:pt>
                <c:pt idx="1219">
                  <c:v>1218</c:v>
                </c:pt>
                <c:pt idx="1220">
                  <c:v>912</c:v>
                </c:pt>
                <c:pt idx="1221">
                  <c:v>1211</c:v>
                </c:pt>
                <c:pt idx="1222">
                  <c:v>1846</c:v>
                </c:pt>
                <c:pt idx="1223">
                  <c:v>2136</c:v>
                </c:pt>
                <c:pt idx="1224">
                  <c:v>1490</c:v>
                </c:pt>
                <c:pt idx="1225">
                  <c:v>1138</c:v>
                </c:pt>
                <c:pt idx="1226">
                  <c:v>1933</c:v>
                </c:pt>
                <c:pt idx="1227">
                  <c:v>912</c:v>
                </c:pt>
                <c:pt idx="1228">
                  <c:v>1702</c:v>
                </c:pt>
                <c:pt idx="1229">
                  <c:v>1507</c:v>
                </c:pt>
                <c:pt idx="1230">
                  <c:v>2620</c:v>
                </c:pt>
                <c:pt idx="1231">
                  <c:v>1190</c:v>
                </c:pt>
                <c:pt idx="1232">
                  <c:v>1224</c:v>
                </c:pt>
                <c:pt idx="1233">
                  <c:v>1188</c:v>
                </c:pt>
                <c:pt idx="1234">
                  <c:v>1964</c:v>
                </c:pt>
                <c:pt idx="1235">
                  <c:v>1784</c:v>
                </c:pt>
                <c:pt idx="1236">
                  <c:v>1626</c:v>
                </c:pt>
                <c:pt idx="1237">
                  <c:v>1948</c:v>
                </c:pt>
                <c:pt idx="1238">
                  <c:v>1141</c:v>
                </c:pt>
                <c:pt idx="1239">
                  <c:v>1484</c:v>
                </c:pt>
                <c:pt idx="1240">
                  <c:v>1768</c:v>
                </c:pt>
                <c:pt idx="1241">
                  <c:v>1689</c:v>
                </c:pt>
                <c:pt idx="1242">
                  <c:v>1173</c:v>
                </c:pt>
                <c:pt idx="1243">
                  <c:v>2076</c:v>
                </c:pt>
                <c:pt idx="1244">
                  <c:v>1517</c:v>
                </c:pt>
                <c:pt idx="1245">
                  <c:v>1868</c:v>
                </c:pt>
                <c:pt idx="1246">
                  <c:v>1553</c:v>
                </c:pt>
                <c:pt idx="1247">
                  <c:v>1034</c:v>
                </c:pt>
                <c:pt idx="1248">
                  <c:v>2058</c:v>
                </c:pt>
                <c:pt idx="1249">
                  <c:v>988</c:v>
                </c:pt>
                <c:pt idx="1250">
                  <c:v>2110</c:v>
                </c:pt>
                <c:pt idx="1251">
                  <c:v>1405</c:v>
                </c:pt>
                <c:pt idx="1252">
                  <c:v>874</c:v>
                </c:pt>
                <c:pt idx="1253">
                  <c:v>2167</c:v>
                </c:pt>
                <c:pt idx="1254">
                  <c:v>1656</c:v>
                </c:pt>
                <c:pt idx="1255">
                  <c:v>1367</c:v>
                </c:pt>
                <c:pt idx="1256">
                  <c:v>1987</c:v>
                </c:pt>
                <c:pt idx="1257">
                  <c:v>864</c:v>
                </c:pt>
                <c:pt idx="1258">
                  <c:v>1166</c:v>
                </c:pt>
                <c:pt idx="1259">
                  <c:v>1054</c:v>
                </c:pt>
                <c:pt idx="1260">
                  <c:v>1675</c:v>
                </c:pt>
                <c:pt idx="1261">
                  <c:v>1050</c:v>
                </c:pt>
                <c:pt idx="1262">
                  <c:v>1788</c:v>
                </c:pt>
                <c:pt idx="1263">
                  <c:v>1824</c:v>
                </c:pt>
                <c:pt idx="1264">
                  <c:v>1337</c:v>
                </c:pt>
                <c:pt idx="1265">
                  <c:v>1452</c:v>
                </c:pt>
                <c:pt idx="1266">
                  <c:v>1889</c:v>
                </c:pt>
                <c:pt idx="1267">
                  <c:v>2018</c:v>
                </c:pt>
                <c:pt idx="1268">
                  <c:v>3447</c:v>
                </c:pt>
                <c:pt idx="1269">
                  <c:v>1524</c:v>
                </c:pt>
                <c:pt idx="1270">
                  <c:v>1524</c:v>
                </c:pt>
                <c:pt idx="1271">
                  <c:v>1489</c:v>
                </c:pt>
                <c:pt idx="1272">
                  <c:v>935</c:v>
                </c:pt>
                <c:pt idx="1273">
                  <c:v>1357</c:v>
                </c:pt>
                <c:pt idx="1274">
                  <c:v>1250</c:v>
                </c:pt>
                <c:pt idx="1275">
                  <c:v>1920</c:v>
                </c:pt>
                <c:pt idx="1276">
                  <c:v>1395</c:v>
                </c:pt>
                <c:pt idx="1277">
                  <c:v>1724</c:v>
                </c:pt>
                <c:pt idx="1278">
                  <c:v>2031</c:v>
                </c:pt>
                <c:pt idx="1279">
                  <c:v>1128</c:v>
                </c:pt>
                <c:pt idx="1280">
                  <c:v>1573</c:v>
                </c:pt>
                <c:pt idx="1281">
                  <c:v>1339</c:v>
                </c:pt>
                <c:pt idx="1282">
                  <c:v>1040</c:v>
                </c:pt>
                <c:pt idx="1283">
                  <c:v>1824</c:v>
                </c:pt>
                <c:pt idx="1284">
                  <c:v>2447</c:v>
                </c:pt>
                <c:pt idx="1285">
                  <c:v>1412</c:v>
                </c:pt>
                <c:pt idx="1286">
                  <c:v>1328</c:v>
                </c:pt>
                <c:pt idx="1287">
                  <c:v>1582</c:v>
                </c:pt>
                <c:pt idx="1288">
                  <c:v>1659</c:v>
                </c:pt>
                <c:pt idx="1289">
                  <c:v>1970</c:v>
                </c:pt>
                <c:pt idx="1290">
                  <c:v>1152</c:v>
                </c:pt>
                <c:pt idx="1291">
                  <c:v>1302</c:v>
                </c:pt>
                <c:pt idx="1292">
                  <c:v>2372</c:v>
                </c:pt>
                <c:pt idx="1293">
                  <c:v>1664</c:v>
                </c:pt>
                <c:pt idx="1294">
                  <c:v>864</c:v>
                </c:pt>
                <c:pt idx="1295">
                  <c:v>1052</c:v>
                </c:pt>
                <c:pt idx="1296">
                  <c:v>1128</c:v>
                </c:pt>
                <c:pt idx="1297">
                  <c:v>1072</c:v>
                </c:pt>
                <c:pt idx="1298">
                  <c:v>5642</c:v>
                </c:pt>
                <c:pt idx="1299">
                  <c:v>1246</c:v>
                </c:pt>
                <c:pt idx="1300">
                  <c:v>1983</c:v>
                </c:pt>
                <c:pt idx="1301">
                  <c:v>1494</c:v>
                </c:pt>
                <c:pt idx="1302">
                  <c:v>2526</c:v>
                </c:pt>
                <c:pt idx="1303">
                  <c:v>1616</c:v>
                </c:pt>
                <c:pt idx="1304">
                  <c:v>1708</c:v>
                </c:pt>
                <c:pt idx="1305">
                  <c:v>1652</c:v>
                </c:pt>
                <c:pt idx="1306">
                  <c:v>1368</c:v>
                </c:pt>
                <c:pt idx="1307">
                  <c:v>990</c:v>
                </c:pt>
                <c:pt idx="1308">
                  <c:v>1122</c:v>
                </c:pt>
                <c:pt idx="1309">
                  <c:v>1294</c:v>
                </c:pt>
                <c:pt idx="1310">
                  <c:v>1902</c:v>
                </c:pt>
                <c:pt idx="1311">
                  <c:v>1274</c:v>
                </c:pt>
                <c:pt idx="1312">
                  <c:v>2810</c:v>
                </c:pt>
                <c:pt idx="1313">
                  <c:v>2599</c:v>
                </c:pt>
                <c:pt idx="1314">
                  <c:v>948</c:v>
                </c:pt>
                <c:pt idx="1315">
                  <c:v>2112</c:v>
                </c:pt>
                <c:pt idx="1316">
                  <c:v>1630</c:v>
                </c:pt>
                <c:pt idx="1317">
                  <c:v>1352</c:v>
                </c:pt>
                <c:pt idx="1318">
                  <c:v>1787</c:v>
                </c:pt>
                <c:pt idx="1319">
                  <c:v>948</c:v>
                </c:pt>
                <c:pt idx="1320">
                  <c:v>1478</c:v>
                </c:pt>
                <c:pt idx="1321">
                  <c:v>720</c:v>
                </c:pt>
                <c:pt idx="1322">
                  <c:v>1923</c:v>
                </c:pt>
                <c:pt idx="1323">
                  <c:v>708</c:v>
                </c:pt>
                <c:pt idx="1324">
                  <c:v>1795</c:v>
                </c:pt>
                <c:pt idx="1325">
                  <c:v>796</c:v>
                </c:pt>
                <c:pt idx="1326">
                  <c:v>774</c:v>
                </c:pt>
                <c:pt idx="1327">
                  <c:v>816</c:v>
                </c:pt>
                <c:pt idx="1328">
                  <c:v>2792</c:v>
                </c:pt>
                <c:pt idx="1329">
                  <c:v>1632</c:v>
                </c:pt>
                <c:pt idx="1330">
                  <c:v>1588</c:v>
                </c:pt>
                <c:pt idx="1331">
                  <c:v>954</c:v>
                </c:pt>
                <c:pt idx="1332">
                  <c:v>816</c:v>
                </c:pt>
                <c:pt idx="1333">
                  <c:v>1360</c:v>
                </c:pt>
                <c:pt idx="1334">
                  <c:v>1365</c:v>
                </c:pt>
                <c:pt idx="1335">
                  <c:v>1334</c:v>
                </c:pt>
                <c:pt idx="1336">
                  <c:v>1656</c:v>
                </c:pt>
                <c:pt idx="1337">
                  <c:v>693</c:v>
                </c:pt>
                <c:pt idx="1338">
                  <c:v>1861</c:v>
                </c:pt>
                <c:pt idx="1339">
                  <c:v>864</c:v>
                </c:pt>
                <c:pt idx="1340">
                  <c:v>872</c:v>
                </c:pt>
                <c:pt idx="1341">
                  <c:v>1114</c:v>
                </c:pt>
                <c:pt idx="1342">
                  <c:v>2169</c:v>
                </c:pt>
                <c:pt idx="1343">
                  <c:v>1913</c:v>
                </c:pt>
                <c:pt idx="1344">
                  <c:v>1456</c:v>
                </c:pt>
                <c:pt idx="1345">
                  <c:v>960</c:v>
                </c:pt>
                <c:pt idx="1346">
                  <c:v>2156</c:v>
                </c:pt>
                <c:pt idx="1347">
                  <c:v>1776</c:v>
                </c:pt>
                <c:pt idx="1348">
                  <c:v>1494</c:v>
                </c:pt>
                <c:pt idx="1349">
                  <c:v>2153</c:v>
                </c:pt>
                <c:pt idx="1350">
                  <c:v>2634</c:v>
                </c:pt>
                <c:pt idx="1351">
                  <c:v>1716</c:v>
                </c:pt>
                <c:pt idx="1352">
                  <c:v>1176</c:v>
                </c:pt>
                <c:pt idx="1353">
                  <c:v>3238</c:v>
                </c:pt>
                <c:pt idx="1354">
                  <c:v>1865</c:v>
                </c:pt>
                <c:pt idx="1355">
                  <c:v>1920</c:v>
                </c:pt>
                <c:pt idx="1356">
                  <c:v>892</c:v>
                </c:pt>
                <c:pt idx="1357">
                  <c:v>1078</c:v>
                </c:pt>
                <c:pt idx="1358">
                  <c:v>1573</c:v>
                </c:pt>
                <c:pt idx="1359">
                  <c:v>1980</c:v>
                </c:pt>
                <c:pt idx="1360">
                  <c:v>2601</c:v>
                </c:pt>
                <c:pt idx="1361">
                  <c:v>1530</c:v>
                </c:pt>
                <c:pt idx="1362">
                  <c:v>1738</c:v>
                </c:pt>
                <c:pt idx="1363">
                  <c:v>1412</c:v>
                </c:pt>
                <c:pt idx="1364">
                  <c:v>1120</c:v>
                </c:pt>
                <c:pt idx="1365">
                  <c:v>1674</c:v>
                </c:pt>
                <c:pt idx="1366">
                  <c:v>1790</c:v>
                </c:pt>
                <c:pt idx="1367">
                  <c:v>1475</c:v>
                </c:pt>
                <c:pt idx="1368">
                  <c:v>848</c:v>
                </c:pt>
                <c:pt idx="1369">
                  <c:v>1668</c:v>
                </c:pt>
                <c:pt idx="1370">
                  <c:v>1374</c:v>
                </c:pt>
                <c:pt idx="1371">
                  <c:v>1661</c:v>
                </c:pt>
                <c:pt idx="1372">
                  <c:v>2097</c:v>
                </c:pt>
                <c:pt idx="1373">
                  <c:v>2633</c:v>
                </c:pt>
                <c:pt idx="1374">
                  <c:v>1958</c:v>
                </c:pt>
                <c:pt idx="1375">
                  <c:v>1571</c:v>
                </c:pt>
                <c:pt idx="1376">
                  <c:v>790</c:v>
                </c:pt>
                <c:pt idx="1377">
                  <c:v>1604</c:v>
                </c:pt>
                <c:pt idx="1378">
                  <c:v>987</c:v>
                </c:pt>
                <c:pt idx="1379">
                  <c:v>1394</c:v>
                </c:pt>
                <c:pt idx="1380">
                  <c:v>864</c:v>
                </c:pt>
                <c:pt idx="1381">
                  <c:v>2117</c:v>
                </c:pt>
                <c:pt idx="1382">
                  <c:v>1762</c:v>
                </c:pt>
                <c:pt idx="1383">
                  <c:v>1416</c:v>
                </c:pt>
                <c:pt idx="1384">
                  <c:v>1258</c:v>
                </c:pt>
                <c:pt idx="1385">
                  <c:v>1154</c:v>
                </c:pt>
                <c:pt idx="1386">
                  <c:v>2784</c:v>
                </c:pt>
                <c:pt idx="1387">
                  <c:v>2526</c:v>
                </c:pt>
                <c:pt idx="1388">
                  <c:v>1746</c:v>
                </c:pt>
                <c:pt idx="1389">
                  <c:v>1218</c:v>
                </c:pt>
                <c:pt idx="1390">
                  <c:v>1525</c:v>
                </c:pt>
                <c:pt idx="1391">
                  <c:v>1584</c:v>
                </c:pt>
                <c:pt idx="1392">
                  <c:v>900</c:v>
                </c:pt>
                <c:pt idx="1393">
                  <c:v>1912</c:v>
                </c:pt>
                <c:pt idx="1394">
                  <c:v>1500</c:v>
                </c:pt>
                <c:pt idx="1395">
                  <c:v>2482</c:v>
                </c:pt>
                <c:pt idx="1396">
                  <c:v>1687</c:v>
                </c:pt>
                <c:pt idx="1397">
                  <c:v>1513</c:v>
                </c:pt>
                <c:pt idx="1398">
                  <c:v>1904</c:v>
                </c:pt>
                <c:pt idx="1399">
                  <c:v>1608</c:v>
                </c:pt>
                <c:pt idx="1400">
                  <c:v>1158</c:v>
                </c:pt>
                <c:pt idx="1401">
                  <c:v>1593</c:v>
                </c:pt>
                <c:pt idx="1402">
                  <c:v>1294</c:v>
                </c:pt>
                <c:pt idx="1403">
                  <c:v>1464</c:v>
                </c:pt>
                <c:pt idx="1404">
                  <c:v>1214</c:v>
                </c:pt>
                <c:pt idx="1405">
                  <c:v>1646</c:v>
                </c:pt>
                <c:pt idx="1406">
                  <c:v>768</c:v>
                </c:pt>
                <c:pt idx="1407">
                  <c:v>833</c:v>
                </c:pt>
                <c:pt idx="1408">
                  <c:v>1363</c:v>
                </c:pt>
                <c:pt idx="1409">
                  <c:v>2093</c:v>
                </c:pt>
                <c:pt idx="1410">
                  <c:v>1840</c:v>
                </c:pt>
                <c:pt idx="1411">
                  <c:v>1668</c:v>
                </c:pt>
                <c:pt idx="1412">
                  <c:v>1040</c:v>
                </c:pt>
                <c:pt idx="1413">
                  <c:v>1844</c:v>
                </c:pt>
                <c:pt idx="1414">
                  <c:v>1848</c:v>
                </c:pt>
                <c:pt idx="1415">
                  <c:v>1569</c:v>
                </c:pt>
                <c:pt idx="1416">
                  <c:v>2290</c:v>
                </c:pt>
                <c:pt idx="1417">
                  <c:v>2450</c:v>
                </c:pt>
                <c:pt idx="1418">
                  <c:v>1144</c:v>
                </c:pt>
                <c:pt idx="1419">
                  <c:v>1844</c:v>
                </c:pt>
                <c:pt idx="1420">
                  <c:v>1416</c:v>
                </c:pt>
                <c:pt idx="1421">
                  <c:v>1069</c:v>
                </c:pt>
                <c:pt idx="1422">
                  <c:v>848</c:v>
                </c:pt>
                <c:pt idx="1423">
                  <c:v>2201</c:v>
                </c:pt>
                <c:pt idx="1424">
                  <c:v>1344</c:v>
                </c:pt>
                <c:pt idx="1425">
                  <c:v>1252</c:v>
                </c:pt>
                <c:pt idx="1426">
                  <c:v>2127</c:v>
                </c:pt>
                <c:pt idx="1427">
                  <c:v>1558</c:v>
                </c:pt>
                <c:pt idx="1428">
                  <c:v>804</c:v>
                </c:pt>
                <c:pt idx="1429">
                  <c:v>1440</c:v>
                </c:pt>
                <c:pt idx="1430">
                  <c:v>1838</c:v>
                </c:pt>
                <c:pt idx="1431">
                  <c:v>958</c:v>
                </c:pt>
                <c:pt idx="1432">
                  <c:v>968</c:v>
                </c:pt>
                <c:pt idx="1433">
                  <c:v>1792</c:v>
                </c:pt>
                <c:pt idx="1434">
                  <c:v>1126</c:v>
                </c:pt>
                <c:pt idx="1435">
                  <c:v>1537</c:v>
                </c:pt>
                <c:pt idx="1436">
                  <c:v>864</c:v>
                </c:pt>
                <c:pt idx="1437">
                  <c:v>1932</c:v>
                </c:pt>
                <c:pt idx="1438">
                  <c:v>1236</c:v>
                </c:pt>
                <c:pt idx="1439">
                  <c:v>1725</c:v>
                </c:pt>
                <c:pt idx="1440">
                  <c:v>2171</c:v>
                </c:pt>
                <c:pt idx="1441">
                  <c:v>848</c:v>
                </c:pt>
                <c:pt idx="1442">
                  <c:v>2007</c:v>
                </c:pt>
                <c:pt idx="1443">
                  <c:v>952</c:v>
                </c:pt>
                <c:pt idx="1444">
                  <c:v>1422</c:v>
                </c:pt>
                <c:pt idx="1445">
                  <c:v>913</c:v>
                </c:pt>
                <c:pt idx="1446">
                  <c:v>1188</c:v>
                </c:pt>
                <c:pt idx="1447">
                  <c:v>2090</c:v>
                </c:pt>
                <c:pt idx="1448">
                  <c:v>1346</c:v>
                </c:pt>
                <c:pt idx="1449">
                  <c:v>630</c:v>
                </c:pt>
                <c:pt idx="1450">
                  <c:v>1792</c:v>
                </c:pt>
                <c:pt idx="1451">
                  <c:v>1578</c:v>
                </c:pt>
                <c:pt idx="1452">
                  <c:v>1072</c:v>
                </c:pt>
                <c:pt idx="1453">
                  <c:v>1140</c:v>
                </c:pt>
                <c:pt idx="1454">
                  <c:v>1221</c:v>
                </c:pt>
                <c:pt idx="1455">
                  <c:v>1647</c:v>
                </c:pt>
                <c:pt idx="1456">
                  <c:v>2073</c:v>
                </c:pt>
                <c:pt idx="1457">
                  <c:v>2340</c:v>
                </c:pt>
                <c:pt idx="1458">
                  <c:v>1078</c:v>
                </c:pt>
                <c:pt idx="1459">
                  <c:v>1256</c:v>
                </c:pt>
              </c:numCache>
            </c:numRef>
          </c:xVal>
          <c:yVal>
            <c:numRef>
              <c:f>FlrSF!$E$2:$E$1461</c:f>
              <c:numCache>
                <c:formatCode>General</c:formatCode>
                <c:ptCount val="1460"/>
                <c:pt idx="0">
                  <c:v>208500</c:v>
                </c:pt>
                <c:pt idx="1">
                  <c:v>181500</c:v>
                </c:pt>
                <c:pt idx="2">
                  <c:v>223500</c:v>
                </c:pt>
                <c:pt idx="3">
                  <c:v>140000</c:v>
                </c:pt>
                <c:pt idx="4">
                  <c:v>250000</c:v>
                </c:pt>
                <c:pt idx="5">
                  <c:v>143000</c:v>
                </c:pt>
                <c:pt idx="6">
                  <c:v>307000</c:v>
                </c:pt>
                <c:pt idx="7">
                  <c:v>200000</c:v>
                </c:pt>
                <c:pt idx="8">
                  <c:v>129900</c:v>
                </c:pt>
                <c:pt idx="9">
                  <c:v>118000</c:v>
                </c:pt>
                <c:pt idx="10">
                  <c:v>129500</c:v>
                </c:pt>
                <c:pt idx="11">
                  <c:v>345000</c:v>
                </c:pt>
                <c:pt idx="12">
                  <c:v>144000</c:v>
                </c:pt>
                <c:pt idx="13">
                  <c:v>279500</c:v>
                </c:pt>
                <c:pt idx="14">
                  <c:v>157000</c:v>
                </c:pt>
                <c:pt idx="15">
                  <c:v>132000</c:v>
                </c:pt>
                <c:pt idx="16">
                  <c:v>149000</c:v>
                </c:pt>
                <c:pt idx="17">
                  <c:v>90000</c:v>
                </c:pt>
                <c:pt idx="18">
                  <c:v>159000</c:v>
                </c:pt>
                <c:pt idx="19">
                  <c:v>139000</c:v>
                </c:pt>
                <c:pt idx="20">
                  <c:v>325300</c:v>
                </c:pt>
                <c:pt idx="21">
                  <c:v>139400</c:v>
                </c:pt>
                <c:pt idx="22">
                  <c:v>230000</c:v>
                </c:pt>
                <c:pt idx="23">
                  <c:v>129900</c:v>
                </c:pt>
                <c:pt idx="24">
                  <c:v>154000</c:v>
                </c:pt>
                <c:pt idx="25">
                  <c:v>256300</c:v>
                </c:pt>
                <c:pt idx="26">
                  <c:v>134800</c:v>
                </c:pt>
                <c:pt idx="27">
                  <c:v>306000</c:v>
                </c:pt>
                <c:pt idx="28">
                  <c:v>207500</c:v>
                </c:pt>
                <c:pt idx="29">
                  <c:v>68500</c:v>
                </c:pt>
                <c:pt idx="30">
                  <c:v>40000</c:v>
                </c:pt>
                <c:pt idx="31">
                  <c:v>149350</c:v>
                </c:pt>
                <c:pt idx="32">
                  <c:v>179900</c:v>
                </c:pt>
                <c:pt idx="33">
                  <c:v>165500</c:v>
                </c:pt>
                <c:pt idx="34">
                  <c:v>277500</c:v>
                </c:pt>
                <c:pt idx="35">
                  <c:v>309000</c:v>
                </c:pt>
                <c:pt idx="36">
                  <c:v>145000</c:v>
                </c:pt>
                <c:pt idx="37">
                  <c:v>153000</c:v>
                </c:pt>
                <c:pt idx="38">
                  <c:v>109000</c:v>
                </c:pt>
                <c:pt idx="39">
                  <c:v>82000</c:v>
                </c:pt>
                <c:pt idx="40">
                  <c:v>160000</c:v>
                </c:pt>
                <c:pt idx="41">
                  <c:v>170000</c:v>
                </c:pt>
                <c:pt idx="42">
                  <c:v>144000</c:v>
                </c:pt>
                <c:pt idx="43">
                  <c:v>130250</c:v>
                </c:pt>
                <c:pt idx="44">
                  <c:v>141000</c:v>
                </c:pt>
                <c:pt idx="45">
                  <c:v>319900</c:v>
                </c:pt>
                <c:pt idx="46">
                  <c:v>239686</c:v>
                </c:pt>
                <c:pt idx="47">
                  <c:v>249700</c:v>
                </c:pt>
                <c:pt idx="48">
                  <c:v>113000</c:v>
                </c:pt>
                <c:pt idx="49">
                  <c:v>127000</c:v>
                </c:pt>
                <c:pt idx="50">
                  <c:v>177000</c:v>
                </c:pt>
                <c:pt idx="51">
                  <c:v>114500</c:v>
                </c:pt>
                <c:pt idx="52">
                  <c:v>110000</c:v>
                </c:pt>
                <c:pt idx="53">
                  <c:v>385000</c:v>
                </c:pt>
                <c:pt idx="54">
                  <c:v>130000</c:v>
                </c:pt>
                <c:pt idx="55">
                  <c:v>180500</c:v>
                </c:pt>
                <c:pt idx="56">
                  <c:v>172500</c:v>
                </c:pt>
                <c:pt idx="57">
                  <c:v>196500</c:v>
                </c:pt>
                <c:pt idx="58">
                  <c:v>438780</c:v>
                </c:pt>
                <c:pt idx="59">
                  <c:v>124900</c:v>
                </c:pt>
                <c:pt idx="60">
                  <c:v>158000</c:v>
                </c:pt>
                <c:pt idx="61">
                  <c:v>101000</c:v>
                </c:pt>
                <c:pt idx="62">
                  <c:v>202500</c:v>
                </c:pt>
                <c:pt idx="63">
                  <c:v>140000</c:v>
                </c:pt>
                <c:pt idx="64">
                  <c:v>219500</c:v>
                </c:pt>
                <c:pt idx="65">
                  <c:v>317000</c:v>
                </c:pt>
                <c:pt idx="66">
                  <c:v>180000</c:v>
                </c:pt>
                <c:pt idx="67">
                  <c:v>226000</c:v>
                </c:pt>
                <c:pt idx="68">
                  <c:v>80000</c:v>
                </c:pt>
                <c:pt idx="69">
                  <c:v>225000</c:v>
                </c:pt>
                <c:pt idx="70">
                  <c:v>244000</c:v>
                </c:pt>
                <c:pt idx="71">
                  <c:v>129500</c:v>
                </c:pt>
                <c:pt idx="72">
                  <c:v>185000</c:v>
                </c:pt>
                <c:pt idx="73">
                  <c:v>144900</c:v>
                </c:pt>
                <c:pt idx="74">
                  <c:v>107400</c:v>
                </c:pt>
                <c:pt idx="75">
                  <c:v>91000</c:v>
                </c:pt>
                <c:pt idx="76">
                  <c:v>135750</c:v>
                </c:pt>
                <c:pt idx="77">
                  <c:v>127000</c:v>
                </c:pt>
                <c:pt idx="78">
                  <c:v>136500</c:v>
                </c:pt>
                <c:pt idx="79">
                  <c:v>110000</c:v>
                </c:pt>
                <c:pt idx="80">
                  <c:v>193500</c:v>
                </c:pt>
                <c:pt idx="81">
                  <c:v>153500</c:v>
                </c:pt>
                <c:pt idx="82">
                  <c:v>245000</c:v>
                </c:pt>
                <c:pt idx="83">
                  <c:v>126500</c:v>
                </c:pt>
                <c:pt idx="84">
                  <c:v>168500</c:v>
                </c:pt>
                <c:pt idx="85">
                  <c:v>260000</c:v>
                </c:pt>
                <c:pt idx="86">
                  <c:v>174000</c:v>
                </c:pt>
                <c:pt idx="87">
                  <c:v>164500</c:v>
                </c:pt>
                <c:pt idx="88">
                  <c:v>85000</c:v>
                </c:pt>
                <c:pt idx="89">
                  <c:v>123600</c:v>
                </c:pt>
                <c:pt idx="90">
                  <c:v>109900</c:v>
                </c:pt>
                <c:pt idx="91">
                  <c:v>98600</c:v>
                </c:pt>
                <c:pt idx="92">
                  <c:v>163500</c:v>
                </c:pt>
                <c:pt idx="93">
                  <c:v>133900</c:v>
                </c:pt>
                <c:pt idx="94">
                  <c:v>204750</c:v>
                </c:pt>
                <c:pt idx="95">
                  <c:v>185000</c:v>
                </c:pt>
                <c:pt idx="96">
                  <c:v>214000</c:v>
                </c:pt>
                <c:pt idx="97">
                  <c:v>94750</c:v>
                </c:pt>
                <c:pt idx="98">
                  <c:v>83000</c:v>
                </c:pt>
                <c:pt idx="99">
                  <c:v>128950</c:v>
                </c:pt>
                <c:pt idx="100">
                  <c:v>205000</c:v>
                </c:pt>
                <c:pt idx="101">
                  <c:v>178000</c:v>
                </c:pt>
                <c:pt idx="102">
                  <c:v>118964</c:v>
                </c:pt>
                <c:pt idx="103">
                  <c:v>198900</c:v>
                </c:pt>
                <c:pt idx="104">
                  <c:v>169500</c:v>
                </c:pt>
                <c:pt idx="105">
                  <c:v>250000</c:v>
                </c:pt>
                <c:pt idx="106">
                  <c:v>100000</c:v>
                </c:pt>
                <c:pt idx="107">
                  <c:v>115000</c:v>
                </c:pt>
                <c:pt idx="108">
                  <c:v>115000</c:v>
                </c:pt>
                <c:pt idx="109">
                  <c:v>190000</c:v>
                </c:pt>
                <c:pt idx="110">
                  <c:v>136900</c:v>
                </c:pt>
                <c:pt idx="111">
                  <c:v>180000</c:v>
                </c:pt>
                <c:pt idx="112">
                  <c:v>383970</c:v>
                </c:pt>
                <c:pt idx="113">
                  <c:v>217000</c:v>
                </c:pt>
                <c:pt idx="114">
                  <c:v>259500</c:v>
                </c:pt>
                <c:pt idx="115">
                  <c:v>176000</c:v>
                </c:pt>
                <c:pt idx="116">
                  <c:v>139000</c:v>
                </c:pt>
                <c:pt idx="117">
                  <c:v>155000</c:v>
                </c:pt>
                <c:pt idx="118">
                  <c:v>320000</c:v>
                </c:pt>
                <c:pt idx="119">
                  <c:v>163990</c:v>
                </c:pt>
                <c:pt idx="120">
                  <c:v>180000</c:v>
                </c:pt>
                <c:pt idx="121">
                  <c:v>100000</c:v>
                </c:pt>
                <c:pt idx="122">
                  <c:v>136000</c:v>
                </c:pt>
                <c:pt idx="123">
                  <c:v>153900</c:v>
                </c:pt>
                <c:pt idx="124">
                  <c:v>181000</c:v>
                </c:pt>
                <c:pt idx="125">
                  <c:v>84500</c:v>
                </c:pt>
                <c:pt idx="126">
                  <c:v>128000</c:v>
                </c:pt>
                <c:pt idx="127">
                  <c:v>87000</c:v>
                </c:pt>
                <c:pt idx="128">
                  <c:v>155000</c:v>
                </c:pt>
                <c:pt idx="129">
                  <c:v>150000</c:v>
                </c:pt>
                <c:pt idx="130">
                  <c:v>226000</c:v>
                </c:pt>
                <c:pt idx="131">
                  <c:v>244000</c:v>
                </c:pt>
                <c:pt idx="132">
                  <c:v>150750</c:v>
                </c:pt>
                <c:pt idx="133">
                  <c:v>220000</c:v>
                </c:pt>
                <c:pt idx="134">
                  <c:v>180000</c:v>
                </c:pt>
                <c:pt idx="135">
                  <c:v>174000</c:v>
                </c:pt>
                <c:pt idx="136">
                  <c:v>143000</c:v>
                </c:pt>
                <c:pt idx="137">
                  <c:v>171000</c:v>
                </c:pt>
                <c:pt idx="138">
                  <c:v>230000</c:v>
                </c:pt>
                <c:pt idx="139">
                  <c:v>231500</c:v>
                </c:pt>
                <c:pt idx="140">
                  <c:v>115000</c:v>
                </c:pt>
                <c:pt idx="141">
                  <c:v>260000</c:v>
                </c:pt>
                <c:pt idx="142">
                  <c:v>166000</c:v>
                </c:pt>
                <c:pt idx="143">
                  <c:v>204000</c:v>
                </c:pt>
                <c:pt idx="144">
                  <c:v>125000</c:v>
                </c:pt>
                <c:pt idx="145">
                  <c:v>130000</c:v>
                </c:pt>
                <c:pt idx="146">
                  <c:v>105000</c:v>
                </c:pt>
                <c:pt idx="147">
                  <c:v>222500</c:v>
                </c:pt>
                <c:pt idx="148">
                  <c:v>141000</c:v>
                </c:pt>
                <c:pt idx="149">
                  <c:v>115000</c:v>
                </c:pt>
                <c:pt idx="150">
                  <c:v>122000</c:v>
                </c:pt>
                <c:pt idx="151">
                  <c:v>372402</c:v>
                </c:pt>
                <c:pt idx="152">
                  <c:v>190000</c:v>
                </c:pt>
                <c:pt idx="153">
                  <c:v>235000</c:v>
                </c:pt>
                <c:pt idx="154">
                  <c:v>125000</c:v>
                </c:pt>
                <c:pt idx="155">
                  <c:v>79000</c:v>
                </c:pt>
                <c:pt idx="156">
                  <c:v>109500</c:v>
                </c:pt>
                <c:pt idx="157">
                  <c:v>269500</c:v>
                </c:pt>
                <c:pt idx="158">
                  <c:v>254900</c:v>
                </c:pt>
                <c:pt idx="159">
                  <c:v>320000</c:v>
                </c:pt>
                <c:pt idx="160">
                  <c:v>162500</c:v>
                </c:pt>
                <c:pt idx="161">
                  <c:v>412500</c:v>
                </c:pt>
                <c:pt idx="162">
                  <c:v>220000</c:v>
                </c:pt>
                <c:pt idx="163">
                  <c:v>103200</c:v>
                </c:pt>
                <c:pt idx="164">
                  <c:v>152000</c:v>
                </c:pt>
                <c:pt idx="165">
                  <c:v>127500</c:v>
                </c:pt>
                <c:pt idx="166">
                  <c:v>190000</c:v>
                </c:pt>
                <c:pt idx="167">
                  <c:v>325624</c:v>
                </c:pt>
                <c:pt idx="168">
                  <c:v>183500</c:v>
                </c:pt>
                <c:pt idx="169">
                  <c:v>228000</c:v>
                </c:pt>
                <c:pt idx="170">
                  <c:v>128500</c:v>
                </c:pt>
                <c:pt idx="171">
                  <c:v>215000</c:v>
                </c:pt>
                <c:pt idx="172">
                  <c:v>239000</c:v>
                </c:pt>
                <c:pt idx="173">
                  <c:v>163000</c:v>
                </c:pt>
                <c:pt idx="174">
                  <c:v>184000</c:v>
                </c:pt>
                <c:pt idx="175">
                  <c:v>243000</c:v>
                </c:pt>
                <c:pt idx="176">
                  <c:v>211000</c:v>
                </c:pt>
                <c:pt idx="177">
                  <c:v>172500</c:v>
                </c:pt>
                <c:pt idx="178">
                  <c:v>501837</c:v>
                </c:pt>
                <c:pt idx="179">
                  <c:v>100000</c:v>
                </c:pt>
                <c:pt idx="180">
                  <c:v>177000</c:v>
                </c:pt>
                <c:pt idx="181">
                  <c:v>200100</c:v>
                </c:pt>
                <c:pt idx="182">
                  <c:v>120000</c:v>
                </c:pt>
                <c:pt idx="183">
                  <c:v>200000</c:v>
                </c:pt>
                <c:pt idx="184">
                  <c:v>127000</c:v>
                </c:pt>
                <c:pt idx="185">
                  <c:v>475000</c:v>
                </c:pt>
                <c:pt idx="186">
                  <c:v>173000</c:v>
                </c:pt>
                <c:pt idx="187">
                  <c:v>135000</c:v>
                </c:pt>
                <c:pt idx="188">
                  <c:v>153337</c:v>
                </c:pt>
                <c:pt idx="189">
                  <c:v>286000</c:v>
                </c:pt>
                <c:pt idx="190">
                  <c:v>315000</c:v>
                </c:pt>
                <c:pt idx="191">
                  <c:v>184000</c:v>
                </c:pt>
                <c:pt idx="192">
                  <c:v>192000</c:v>
                </c:pt>
                <c:pt idx="193">
                  <c:v>130000</c:v>
                </c:pt>
                <c:pt idx="194">
                  <c:v>127000</c:v>
                </c:pt>
                <c:pt idx="195">
                  <c:v>148500</c:v>
                </c:pt>
                <c:pt idx="196">
                  <c:v>311872</c:v>
                </c:pt>
                <c:pt idx="197">
                  <c:v>235000</c:v>
                </c:pt>
                <c:pt idx="198">
                  <c:v>104000</c:v>
                </c:pt>
                <c:pt idx="199">
                  <c:v>274900</c:v>
                </c:pt>
                <c:pt idx="200">
                  <c:v>140000</c:v>
                </c:pt>
                <c:pt idx="201">
                  <c:v>171500</c:v>
                </c:pt>
                <c:pt idx="202">
                  <c:v>112000</c:v>
                </c:pt>
                <c:pt idx="203">
                  <c:v>149000</c:v>
                </c:pt>
                <c:pt idx="204">
                  <c:v>110000</c:v>
                </c:pt>
                <c:pt idx="205">
                  <c:v>180500</c:v>
                </c:pt>
                <c:pt idx="206">
                  <c:v>143900</c:v>
                </c:pt>
                <c:pt idx="207">
                  <c:v>141000</c:v>
                </c:pt>
                <c:pt idx="208">
                  <c:v>277000</c:v>
                </c:pt>
                <c:pt idx="209">
                  <c:v>145000</c:v>
                </c:pt>
                <c:pt idx="210">
                  <c:v>98000</c:v>
                </c:pt>
                <c:pt idx="211">
                  <c:v>186000</c:v>
                </c:pt>
                <c:pt idx="212">
                  <c:v>252678</c:v>
                </c:pt>
                <c:pt idx="213">
                  <c:v>156000</c:v>
                </c:pt>
                <c:pt idx="214">
                  <c:v>161750</c:v>
                </c:pt>
                <c:pt idx="215">
                  <c:v>134450</c:v>
                </c:pt>
                <c:pt idx="216">
                  <c:v>210000</c:v>
                </c:pt>
                <c:pt idx="217">
                  <c:v>107000</c:v>
                </c:pt>
                <c:pt idx="218">
                  <c:v>311500</c:v>
                </c:pt>
                <c:pt idx="219">
                  <c:v>167240</c:v>
                </c:pt>
                <c:pt idx="220">
                  <c:v>204900</c:v>
                </c:pt>
                <c:pt idx="221">
                  <c:v>200000</c:v>
                </c:pt>
                <c:pt idx="222">
                  <c:v>179900</c:v>
                </c:pt>
                <c:pt idx="223">
                  <c:v>97000</c:v>
                </c:pt>
                <c:pt idx="224">
                  <c:v>386250</c:v>
                </c:pt>
                <c:pt idx="225">
                  <c:v>112000</c:v>
                </c:pt>
                <c:pt idx="226">
                  <c:v>290000</c:v>
                </c:pt>
                <c:pt idx="227">
                  <c:v>106000</c:v>
                </c:pt>
                <c:pt idx="228">
                  <c:v>125000</c:v>
                </c:pt>
                <c:pt idx="229">
                  <c:v>192500</c:v>
                </c:pt>
                <c:pt idx="230">
                  <c:v>148000</c:v>
                </c:pt>
                <c:pt idx="231">
                  <c:v>403000</c:v>
                </c:pt>
                <c:pt idx="232">
                  <c:v>94500</c:v>
                </c:pt>
                <c:pt idx="233">
                  <c:v>128200</c:v>
                </c:pt>
                <c:pt idx="234">
                  <c:v>216500</c:v>
                </c:pt>
                <c:pt idx="235">
                  <c:v>89500</c:v>
                </c:pt>
                <c:pt idx="236">
                  <c:v>185500</c:v>
                </c:pt>
                <c:pt idx="237">
                  <c:v>194500</c:v>
                </c:pt>
                <c:pt idx="238">
                  <c:v>318000</c:v>
                </c:pt>
                <c:pt idx="239">
                  <c:v>113000</c:v>
                </c:pt>
                <c:pt idx="240">
                  <c:v>262500</c:v>
                </c:pt>
                <c:pt idx="241">
                  <c:v>110500</c:v>
                </c:pt>
                <c:pt idx="242">
                  <c:v>79000</c:v>
                </c:pt>
                <c:pt idx="243">
                  <c:v>120000</c:v>
                </c:pt>
                <c:pt idx="244">
                  <c:v>205000</c:v>
                </c:pt>
                <c:pt idx="245">
                  <c:v>241500</c:v>
                </c:pt>
                <c:pt idx="246">
                  <c:v>137000</c:v>
                </c:pt>
                <c:pt idx="247">
                  <c:v>140000</c:v>
                </c:pt>
                <c:pt idx="248">
                  <c:v>180000</c:v>
                </c:pt>
                <c:pt idx="249">
                  <c:v>277000</c:v>
                </c:pt>
                <c:pt idx="250">
                  <c:v>76500</c:v>
                </c:pt>
                <c:pt idx="251">
                  <c:v>235000</c:v>
                </c:pt>
                <c:pt idx="252">
                  <c:v>173000</c:v>
                </c:pt>
                <c:pt idx="253">
                  <c:v>158000</c:v>
                </c:pt>
                <c:pt idx="254">
                  <c:v>145000</c:v>
                </c:pt>
                <c:pt idx="255">
                  <c:v>230000</c:v>
                </c:pt>
                <c:pt idx="256">
                  <c:v>207500</c:v>
                </c:pt>
                <c:pt idx="257">
                  <c:v>220000</c:v>
                </c:pt>
                <c:pt idx="258">
                  <c:v>231500</c:v>
                </c:pt>
                <c:pt idx="259">
                  <c:v>97000</c:v>
                </c:pt>
                <c:pt idx="260">
                  <c:v>176000</c:v>
                </c:pt>
                <c:pt idx="261">
                  <c:v>276000</c:v>
                </c:pt>
                <c:pt idx="262">
                  <c:v>151000</c:v>
                </c:pt>
                <c:pt idx="263">
                  <c:v>130000</c:v>
                </c:pt>
                <c:pt idx="264">
                  <c:v>73000</c:v>
                </c:pt>
                <c:pt idx="265">
                  <c:v>175500</c:v>
                </c:pt>
                <c:pt idx="266">
                  <c:v>185000</c:v>
                </c:pt>
                <c:pt idx="267">
                  <c:v>179500</c:v>
                </c:pt>
                <c:pt idx="268">
                  <c:v>120500</c:v>
                </c:pt>
                <c:pt idx="269">
                  <c:v>148000</c:v>
                </c:pt>
                <c:pt idx="270">
                  <c:v>266000</c:v>
                </c:pt>
                <c:pt idx="271">
                  <c:v>241500</c:v>
                </c:pt>
                <c:pt idx="272">
                  <c:v>290000</c:v>
                </c:pt>
                <c:pt idx="273">
                  <c:v>139000</c:v>
                </c:pt>
                <c:pt idx="274">
                  <c:v>124500</c:v>
                </c:pt>
                <c:pt idx="275">
                  <c:v>205000</c:v>
                </c:pt>
                <c:pt idx="276">
                  <c:v>201000</c:v>
                </c:pt>
                <c:pt idx="277">
                  <c:v>141000</c:v>
                </c:pt>
                <c:pt idx="278">
                  <c:v>415298</c:v>
                </c:pt>
                <c:pt idx="279">
                  <c:v>192000</c:v>
                </c:pt>
                <c:pt idx="280">
                  <c:v>228500</c:v>
                </c:pt>
                <c:pt idx="281">
                  <c:v>185000</c:v>
                </c:pt>
                <c:pt idx="282">
                  <c:v>207500</c:v>
                </c:pt>
                <c:pt idx="283">
                  <c:v>244600</c:v>
                </c:pt>
                <c:pt idx="284">
                  <c:v>179200</c:v>
                </c:pt>
                <c:pt idx="285">
                  <c:v>164700</c:v>
                </c:pt>
                <c:pt idx="286">
                  <c:v>159000</c:v>
                </c:pt>
                <c:pt idx="287">
                  <c:v>88000</c:v>
                </c:pt>
                <c:pt idx="288">
                  <c:v>122000</c:v>
                </c:pt>
                <c:pt idx="289">
                  <c:v>153575</c:v>
                </c:pt>
                <c:pt idx="290">
                  <c:v>233230</c:v>
                </c:pt>
                <c:pt idx="291">
                  <c:v>135900</c:v>
                </c:pt>
                <c:pt idx="292">
                  <c:v>131000</c:v>
                </c:pt>
                <c:pt idx="293">
                  <c:v>235000</c:v>
                </c:pt>
                <c:pt idx="294">
                  <c:v>167000</c:v>
                </c:pt>
                <c:pt idx="295">
                  <c:v>142500</c:v>
                </c:pt>
                <c:pt idx="296">
                  <c:v>152000</c:v>
                </c:pt>
                <c:pt idx="297">
                  <c:v>239000</c:v>
                </c:pt>
                <c:pt idx="298">
                  <c:v>175000</c:v>
                </c:pt>
                <c:pt idx="299">
                  <c:v>158500</c:v>
                </c:pt>
                <c:pt idx="300">
                  <c:v>157000</c:v>
                </c:pt>
                <c:pt idx="301">
                  <c:v>267000</c:v>
                </c:pt>
                <c:pt idx="302">
                  <c:v>205000</c:v>
                </c:pt>
                <c:pt idx="303">
                  <c:v>149900</c:v>
                </c:pt>
                <c:pt idx="304">
                  <c:v>295000</c:v>
                </c:pt>
                <c:pt idx="305">
                  <c:v>305900</c:v>
                </c:pt>
                <c:pt idx="306">
                  <c:v>225000</c:v>
                </c:pt>
                <c:pt idx="307">
                  <c:v>89500</c:v>
                </c:pt>
                <c:pt idx="308">
                  <c:v>82500</c:v>
                </c:pt>
                <c:pt idx="309">
                  <c:v>360000</c:v>
                </c:pt>
                <c:pt idx="310">
                  <c:v>165600</c:v>
                </c:pt>
                <c:pt idx="311">
                  <c:v>132000</c:v>
                </c:pt>
                <c:pt idx="312">
                  <c:v>119900</c:v>
                </c:pt>
                <c:pt idx="313">
                  <c:v>375000</c:v>
                </c:pt>
                <c:pt idx="314">
                  <c:v>178000</c:v>
                </c:pt>
                <c:pt idx="315">
                  <c:v>188500</c:v>
                </c:pt>
                <c:pt idx="316">
                  <c:v>260000</c:v>
                </c:pt>
                <c:pt idx="317">
                  <c:v>270000</c:v>
                </c:pt>
                <c:pt idx="318">
                  <c:v>260000</c:v>
                </c:pt>
                <c:pt idx="319">
                  <c:v>187500</c:v>
                </c:pt>
                <c:pt idx="320">
                  <c:v>342643</c:v>
                </c:pt>
                <c:pt idx="321">
                  <c:v>354000</c:v>
                </c:pt>
                <c:pt idx="322">
                  <c:v>301000</c:v>
                </c:pt>
                <c:pt idx="323">
                  <c:v>126175</c:v>
                </c:pt>
                <c:pt idx="324">
                  <c:v>242000</c:v>
                </c:pt>
                <c:pt idx="325">
                  <c:v>87000</c:v>
                </c:pt>
                <c:pt idx="326">
                  <c:v>324000</c:v>
                </c:pt>
                <c:pt idx="327">
                  <c:v>145250</c:v>
                </c:pt>
                <c:pt idx="328">
                  <c:v>214500</c:v>
                </c:pt>
                <c:pt idx="329">
                  <c:v>78000</c:v>
                </c:pt>
                <c:pt idx="330">
                  <c:v>119000</c:v>
                </c:pt>
                <c:pt idx="331">
                  <c:v>139000</c:v>
                </c:pt>
                <c:pt idx="332">
                  <c:v>284000</c:v>
                </c:pt>
                <c:pt idx="333">
                  <c:v>207000</c:v>
                </c:pt>
                <c:pt idx="334">
                  <c:v>192000</c:v>
                </c:pt>
                <c:pt idx="335">
                  <c:v>228950</c:v>
                </c:pt>
                <c:pt idx="336">
                  <c:v>377426</c:v>
                </c:pt>
                <c:pt idx="337">
                  <c:v>214000</c:v>
                </c:pt>
                <c:pt idx="338">
                  <c:v>202500</c:v>
                </c:pt>
                <c:pt idx="339">
                  <c:v>155000</c:v>
                </c:pt>
                <c:pt idx="340">
                  <c:v>202900</c:v>
                </c:pt>
                <c:pt idx="341">
                  <c:v>82000</c:v>
                </c:pt>
                <c:pt idx="342">
                  <c:v>87500</c:v>
                </c:pt>
                <c:pt idx="343">
                  <c:v>266000</c:v>
                </c:pt>
                <c:pt idx="344">
                  <c:v>85000</c:v>
                </c:pt>
                <c:pt idx="345">
                  <c:v>140200</c:v>
                </c:pt>
                <c:pt idx="346">
                  <c:v>151500</c:v>
                </c:pt>
                <c:pt idx="347">
                  <c:v>157500</c:v>
                </c:pt>
                <c:pt idx="348">
                  <c:v>154000</c:v>
                </c:pt>
                <c:pt idx="349">
                  <c:v>437154</c:v>
                </c:pt>
                <c:pt idx="350">
                  <c:v>318061</c:v>
                </c:pt>
                <c:pt idx="351">
                  <c:v>190000</c:v>
                </c:pt>
                <c:pt idx="352">
                  <c:v>95000</c:v>
                </c:pt>
                <c:pt idx="353">
                  <c:v>105900</c:v>
                </c:pt>
                <c:pt idx="354">
                  <c:v>140000</c:v>
                </c:pt>
                <c:pt idx="355">
                  <c:v>177500</c:v>
                </c:pt>
                <c:pt idx="356">
                  <c:v>173000</c:v>
                </c:pt>
                <c:pt idx="357">
                  <c:v>134000</c:v>
                </c:pt>
                <c:pt idx="358">
                  <c:v>130000</c:v>
                </c:pt>
                <c:pt idx="359">
                  <c:v>280000</c:v>
                </c:pt>
                <c:pt idx="360">
                  <c:v>156000</c:v>
                </c:pt>
                <c:pt idx="361">
                  <c:v>145000</c:v>
                </c:pt>
                <c:pt idx="362">
                  <c:v>198500</c:v>
                </c:pt>
                <c:pt idx="363">
                  <c:v>118000</c:v>
                </c:pt>
                <c:pt idx="364">
                  <c:v>190000</c:v>
                </c:pt>
                <c:pt idx="365">
                  <c:v>147000</c:v>
                </c:pt>
                <c:pt idx="366">
                  <c:v>159000</c:v>
                </c:pt>
                <c:pt idx="367">
                  <c:v>165000</c:v>
                </c:pt>
                <c:pt idx="368">
                  <c:v>132000</c:v>
                </c:pt>
                <c:pt idx="369">
                  <c:v>162000</c:v>
                </c:pt>
                <c:pt idx="370">
                  <c:v>172400</c:v>
                </c:pt>
                <c:pt idx="371">
                  <c:v>134432</c:v>
                </c:pt>
                <c:pt idx="372">
                  <c:v>125000</c:v>
                </c:pt>
                <c:pt idx="373">
                  <c:v>123000</c:v>
                </c:pt>
                <c:pt idx="374">
                  <c:v>219500</c:v>
                </c:pt>
                <c:pt idx="375">
                  <c:v>61000</c:v>
                </c:pt>
                <c:pt idx="376">
                  <c:v>148000</c:v>
                </c:pt>
                <c:pt idx="377">
                  <c:v>340000</c:v>
                </c:pt>
                <c:pt idx="378">
                  <c:v>394432</c:v>
                </c:pt>
                <c:pt idx="379">
                  <c:v>179000</c:v>
                </c:pt>
                <c:pt idx="380">
                  <c:v>127000</c:v>
                </c:pt>
                <c:pt idx="381">
                  <c:v>187750</c:v>
                </c:pt>
                <c:pt idx="382">
                  <c:v>213500</c:v>
                </c:pt>
                <c:pt idx="383">
                  <c:v>76000</c:v>
                </c:pt>
                <c:pt idx="384">
                  <c:v>240000</c:v>
                </c:pt>
                <c:pt idx="385">
                  <c:v>192000</c:v>
                </c:pt>
                <c:pt idx="386">
                  <c:v>81000</c:v>
                </c:pt>
                <c:pt idx="387">
                  <c:v>125000</c:v>
                </c:pt>
                <c:pt idx="388">
                  <c:v>191000</c:v>
                </c:pt>
                <c:pt idx="389">
                  <c:v>426000</c:v>
                </c:pt>
                <c:pt idx="390">
                  <c:v>119000</c:v>
                </c:pt>
                <c:pt idx="391">
                  <c:v>215000</c:v>
                </c:pt>
                <c:pt idx="392">
                  <c:v>106500</c:v>
                </c:pt>
                <c:pt idx="393">
                  <c:v>100000</c:v>
                </c:pt>
                <c:pt idx="394">
                  <c:v>109000</c:v>
                </c:pt>
                <c:pt idx="395">
                  <c:v>129000</c:v>
                </c:pt>
                <c:pt idx="396">
                  <c:v>123000</c:v>
                </c:pt>
                <c:pt idx="397">
                  <c:v>169500</c:v>
                </c:pt>
                <c:pt idx="398">
                  <c:v>67000</c:v>
                </c:pt>
                <c:pt idx="399">
                  <c:v>241000</c:v>
                </c:pt>
                <c:pt idx="400">
                  <c:v>245500</c:v>
                </c:pt>
                <c:pt idx="401">
                  <c:v>164990</c:v>
                </c:pt>
                <c:pt idx="402">
                  <c:v>108000</c:v>
                </c:pt>
                <c:pt idx="403">
                  <c:v>258000</c:v>
                </c:pt>
                <c:pt idx="404">
                  <c:v>168000</c:v>
                </c:pt>
                <c:pt idx="405">
                  <c:v>150000</c:v>
                </c:pt>
                <c:pt idx="406">
                  <c:v>115000</c:v>
                </c:pt>
                <c:pt idx="407">
                  <c:v>177000</c:v>
                </c:pt>
                <c:pt idx="408">
                  <c:v>280000</c:v>
                </c:pt>
                <c:pt idx="409">
                  <c:v>339750</c:v>
                </c:pt>
                <c:pt idx="410">
                  <c:v>60000</c:v>
                </c:pt>
                <c:pt idx="411">
                  <c:v>145000</c:v>
                </c:pt>
                <c:pt idx="412">
                  <c:v>222000</c:v>
                </c:pt>
                <c:pt idx="413">
                  <c:v>115000</c:v>
                </c:pt>
                <c:pt idx="414">
                  <c:v>228000</c:v>
                </c:pt>
                <c:pt idx="415">
                  <c:v>181134</c:v>
                </c:pt>
                <c:pt idx="416">
                  <c:v>149500</c:v>
                </c:pt>
                <c:pt idx="417">
                  <c:v>239000</c:v>
                </c:pt>
                <c:pt idx="418">
                  <c:v>126000</c:v>
                </c:pt>
                <c:pt idx="419">
                  <c:v>142000</c:v>
                </c:pt>
                <c:pt idx="420">
                  <c:v>206300</c:v>
                </c:pt>
                <c:pt idx="421">
                  <c:v>215000</c:v>
                </c:pt>
                <c:pt idx="422">
                  <c:v>113000</c:v>
                </c:pt>
                <c:pt idx="423">
                  <c:v>315000</c:v>
                </c:pt>
                <c:pt idx="424">
                  <c:v>139000</c:v>
                </c:pt>
                <c:pt idx="425">
                  <c:v>135000</c:v>
                </c:pt>
                <c:pt idx="426">
                  <c:v>275000</c:v>
                </c:pt>
                <c:pt idx="427">
                  <c:v>109008</c:v>
                </c:pt>
                <c:pt idx="428">
                  <c:v>195400</c:v>
                </c:pt>
                <c:pt idx="429">
                  <c:v>175000</c:v>
                </c:pt>
                <c:pt idx="430">
                  <c:v>85400</c:v>
                </c:pt>
                <c:pt idx="431">
                  <c:v>79900</c:v>
                </c:pt>
                <c:pt idx="432">
                  <c:v>122500</c:v>
                </c:pt>
                <c:pt idx="433">
                  <c:v>181000</c:v>
                </c:pt>
                <c:pt idx="434">
                  <c:v>81000</c:v>
                </c:pt>
                <c:pt idx="435">
                  <c:v>212000</c:v>
                </c:pt>
                <c:pt idx="436">
                  <c:v>116000</c:v>
                </c:pt>
                <c:pt idx="437">
                  <c:v>119000</c:v>
                </c:pt>
                <c:pt idx="438">
                  <c:v>90350</c:v>
                </c:pt>
                <c:pt idx="439">
                  <c:v>110000</c:v>
                </c:pt>
                <c:pt idx="440">
                  <c:v>555000</c:v>
                </c:pt>
                <c:pt idx="441">
                  <c:v>118000</c:v>
                </c:pt>
                <c:pt idx="442">
                  <c:v>162900</c:v>
                </c:pt>
                <c:pt idx="443">
                  <c:v>172500</c:v>
                </c:pt>
                <c:pt idx="444">
                  <c:v>210000</c:v>
                </c:pt>
                <c:pt idx="445">
                  <c:v>127500</c:v>
                </c:pt>
                <c:pt idx="446">
                  <c:v>190000</c:v>
                </c:pt>
                <c:pt idx="447">
                  <c:v>199900</c:v>
                </c:pt>
                <c:pt idx="448">
                  <c:v>119500</c:v>
                </c:pt>
                <c:pt idx="449">
                  <c:v>120000</c:v>
                </c:pt>
                <c:pt idx="450">
                  <c:v>110000</c:v>
                </c:pt>
                <c:pt idx="451">
                  <c:v>280000</c:v>
                </c:pt>
                <c:pt idx="452">
                  <c:v>204000</c:v>
                </c:pt>
                <c:pt idx="453">
                  <c:v>210000</c:v>
                </c:pt>
                <c:pt idx="454">
                  <c:v>188000</c:v>
                </c:pt>
                <c:pt idx="455">
                  <c:v>175500</c:v>
                </c:pt>
                <c:pt idx="456">
                  <c:v>98000</c:v>
                </c:pt>
                <c:pt idx="457">
                  <c:v>256000</c:v>
                </c:pt>
                <c:pt idx="458">
                  <c:v>161000</c:v>
                </c:pt>
                <c:pt idx="459">
                  <c:v>110000</c:v>
                </c:pt>
                <c:pt idx="460">
                  <c:v>263435</c:v>
                </c:pt>
                <c:pt idx="461">
                  <c:v>155000</c:v>
                </c:pt>
                <c:pt idx="462">
                  <c:v>62383</c:v>
                </c:pt>
                <c:pt idx="463">
                  <c:v>188700</c:v>
                </c:pt>
                <c:pt idx="464">
                  <c:v>124000</c:v>
                </c:pt>
                <c:pt idx="465">
                  <c:v>178740</c:v>
                </c:pt>
                <c:pt idx="466">
                  <c:v>167000</c:v>
                </c:pt>
                <c:pt idx="467">
                  <c:v>146500</c:v>
                </c:pt>
                <c:pt idx="468">
                  <c:v>250000</c:v>
                </c:pt>
                <c:pt idx="469">
                  <c:v>187000</c:v>
                </c:pt>
                <c:pt idx="470">
                  <c:v>212000</c:v>
                </c:pt>
                <c:pt idx="471">
                  <c:v>190000</c:v>
                </c:pt>
                <c:pt idx="472">
                  <c:v>148000</c:v>
                </c:pt>
                <c:pt idx="473">
                  <c:v>440000</c:v>
                </c:pt>
                <c:pt idx="474">
                  <c:v>251000</c:v>
                </c:pt>
                <c:pt idx="475">
                  <c:v>132500</c:v>
                </c:pt>
                <c:pt idx="476">
                  <c:v>208900</c:v>
                </c:pt>
                <c:pt idx="477">
                  <c:v>380000</c:v>
                </c:pt>
                <c:pt idx="478">
                  <c:v>297000</c:v>
                </c:pt>
                <c:pt idx="479">
                  <c:v>89471</c:v>
                </c:pt>
                <c:pt idx="480">
                  <c:v>326000</c:v>
                </c:pt>
                <c:pt idx="481">
                  <c:v>374000</c:v>
                </c:pt>
                <c:pt idx="482">
                  <c:v>155000</c:v>
                </c:pt>
                <c:pt idx="483">
                  <c:v>164000</c:v>
                </c:pt>
                <c:pt idx="484">
                  <c:v>132500</c:v>
                </c:pt>
                <c:pt idx="485">
                  <c:v>147000</c:v>
                </c:pt>
                <c:pt idx="486">
                  <c:v>156000</c:v>
                </c:pt>
                <c:pt idx="487">
                  <c:v>175000</c:v>
                </c:pt>
                <c:pt idx="488">
                  <c:v>160000</c:v>
                </c:pt>
                <c:pt idx="489">
                  <c:v>86000</c:v>
                </c:pt>
                <c:pt idx="490">
                  <c:v>115000</c:v>
                </c:pt>
                <c:pt idx="491">
                  <c:v>133000</c:v>
                </c:pt>
                <c:pt idx="492">
                  <c:v>172785</c:v>
                </c:pt>
                <c:pt idx="493">
                  <c:v>155000</c:v>
                </c:pt>
                <c:pt idx="494">
                  <c:v>91300</c:v>
                </c:pt>
                <c:pt idx="495">
                  <c:v>34900</c:v>
                </c:pt>
                <c:pt idx="496">
                  <c:v>430000</c:v>
                </c:pt>
                <c:pt idx="497">
                  <c:v>184000</c:v>
                </c:pt>
                <c:pt idx="498">
                  <c:v>130000</c:v>
                </c:pt>
                <c:pt idx="499">
                  <c:v>120000</c:v>
                </c:pt>
                <c:pt idx="500">
                  <c:v>113000</c:v>
                </c:pt>
                <c:pt idx="501">
                  <c:v>226700</c:v>
                </c:pt>
                <c:pt idx="502">
                  <c:v>140000</c:v>
                </c:pt>
                <c:pt idx="503">
                  <c:v>289000</c:v>
                </c:pt>
                <c:pt idx="504">
                  <c:v>147000</c:v>
                </c:pt>
                <c:pt idx="505">
                  <c:v>124500</c:v>
                </c:pt>
                <c:pt idx="506">
                  <c:v>215000</c:v>
                </c:pt>
                <c:pt idx="507">
                  <c:v>208300</c:v>
                </c:pt>
                <c:pt idx="508">
                  <c:v>161000</c:v>
                </c:pt>
                <c:pt idx="509">
                  <c:v>124500</c:v>
                </c:pt>
                <c:pt idx="510">
                  <c:v>164900</c:v>
                </c:pt>
                <c:pt idx="511">
                  <c:v>202665</c:v>
                </c:pt>
                <c:pt idx="512">
                  <c:v>129900</c:v>
                </c:pt>
                <c:pt idx="513">
                  <c:v>134000</c:v>
                </c:pt>
                <c:pt idx="514">
                  <c:v>96500</c:v>
                </c:pt>
                <c:pt idx="515">
                  <c:v>402861</c:v>
                </c:pt>
                <c:pt idx="516">
                  <c:v>158000</c:v>
                </c:pt>
                <c:pt idx="517">
                  <c:v>265000</c:v>
                </c:pt>
                <c:pt idx="518">
                  <c:v>211000</c:v>
                </c:pt>
                <c:pt idx="519">
                  <c:v>234000</c:v>
                </c:pt>
                <c:pt idx="520">
                  <c:v>106250</c:v>
                </c:pt>
                <c:pt idx="521">
                  <c:v>150000</c:v>
                </c:pt>
                <c:pt idx="522">
                  <c:v>159000</c:v>
                </c:pt>
                <c:pt idx="523">
                  <c:v>184750</c:v>
                </c:pt>
                <c:pt idx="524">
                  <c:v>315750</c:v>
                </c:pt>
                <c:pt idx="525">
                  <c:v>176000</c:v>
                </c:pt>
                <c:pt idx="526">
                  <c:v>132000</c:v>
                </c:pt>
                <c:pt idx="527">
                  <c:v>446261</c:v>
                </c:pt>
                <c:pt idx="528">
                  <c:v>86000</c:v>
                </c:pt>
                <c:pt idx="529">
                  <c:v>200624</c:v>
                </c:pt>
                <c:pt idx="530">
                  <c:v>175000</c:v>
                </c:pt>
                <c:pt idx="531">
                  <c:v>128000</c:v>
                </c:pt>
                <c:pt idx="532">
                  <c:v>107500</c:v>
                </c:pt>
                <c:pt idx="533">
                  <c:v>39300</c:v>
                </c:pt>
                <c:pt idx="534">
                  <c:v>178000</c:v>
                </c:pt>
                <c:pt idx="535">
                  <c:v>107500</c:v>
                </c:pt>
                <c:pt idx="536">
                  <c:v>188000</c:v>
                </c:pt>
                <c:pt idx="537">
                  <c:v>111250</c:v>
                </c:pt>
                <c:pt idx="538">
                  <c:v>158000</c:v>
                </c:pt>
                <c:pt idx="539">
                  <c:v>272000</c:v>
                </c:pt>
                <c:pt idx="540">
                  <c:v>315000</c:v>
                </c:pt>
                <c:pt idx="541">
                  <c:v>248000</c:v>
                </c:pt>
                <c:pt idx="542">
                  <c:v>213250</c:v>
                </c:pt>
                <c:pt idx="543">
                  <c:v>133000</c:v>
                </c:pt>
                <c:pt idx="544">
                  <c:v>179665</c:v>
                </c:pt>
                <c:pt idx="545">
                  <c:v>229000</c:v>
                </c:pt>
                <c:pt idx="546">
                  <c:v>210000</c:v>
                </c:pt>
                <c:pt idx="547">
                  <c:v>129500</c:v>
                </c:pt>
                <c:pt idx="548">
                  <c:v>125000</c:v>
                </c:pt>
                <c:pt idx="549">
                  <c:v>263000</c:v>
                </c:pt>
                <c:pt idx="550">
                  <c:v>140000</c:v>
                </c:pt>
                <c:pt idx="551">
                  <c:v>112500</c:v>
                </c:pt>
                <c:pt idx="552">
                  <c:v>255500</c:v>
                </c:pt>
                <c:pt idx="553">
                  <c:v>108000</c:v>
                </c:pt>
                <c:pt idx="554">
                  <c:v>284000</c:v>
                </c:pt>
                <c:pt idx="555">
                  <c:v>113000</c:v>
                </c:pt>
                <c:pt idx="556">
                  <c:v>141000</c:v>
                </c:pt>
                <c:pt idx="557">
                  <c:v>108000</c:v>
                </c:pt>
                <c:pt idx="558">
                  <c:v>175000</c:v>
                </c:pt>
                <c:pt idx="559">
                  <c:v>234000</c:v>
                </c:pt>
                <c:pt idx="560">
                  <c:v>121500</c:v>
                </c:pt>
                <c:pt idx="561">
                  <c:v>170000</c:v>
                </c:pt>
                <c:pt idx="562">
                  <c:v>108000</c:v>
                </c:pt>
                <c:pt idx="563">
                  <c:v>185000</c:v>
                </c:pt>
                <c:pt idx="564">
                  <c:v>268000</c:v>
                </c:pt>
                <c:pt idx="565">
                  <c:v>128000</c:v>
                </c:pt>
                <c:pt idx="566">
                  <c:v>325000</c:v>
                </c:pt>
                <c:pt idx="567">
                  <c:v>214000</c:v>
                </c:pt>
                <c:pt idx="568">
                  <c:v>316600</c:v>
                </c:pt>
                <c:pt idx="569">
                  <c:v>135960</c:v>
                </c:pt>
                <c:pt idx="570">
                  <c:v>142600</c:v>
                </c:pt>
                <c:pt idx="571">
                  <c:v>120000</c:v>
                </c:pt>
                <c:pt idx="572">
                  <c:v>224500</c:v>
                </c:pt>
                <c:pt idx="573">
                  <c:v>170000</c:v>
                </c:pt>
                <c:pt idx="574">
                  <c:v>139000</c:v>
                </c:pt>
                <c:pt idx="575">
                  <c:v>118500</c:v>
                </c:pt>
                <c:pt idx="576">
                  <c:v>145000</c:v>
                </c:pt>
                <c:pt idx="577">
                  <c:v>164500</c:v>
                </c:pt>
                <c:pt idx="578">
                  <c:v>146000</c:v>
                </c:pt>
                <c:pt idx="579">
                  <c:v>131500</c:v>
                </c:pt>
                <c:pt idx="580">
                  <c:v>181900</c:v>
                </c:pt>
                <c:pt idx="581">
                  <c:v>253293</c:v>
                </c:pt>
                <c:pt idx="582">
                  <c:v>118500</c:v>
                </c:pt>
                <c:pt idx="583">
                  <c:v>325000</c:v>
                </c:pt>
                <c:pt idx="584">
                  <c:v>133000</c:v>
                </c:pt>
                <c:pt idx="585">
                  <c:v>369900</c:v>
                </c:pt>
                <c:pt idx="586">
                  <c:v>130000</c:v>
                </c:pt>
                <c:pt idx="587">
                  <c:v>137000</c:v>
                </c:pt>
                <c:pt idx="588">
                  <c:v>143000</c:v>
                </c:pt>
                <c:pt idx="589">
                  <c:v>79500</c:v>
                </c:pt>
                <c:pt idx="590">
                  <c:v>185900</c:v>
                </c:pt>
                <c:pt idx="591">
                  <c:v>451950</c:v>
                </c:pt>
                <c:pt idx="592">
                  <c:v>138000</c:v>
                </c:pt>
                <c:pt idx="593">
                  <c:v>140000</c:v>
                </c:pt>
                <c:pt idx="594">
                  <c:v>110000</c:v>
                </c:pt>
                <c:pt idx="595">
                  <c:v>319000</c:v>
                </c:pt>
                <c:pt idx="596">
                  <c:v>114504</c:v>
                </c:pt>
                <c:pt idx="597">
                  <c:v>194201</c:v>
                </c:pt>
                <c:pt idx="598">
                  <c:v>217500</c:v>
                </c:pt>
                <c:pt idx="599">
                  <c:v>151000</c:v>
                </c:pt>
                <c:pt idx="600">
                  <c:v>275000</c:v>
                </c:pt>
                <c:pt idx="601">
                  <c:v>141000</c:v>
                </c:pt>
                <c:pt idx="602">
                  <c:v>220000</c:v>
                </c:pt>
                <c:pt idx="603">
                  <c:v>151000</c:v>
                </c:pt>
                <c:pt idx="604">
                  <c:v>221000</c:v>
                </c:pt>
                <c:pt idx="605">
                  <c:v>205000</c:v>
                </c:pt>
                <c:pt idx="606">
                  <c:v>152000</c:v>
                </c:pt>
                <c:pt idx="607">
                  <c:v>225000</c:v>
                </c:pt>
                <c:pt idx="608">
                  <c:v>359100</c:v>
                </c:pt>
                <c:pt idx="609">
                  <c:v>118500</c:v>
                </c:pt>
                <c:pt idx="610">
                  <c:v>313000</c:v>
                </c:pt>
                <c:pt idx="611">
                  <c:v>148000</c:v>
                </c:pt>
                <c:pt idx="612">
                  <c:v>261500</c:v>
                </c:pt>
                <c:pt idx="613">
                  <c:v>147000</c:v>
                </c:pt>
                <c:pt idx="614">
                  <c:v>75500</c:v>
                </c:pt>
                <c:pt idx="615">
                  <c:v>137500</c:v>
                </c:pt>
                <c:pt idx="616">
                  <c:v>183200</c:v>
                </c:pt>
                <c:pt idx="617">
                  <c:v>105500</c:v>
                </c:pt>
                <c:pt idx="618">
                  <c:v>314813</c:v>
                </c:pt>
                <c:pt idx="619">
                  <c:v>305000</c:v>
                </c:pt>
                <c:pt idx="620">
                  <c:v>67000</c:v>
                </c:pt>
                <c:pt idx="621">
                  <c:v>240000</c:v>
                </c:pt>
                <c:pt idx="622">
                  <c:v>135000</c:v>
                </c:pt>
                <c:pt idx="623">
                  <c:v>168500</c:v>
                </c:pt>
                <c:pt idx="624">
                  <c:v>165150</c:v>
                </c:pt>
                <c:pt idx="625">
                  <c:v>160000</c:v>
                </c:pt>
                <c:pt idx="626">
                  <c:v>139900</c:v>
                </c:pt>
                <c:pt idx="627">
                  <c:v>153000</c:v>
                </c:pt>
                <c:pt idx="628">
                  <c:v>135000</c:v>
                </c:pt>
                <c:pt idx="629">
                  <c:v>168500</c:v>
                </c:pt>
                <c:pt idx="630">
                  <c:v>124000</c:v>
                </c:pt>
                <c:pt idx="631">
                  <c:v>209500</c:v>
                </c:pt>
                <c:pt idx="632">
                  <c:v>82500</c:v>
                </c:pt>
                <c:pt idx="633">
                  <c:v>139400</c:v>
                </c:pt>
                <c:pt idx="634">
                  <c:v>144000</c:v>
                </c:pt>
                <c:pt idx="635">
                  <c:v>200000</c:v>
                </c:pt>
                <c:pt idx="636">
                  <c:v>60000</c:v>
                </c:pt>
                <c:pt idx="637">
                  <c:v>93000</c:v>
                </c:pt>
                <c:pt idx="638">
                  <c:v>85000</c:v>
                </c:pt>
                <c:pt idx="639">
                  <c:v>264561</c:v>
                </c:pt>
                <c:pt idx="640">
                  <c:v>274000</c:v>
                </c:pt>
                <c:pt idx="641">
                  <c:v>226000</c:v>
                </c:pt>
                <c:pt idx="642">
                  <c:v>345000</c:v>
                </c:pt>
                <c:pt idx="643">
                  <c:v>152000</c:v>
                </c:pt>
                <c:pt idx="644">
                  <c:v>370878</c:v>
                </c:pt>
                <c:pt idx="645">
                  <c:v>143250</c:v>
                </c:pt>
                <c:pt idx="646">
                  <c:v>98300</c:v>
                </c:pt>
                <c:pt idx="647">
                  <c:v>155000</c:v>
                </c:pt>
                <c:pt idx="648">
                  <c:v>155000</c:v>
                </c:pt>
                <c:pt idx="649">
                  <c:v>84500</c:v>
                </c:pt>
                <c:pt idx="650">
                  <c:v>205950</c:v>
                </c:pt>
                <c:pt idx="651">
                  <c:v>108000</c:v>
                </c:pt>
                <c:pt idx="652">
                  <c:v>191000</c:v>
                </c:pt>
                <c:pt idx="653">
                  <c:v>135000</c:v>
                </c:pt>
                <c:pt idx="654">
                  <c:v>350000</c:v>
                </c:pt>
                <c:pt idx="655">
                  <c:v>88000</c:v>
                </c:pt>
                <c:pt idx="656">
                  <c:v>145500</c:v>
                </c:pt>
                <c:pt idx="657">
                  <c:v>149000</c:v>
                </c:pt>
                <c:pt idx="658">
                  <c:v>97500</c:v>
                </c:pt>
                <c:pt idx="659">
                  <c:v>167000</c:v>
                </c:pt>
                <c:pt idx="660">
                  <c:v>197900</c:v>
                </c:pt>
                <c:pt idx="661">
                  <c:v>402000</c:v>
                </c:pt>
                <c:pt idx="662">
                  <c:v>110000</c:v>
                </c:pt>
                <c:pt idx="663">
                  <c:v>137500</c:v>
                </c:pt>
                <c:pt idx="664">
                  <c:v>423000</c:v>
                </c:pt>
                <c:pt idx="665">
                  <c:v>230500</c:v>
                </c:pt>
                <c:pt idx="666">
                  <c:v>129000</c:v>
                </c:pt>
                <c:pt idx="667">
                  <c:v>193500</c:v>
                </c:pt>
                <c:pt idx="668">
                  <c:v>168000</c:v>
                </c:pt>
                <c:pt idx="669">
                  <c:v>137500</c:v>
                </c:pt>
                <c:pt idx="670">
                  <c:v>173500</c:v>
                </c:pt>
                <c:pt idx="671">
                  <c:v>103600</c:v>
                </c:pt>
                <c:pt idx="672">
                  <c:v>165000</c:v>
                </c:pt>
                <c:pt idx="673">
                  <c:v>257500</c:v>
                </c:pt>
                <c:pt idx="674">
                  <c:v>140000</c:v>
                </c:pt>
                <c:pt idx="675">
                  <c:v>148500</c:v>
                </c:pt>
                <c:pt idx="676">
                  <c:v>87000</c:v>
                </c:pt>
                <c:pt idx="677">
                  <c:v>109500</c:v>
                </c:pt>
                <c:pt idx="678">
                  <c:v>372500</c:v>
                </c:pt>
                <c:pt idx="679">
                  <c:v>128500</c:v>
                </c:pt>
                <c:pt idx="680">
                  <c:v>143000</c:v>
                </c:pt>
                <c:pt idx="681">
                  <c:v>159434</c:v>
                </c:pt>
                <c:pt idx="682">
                  <c:v>173000</c:v>
                </c:pt>
                <c:pt idx="683">
                  <c:v>285000</c:v>
                </c:pt>
                <c:pt idx="684">
                  <c:v>221000</c:v>
                </c:pt>
                <c:pt idx="685">
                  <c:v>207500</c:v>
                </c:pt>
                <c:pt idx="686">
                  <c:v>227875</c:v>
                </c:pt>
                <c:pt idx="687">
                  <c:v>148800</c:v>
                </c:pt>
                <c:pt idx="688">
                  <c:v>392000</c:v>
                </c:pt>
                <c:pt idx="689">
                  <c:v>194700</c:v>
                </c:pt>
                <c:pt idx="690">
                  <c:v>141000</c:v>
                </c:pt>
                <c:pt idx="691">
                  <c:v>755000</c:v>
                </c:pt>
                <c:pt idx="692">
                  <c:v>335000</c:v>
                </c:pt>
                <c:pt idx="693">
                  <c:v>108480</c:v>
                </c:pt>
                <c:pt idx="694">
                  <c:v>141500</c:v>
                </c:pt>
                <c:pt idx="695">
                  <c:v>176000</c:v>
                </c:pt>
                <c:pt idx="696">
                  <c:v>89000</c:v>
                </c:pt>
                <c:pt idx="697">
                  <c:v>123500</c:v>
                </c:pt>
                <c:pt idx="698">
                  <c:v>138500</c:v>
                </c:pt>
                <c:pt idx="699">
                  <c:v>196000</c:v>
                </c:pt>
                <c:pt idx="700">
                  <c:v>312500</c:v>
                </c:pt>
                <c:pt idx="701">
                  <c:v>140000</c:v>
                </c:pt>
                <c:pt idx="702">
                  <c:v>361919</c:v>
                </c:pt>
                <c:pt idx="703">
                  <c:v>140000</c:v>
                </c:pt>
                <c:pt idx="704">
                  <c:v>213000</c:v>
                </c:pt>
                <c:pt idx="705">
                  <c:v>55000</c:v>
                </c:pt>
                <c:pt idx="706">
                  <c:v>302000</c:v>
                </c:pt>
                <c:pt idx="707">
                  <c:v>254000</c:v>
                </c:pt>
                <c:pt idx="708">
                  <c:v>179540</c:v>
                </c:pt>
                <c:pt idx="709">
                  <c:v>109900</c:v>
                </c:pt>
                <c:pt idx="710">
                  <c:v>52000</c:v>
                </c:pt>
                <c:pt idx="711">
                  <c:v>102776</c:v>
                </c:pt>
                <c:pt idx="712">
                  <c:v>189000</c:v>
                </c:pt>
                <c:pt idx="713">
                  <c:v>129000</c:v>
                </c:pt>
                <c:pt idx="714">
                  <c:v>130500</c:v>
                </c:pt>
                <c:pt idx="715">
                  <c:v>165000</c:v>
                </c:pt>
                <c:pt idx="716">
                  <c:v>159500</c:v>
                </c:pt>
                <c:pt idx="717">
                  <c:v>157000</c:v>
                </c:pt>
                <c:pt idx="718">
                  <c:v>341000</c:v>
                </c:pt>
                <c:pt idx="719">
                  <c:v>128500</c:v>
                </c:pt>
                <c:pt idx="720">
                  <c:v>275000</c:v>
                </c:pt>
                <c:pt idx="721">
                  <c:v>143000</c:v>
                </c:pt>
                <c:pt idx="722">
                  <c:v>124500</c:v>
                </c:pt>
                <c:pt idx="723">
                  <c:v>135000</c:v>
                </c:pt>
                <c:pt idx="724">
                  <c:v>320000</c:v>
                </c:pt>
                <c:pt idx="725">
                  <c:v>120500</c:v>
                </c:pt>
                <c:pt idx="726">
                  <c:v>222000</c:v>
                </c:pt>
                <c:pt idx="727">
                  <c:v>194500</c:v>
                </c:pt>
                <c:pt idx="728">
                  <c:v>110000</c:v>
                </c:pt>
                <c:pt idx="729">
                  <c:v>103000</c:v>
                </c:pt>
                <c:pt idx="730">
                  <c:v>236500</c:v>
                </c:pt>
                <c:pt idx="731">
                  <c:v>187500</c:v>
                </c:pt>
                <c:pt idx="732">
                  <c:v>222500</c:v>
                </c:pt>
                <c:pt idx="733">
                  <c:v>131400</c:v>
                </c:pt>
                <c:pt idx="734">
                  <c:v>108000</c:v>
                </c:pt>
                <c:pt idx="735">
                  <c:v>163000</c:v>
                </c:pt>
                <c:pt idx="736">
                  <c:v>93500</c:v>
                </c:pt>
                <c:pt idx="737">
                  <c:v>239900</c:v>
                </c:pt>
                <c:pt idx="738">
                  <c:v>179000</c:v>
                </c:pt>
                <c:pt idx="739">
                  <c:v>190000</c:v>
                </c:pt>
                <c:pt idx="740">
                  <c:v>132000</c:v>
                </c:pt>
                <c:pt idx="741">
                  <c:v>142000</c:v>
                </c:pt>
                <c:pt idx="742">
                  <c:v>179000</c:v>
                </c:pt>
                <c:pt idx="743">
                  <c:v>175000</c:v>
                </c:pt>
                <c:pt idx="744">
                  <c:v>180000</c:v>
                </c:pt>
                <c:pt idx="745">
                  <c:v>299800</c:v>
                </c:pt>
                <c:pt idx="746">
                  <c:v>236000</c:v>
                </c:pt>
                <c:pt idx="747">
                  <c:v>265979</c:v>
                </c:pt>
                <c:pt idx="748">
                  <c:v>260400</c:v>
                </c:pt>
                <c:pt idx="749">
                  <c:v>98000</c:v>
                </c:pt>
                <c:pt idx="750">
                  <c:v>96500</c:v>
                </c:pt>
                <c:pt idx="751">
                  <c:v>162000</c:v>
                </c:pt>
                <c:pt idx="752">
                  <c:v>217000</c:v>
                </c:pt>
                <c:pt idx="753">
                  <c:v>275500</c:v>
                </c:pt>
                <c:pt idx="754">
                  <c:v>156000</c:v>
                </c:pt>
                <c:pt idx="755">
                  <c:v>172500</c:v>
                </c:pt>
                <c:pt idx="756">
                  <c:v>212000</c:v>
                </c:pt>
                <c:pt idx="757">
                  <c:v>158900</c:v>
                </c:pt>
                <c:pt idx="758">
                  <c:v>179400</c:v>
                </c:pt>
                <c:pt idx="759">
                  <c:v>290000</c:v>
                </c:pt>
                <c:pt idx="760">
                  <c:v>127500</c:v>
                </c:pt>
                <c:pt idx="761">
                  <c:v>100000</c:v>
                </c:pt>
                <c:pt idx="762">
                  <c:v>215200</c:v>
                </c:pt>
                <c:pt idx="763">
                  <c:v>337000</c:v>
                </c:pt>
                <c:pt idx="764">
                  <c:v>270000</c:v>
                </c:pt>
                <c:pt idx="765">
                  <c:v>264132</c:v>
                </c:pt>
                <c:pt idx="766">
                  <c:v>196500</c:v>
                </c:pt>
                <c:pt idx="767">
                  <c:v>160000</c:v>
                </c:pt>
                <c:pt idx="768">
                  <c:v>216837</c:v>
                </c:pt>
                <c:pt idx="769">
                  <c:v>538000</c:v>
                </c:pt>
                <c:pt idx="770">
                  <c:v>134900</c:v>
                </c:pt>
                <c:pt idx="771">
                  <c:v>102000</c:v>
                </c:pt>
                <c:pt idx="772">
                  <c:v>107000</c:v>
                </c:pt>
                <c:pt idx="773">
                  <c:v>114500</c:v>
                </c:pt>
                <c:pt idx="774">
                  <c:v>395000</c:v>
                </c:pt>
                <c:pt idx="775">
                  <c:v>162000</c:v>
                </c:pt>
                <c:pt idx="776">
                  <c:v>221500</c:v>
                </c:pt>
                <c:pt idx="777">
                  <c:v>142500</c:v>
                </c:pt>
                <c:pt idx="778">
                  <c:v>144000</c:v>
                </c:pt>
                <c:pt idx="779">
                  <c:v>135000</c:v>
                </c:pt>
                <c:pt idx="780">
                  <c:v>176000</c:v>
                </c:pt>
                <c:pt idx="781">
                  <c:v>175900</c:v>
                </c:pt>
                <c:pt idx="782">
                  <c:v>187100</c:v>
                </c:pt>
                <c:pt idx="783">
                  <c:v>165500</c:v>
                </c:pt>
                <c:pt idx="784">
                  <c:v>128000</c:v>
                </c:pt>
                <c:pt idx="785">
                  <c:v>161500</c:v>
                </c:pt>
                <c:pt idx="786">
                  <c:v>139000</c:v>
                </c:pt>
                <c:pt idx="787">
                  <c:v>233000</c:v>
                </c:pt>
                <c:pt idx="788">
                  <c:v>107900</c:v>
                </c:pt>
                <c:pt idx="789">
                  <c:v>187500</c:v>
                </c:pt>
                <c:pt idx="790">
                  <c:v>160200</c:v>
                </c:pt>
                <c:pt idx="791">
                  <c:v>146800</c:v>
                </c:pt>
                <c:pt idx="792">
                  <c:v>269790</c:v>
                </c:pt>
                <c:pt idx="793">
                  <c:v>225000</c:v>
                </c:pt>
                <c:pt idx="794">
                  <c:v>194500</c:v>
                </c:pt>
                <c:pt idx="795">
                  <c:v>171000</c:v>
                </c:pt>
                <c:pt idx="796">
                  <c:v>143500</c:v>
                </c:pt>
                <c:pt idx="797">
                  <c:v>110000</c:v>
                </c:pt>
                <c:pt idx="798">
                  <c:v>485000</c:v>
                </c:pt>
                <c:pt idx="799">
                  <c:v>175000</c:v>
                </c:pt>
                <c:pt idx="800">
                  <c:v>200000</c:v>
                </c:pt>
                <c:pt idx="801">
                  <c:v>109900</c:v>
                </c:pt>
                <c:pt idx="802">
                  <c:v>189000</c:v>
                </c:pt>
                <c:pt idx="803">
                  <c:v>582933</c:v>
                </c:pt>
                <c:pt idx="804">
                  <c:v>118000</c:v>
                </c:pt>
                <c:pt idx="805">
                  <c:v>227680</c:v>
                </c:pt>
                <c:pt idx="806">
                  <c:v>135500</c:v>
                </c:pt>
                <c:pt idx="807">
                  <c:v>223500</c:v>
                </c:pt>
                <c:pt idx="808">
                  <c:v>159950</c:v>
                </c:pt>
                <c:pt idx="809">
                  <c:v>106000</c:v>
                </c:pt>
                <c:pt idx="810">
                  <c:v>181000</c:v>
                </c:pt>
                <c:pt idx="811">
                  <c:v>144500</c:v>
                </c:pt>
                <c:pt idx="812">
                  <c:v>55993</c:v>
                </c:pt>
                <c:pt idx="813">
                  <c:v>157900</c:v>
                </c:pt>
                <c:pt idx="814">
                  <c:v>116000</c:v>
                </c:pt>
                <c:pt idx="815">
                  <c:v>224900</c:v>
                </c:pt>
                <c:pt idx="816">
                  <c:v>137000</c:v>
                </c:pt>
                <c:pt idx="817">
                  <c:v>271000</c:v>
                </c:pt>
                <c:pt idx="818">
                  <c:v>155000</c:v>
                </c:pt>
                <c:pt idx="819">
                  <c:v>224000</c:v>
                </c:pt>
                <c:pt idx="820">
                  <c:v>183000</c:v>
                </c:pt>
                <c:pt idx="821">
                  <c:v>93000</c:v>
                </c:pt>
                <c:pt idx="822">
                  <c:v>225000</c:v>
                </c:pt>
                <c:pt idx="823">
                  <c:v>139500</c:v>
                </c:pt>
                <c:pt idx="824">
                  <c:v>232600</c:v>
                </c:pt>
                <c:pt idx="825">
                  <c:v>385000</c:v>
                </c:pt>
                <c:pt idx="826">
                  <c:v>109500</c:v>
                </c:pt>
                <c:pt idx="827">
                  <c:v>189000</c:v>
                </c:pt>
                <c:pt idx="828">
                  <c:v>185000</c:v>
                </c:pt>
                <c:pt idx="829">
                  <c:v>147400</c:v>
                </c:pt>
                <c:pt idx="830">
                  <c:v>166000</c:v>
                </c:pt>
                <c:pt idx="831">
                  <c:v>151000</c:v>
                </c:pt>
                <c:pt idx="832">
                  <c:v>237000</c:v>
                </c:pt>
                <c:pt idx="833">
                  <c:v>167000</c:v>
                </c:pt>
                <c:pt idx="834">
                  <c:v>139950</c:v>
                </c:pt>
                <c:pt idx="835">
                  <c:v>128000</c:v>
                </c:pt>
                <c:pt idx="836">
                  <c:v>153500</c:v>
                </c:pt>
                <c:pt idx="837">
                  <c:v>100000</c:v>
                </c:pt>
                <c:pt idx="838">
                  <c:v>144000</c:v>
                </c:pt>
                <c:pt idx="839">
                  <c:v>130500</c:v>
                </c:pt>
                <c:pt idx="840">
                  <c:v>140000</c:v>
                </c:pt>
                <c:pt idx="841">
                  <c:v>157500</c:v>
                </c:pt>
                <c:pt idx="842">
                  <c:v>174900</c:v>
                </c:pt>
                <c:pt idx="843">
                  <c:v>141000</c:v>
                </c:pt>
                <c:pt idx="844">
                  <c:v>153900</c:v>
                </c:pt>
                <c:pt idx="845">
                  <c:v>171000</c:v>
                </c:pt>
                <c:pt idx="846">
                  <c:v>213000</c:v>
                </c:pt>
                <c:pt idx="847">
                  <c:v>133500</c:v>
                </c:pt>
                <c:pt idx="848">
                  <c:v>240000</c:v>
                </c:pt>
                <c:pt idx="849">
                  <c:v>187000</c:v>
                </c:pt>
                <c:pt idx="850">
                  <c:v>131500</c:v>
                </c:pt>
                <c:pt idx="851">
                  <c:v>215000</c:v>
                </c:pt>
                <c:pt idx="852">
                  <c:v>164000</c:v>
                </c:pt>
                <c:pt idx="853">
                  <c:v>158000</c:v>
                </c:pt>
                <c:pt idx="854">
                  <c:v>170000</c:v>
                </c:pt>
                <c:pt idx="855">
                  <c:v>127000</c:v>
                </c:pt>
                <c:pt idx="856">
                  <c:v>147000</c:v>
                </c:pt>
                <c:pt idx="857">
                  <c:v>174000</c:v>
                </c:pt>
                <c:pt idx="858">
                  <c:v>152000</c:v>
                </c:pt>
                <c:pt idx="859">
                  <c:v>250000</c:v>
                </c:pt>
                <c:pt idx="860">
                  <c:v>189950</c:v>
                </c:pt>
                <c:pt idx="861">
                  <c:v>131500</c:v>
                </c:pt>
                <c:pt idx="862">
                  <c:v>152000</c:v>
                </c:pt>
                <c:pt idx="863">
                  <c:v>132500</c:v>
                </c:pt>
                <c:pt idx="864">
                  <c:v>250580</c:v>
                </c:pt>
                <c:pt idx="865">
                  <c:v>148500</c:v>
                </c:pt>
                <c:pt idx="866">
                  <c:v>248900</c:v>
                </c:pt>
                <c:pt idx="867">
                  <c:v>129000</c:v>
                </c:pt>
                <c:pt idx="868">
                  <c:v>169000</c:v>
                </c:pt>
                <c:pt idx="869">
                  <c:v>236000</c:v>
                </c:pt>
                <c:pt idx="870">
                  <c:v>109500</c:v>
                </c:pt>
                <c:pt idx="871">
                  <c:v>200500</c:v>
                </c:pt>
                <c:pt idx="872">
                  <c:v>116000</c:v>
                </c:pt>
                <c:pt idx="873">
                  <c:v>133000</c:v>
                </c:pt>
                <c:pt idx="874">
                  <c:v>66500</c:v>
                </c:pt>
                <c:pt idx="875">
                  <c:v>303477</c:v>
                </c:pt>
                <c:pt idx="876">
                  <c:v>132250</c:v>
                </c:pt>
                <c:pt idx="877">
                  <c:v>350000</c:v>
                </c:pt>
                <c:pt idx="878">
                  <c:v>148000</c:v>
                </c:pt>
                <c:pt idx="879">
                  <c:v>136500</c:v>
                </c:pt>
                <c:pt idx="880">
                  <c:v>157000</c:v>
                </c:pt>
                <c:pt idx="881">
                  <c:v>187500</c:v>
                </c:pt>
                <c:pt idx="882">
                  <c:v>178000</c:v>
                </c:pt>
                <c:pt idx="883">
                  <c:v>118500</c:v>
                </c:pt>
                <c:pt idx="884">
                  <c:v>100000</c:v>
                </c:pt>
                <c:pt idx="885">
                  <c:v>328900</c:v>
                </c:pt>
                <c:pt idx="886">
                  <c:v>145000</c:v>
                </c:pt>
                <c:pt idx="887">
                  <c:v>135500</c:v>
                </c:pt>
                <c:pt idx="888">
                  <c:v>268000</c:v>
                </c:pt>
                <c:pt idx="889">
                  <c:v>149500</c:v>
                </c:pt>
                <c:pt idx="890">
                  <c:v>122900</c:v>
                </c:pt>
                <c:pt idx="891">
                  <c:v>172500</c:v>
                </c:pt>
                <c:pt idx="892">
                  <c:v>154500</c:v>
                </c:pt>
                <c:pt idx="893">
                  <c:v>165000</c:v>
                </c:pt>
                <c:pt idx="894">
                  <c:v>118858</c:v>
                </c:pt>
                <c:pt idx="895">
                  <c:v>140000</c:v>
                </c:pt>
                <c:pt idx="896">
                  <c:v>106500</c:v>
                </c:pt>
                <c:pt idx="897">
                  <c:v>142953</c:v>
                </c:pt>
                <c:pt idx="898">
                  <c:v>611657</c:v>
                </c:pt>
                <c:pt idx="899">
                  <c:v>135000</c:v>
                </c:pt>
                <c:pt idx="900">
                  <c:v>110000</c:v>
                </c:pt>
                <c:pt idx="901">
                  <c:v>153000</c:v>
                </c:pt>
                <c:pt idx="902">
                  <c:v>180000</c:v>
                </c:pt>
                <c:pt idx="903">
                  <c:v>240000</c:v>
                </c:pt>
                <c:pt idx="904">
                  <c:v>125500</c:v>
                </c:pt>
                <c:pt idx="905">
                  <c:v>128000</c:v>
                </c:pt>
                <c:pt idx="906">
                  <c:v>255000</c:v>
                </c:pt>
                <c:pt idx="907">
                  <c:v>250000</c:v>
                </c:pt>
                <c:pt idx="908">
                  <c:v>131000</c:v>
                </c:pt>
                <c:pt idx="909">
                  <c:v>174000</c:v>
                </c:pt>
                <c:pt idx="910">
                  <c:v>154300</c:v>
                </c:pt>
                <c:pt idx="911">
                  <c:v>143500</c:v>
                </c:pt>
                <c:pt idx="912">
                  <c:v>88000</c:v>
                </c:pt>
                <c:pt idx="913">
                  <c:v>145000</c:v>
                </c:pt>
                <c:pt idx="914">
                  <c:v>173733</c:v>
                </c:pt>
                <c:pt idx="915">
                  <c:v>75000</c:v>
                </c:pt>
                <c:pt idx="916">
                  <c:v>35311</c:v>
                </c:pt>
                <c:pt idx="917">
                  <c:v>135000</c:v>
                </c:pt>
                <c:pt idx="918">
                  <c:v>238000</c:v>
                </c:pt>
                <c:pt idx="919">
                  <c:v>176500</c:v>
                </c:pt>
                <c:pt idx="920">
                  <c:v>201000</c:v>
                </c:pt>
                <c:pt idx="921">
                  <c:v>145900</c:v>
                </c:pt>
                <c:pt idx="922">
                  <c:v>169990</c:v>
                </c:pt>
                <c:pt idx="923">
                  <c:v>193000</c:v>
                </c:pt>
                <c:pt idx="924">
                  <c:v>207500</c:v>
                </c:pt>
                <c:pt idx="925">
                  <c:v>175000</c:v>
                </c:pt>
                <c:pt idx="926">
                  <c:v>285000</c:v>
                </c:pt>
                <c:pt idx="927">
                  <c:v>176000</c:v>
                </c:pt>
                <c:pt idx="928">
                  <c:v>236500</c:v>
                </c:pt>
                <c:pt idx="929">
                  <c:v>222000</c:v>
                </c:pt>
                <c:pt idx="930">
                  <c:v>201000</c:v>
                </c:pt>
                <c:pt idx="931">
                  <c:v>117500</c:v>
                </c:pt>
                <c:pt idx="932">
                  <c:v>320000</c:v>
                </c:pt>
                <c:pt idx="933">
                  <c:v>190000</c:v>
                </c:pt>
                <c:pt idx="934">
                  <c:v>242000</c:v>
                </c:pt>
                <c:pt idx="935">
                  <c:v>79900</c:v>
                </c:pt>
                <c:pt idx="936">
                  <c:v>184900</c:v>
                </c:pt>
                <c:pt idx="937">
                  <c:v>253000</c:v>
                </c:pt>
                <c:pt idx="938">
                  <c:v>239799</c:v>
                </c:pt>
                <c:pt idx="939">
                  <c:v>244400</c:v>
                </c:pt>
                <c:pt idx="940">
                  <c:v>150900</c:v>
                </c:pt>
                <c:pt idx="941">
                  <c:v>214000</c:v>
                </c:pt>
                <c:pt idx="942">
                  <c:v>150000</c:v>
                </c:pt>
                <c:pt idx="943">
                  <c:v>143000</c:v>
                </c:pt>
                <c:pt idx="944">
                  <c:v>137500</c:v>
                </c:pt>
                <c:pt idx="945">
                  <c:v>124900</c:v>
                </c:pt>
                <c:pt idx="946">
                  <c:v>143000</c:v>
                </c:pt>
                <c:pt idx="947">
                  <c:v>270000</c:v>
                </c:pt>
                <c:pt idx="948">
                  <c:v>192500</c:v>
                </c:pt>
                <c:pt idx="949">
                  <c:v>197500</c:v>
                </c:pt>
                <c:pt idx="950">
                  <c:v>129000</c:v>
                </c:pt>
                <c:pt idx="951">
                  <c:v>119900</c:v>
                </c:pt>
                <c:pt idx="952">
                  <c:v>133900</c:v>
                </c:pt>
                <c:pt idx="953">
                  <c:v>172000</c:v>
                </c:pt>
                <c:pt idx="954">
                  <c:v>127500</c:v>
                </c:pt>
                <c:pt idx="955">
                  <c:v>145000</c:v>
                </c:pt>
                <c:pt idx="956">
                  <c:v>124000</c:v>
                </c:pt>
                <c:pt idx="957">
                  <c:v>132000</c:v>
                </c:pt>
                <c:pt idx="958">
                  <c:v>185000</c:v>
                </c:pt>
                <c:pt idx="959">
                  <c:v>155000</c:v>
                </c:pt>
                <c:pt idx="960">
                  <c:v>116500</c:v>
                </c:pt>
                <c:pt idx="961">
                  <c:v>272000</c:v>
                </c:pt>
                <c:pt idx="962">
                  <c:v>155000</c:v>
                </c:pt>
                <c:pt idx="963">
                  <c:v>239000</c:v>
                </c:pt>
                <c:pt idx="964">
                  <c:v>214900</c:v>
                </c:pt>
                <c:pt idx="965">
                  <c:v>178900</c:v>
                </c:pt>
                <c:pt idx="966">
                  <c:v>160000</c:v>
                </c:pt>
                <c:pt idx="967">
                  <c:v>135000</c:v>
                </c:pt>
                <c:pt idx="968">
                  <c:v>37900</c:v>
                </c:pt>
                <c:pt idx="969">
                  <c:v>140000</c:v>
                </c:pt>
                <c:pt idx="970">
                  <c:v>135000</c:v>
                </c:pt>
                <c:pt idx="971">
                  <c:v>173000</c:v>
                </c:pt>
                <c:pt idx="972">
                  <c:v>99500</c:v>
                </c:pt>
                <c:pt idx="973">
                  <c:v>182000</c:v>
                </c:pt>
                <c:pt idx="974">
                  <c:v>167500</c:v>
                </c:pt>
                <c:pt idx="975">
                  <c:v>165000</c:v>
                </c:pt>
                <c:pt idx="976">
                  <c:v>85500</c:v>
                </c:pt>
                <c:pt idx="977">
                  <c:v>199900</c:v>
                </c:pt>
                <c:pt idx="978">
                  <c:v>110000</c:v>
                </c:pt>
                <c:pt idx="979">
                  <c:v>139000</c:v>
                </c:pt>
                <c:pt idx="980">
                  <c:v>178400</c:v>
                </c:pt>
                <c:pt idx="981">
                  <c:v>336000</c:v>
                </c:pt>
                <c:pt idx="982">
                  <c:v>159895</c:v>
                </c:pt>
                <c:pt idx="983">
                  <c:v>255900</c:v>
                </c:pt>
                <c:pt idx="984">
                  <c:v>126000</c:v>
                </c:pt>
                <c:pt idx="985">
                  <c:v>125000</c:v>
                </c:pt>
                <c:pt idx="986">
                  <c:v>117000</c:v>
                </c:pt>
                <c:pt idx="987">
                  <c:v>395192</c:v>
                </c:pt>
                <c:pt idx="988">
                  <c:v>195000</c:v>
                </c:pt>
                <c:pt idx="989">
                  <c:v>197000</c:v>
                </c:pt>
                <c:pt idx="990">
                  <c:v>348000</c:v>
                </c:pt>
                <c:pt idx="991">
                  <c:v>168000</c:v>
                </c:pt>
                <c:pt idx="992">
                  <c:v>187000</c:v>
                </c:pt>
                <c:pt idx="993">
                  <c:v>173900</c:v>
                </c:pt>
                <c:pt idx="994">
                  <c:v>337500</c:v>
                </c:pt>
                <c:pt idx="995">
                  <c:v>121600</c:v>
                </c:pt>
                <c:pt idx="996">
                  <c:v>136500</c:v>
                </c:pt>
                <c:pt idx="997">
                  <c:v>185000</c:v>
                </c:pt>
                <c:pt idx="998">
                  <c:v>91000</c:v>
                </c:pt>
                <c:pt idx="999">
                  <c:v>206000</c:v>
                </c:pt>
                <c:pt idx="1000">
                  <c:v>82000</c:v>
                </c:pt>
                <c:pt idx="1001">
                  <c:v>86000</c:v>
                </c:pt>
                <c:pt idx="1002">
                  <c:v>232000</c:v>
                </c:pt>
                <c:pt idx="1003">
                  <c:v>136905</c:v>
                </c:pt>
                <c:pt idx="1004">
                  <c:v>181000</c:v>
                </c:pt>
                <c:pt idx="1005">
                  <c:v>149900</c:v>
                </c:pt>
                <c:pt idx="1006">
                  <c:v>163500</c:v>
                </c:pt>
                <c:pt idx="1007">
                  <c:v>88000</c:v>
                </c:pt>
                <c:pt idx="1008">
                  <c:v>240000</c:v>
                </c:pt>
                <c:pt idx="1009">
                  <c:v>102000</c:v>
                </c:pt>
                <c:pt idx="1010">
                  <c:v>135000</c:v>
                </c:pt>
                <c:pt idx="1011">
                  <c:v>100000</c:v>
                </c:pt>
                <c:pt idx="1012">
                  <c:v>165000</c:v>
                </c:pt>
                <c:pt idx="1013">
                  <c:v>85000</c:v>
                </c:pt>
                <c:pt idx="1014">
                  <c:v>119200</c:v>
                </c:pt>
                <c:pt idx="1015">
                  <c:v>227000</c:v>
                </c:pt>
                <c:pt idx="1016">
                  <c:v>203000</c:v>
                </c:pt>
                <c:pt idx="1017">
                  <c:v>187500</c:v>
                </c:pt>
                <c:pt idx="1018">
                  <c:v>160000</c:v>
                </c:pt>
                <c:pt idx="1019">
                  <c:v>213490</c:v>
                </c:pt>
                <c:pt idx="1020">
                  <c:v>176000</c:v>
                </c:pt>
                <c:pt idx="1021">
                  <c:v>194000</c:v>
                </c:pt>
                <c:pt idx="1022">
                  <c:v>87000</c:v>
                </c:pt>
                <c:pt idx="1023">
                  <c:v>191000</c:v>
                </c:pt>
                <c:pt idx="1024">
                  <c:v>287000</c:v>
                </c:pt>
                <c:pt idx="1025">
                  <c:v>112500</c:v>
                </c:pt>
                <c:pt idx="1026">
                  <c:v>167500</c:v>
                </c:pt>
                <c:pt idx="1027">
                  <c:v>293077</c:v>
                </c:pt>
                <c:pt idx="1028">
                  <c:v>105000</c:v>
                </c:pt>
                <c:pt idx="1029">
                  <c:v>118000</c:v>
                </c:pt>
                <c:pt idx="1030">
                  <c:v>160000</c:v>
                </c:pt>
                <c:pt idx="1031">
                  <c:v>197000</c:v>
                </c:pt>
                <c:pt idx="1032">
                  <c:v>310000</c:v>
                </c:pt>
                <c:pt idx="1033">
                  <c:v>230000</c:v>
                </c:pt>
                <c:pt idx="1034">
                  <c:v>119750</c:v>
                </c:pt>
                <c:pt idx="1035">
                  <c:v>84000</c:v>
                </c:pt>
                <c:pt idx="1036">
                  <c:v>315500</c:v>
                </c:pt>
                <c:pt idx="1037">
                  <c:v>287000</c:v>
                </c:pt>
                <c:pt idx="1038">
                  <c:v>97000</c:v>
                </c:pt>
                <c:pt idx="1039">
                  <c:v>80000</c:v>
                </c:pt>
                <c:pt idx="1040">
                  <c:v>155000</c:v>
                </c:pt>
                <c:pt idx="1041">
                  <c:v>173000</c:v>
                </c:pt>
                <c:pt idx="1042">
                  <c:v>196000</c:v>
                </c:pt>
                <c:pt idx="1043">
                  <c:v>262280</c:v>
                </c:pt>
                <c:pt idx="1044">
                  <c:v>278000</c:v>
                </c:pt>
                <c:pt idx="1045">
                  <c:v>139600</c:v>
                </c:pt>
                <c:pt idx="1046">
                  <c:v>556581</c:v>
                </c:pt>
                <c:pt idx="1047">
                  <c:v>145000</c:v>
                </c:pt>
                <c:pt idx="1048">
                  <c:v>115000</c:v>
                </c:pt>
                <c:pt idx="1049">
                  <c:v>84900</c:v>
                </c:pt>
                <c:pt idx="1050">
                  <c:v>176485</c:v>
                </c:pt>
                <c:pt idx="1051">
                  <c:v>200141</c:v>
                </c:pt>
                <c:pt idx="1052">
                  <c:v>165000</c:v>
                </c:pt>
                <c:pt idx="1053">
                  <c:v>144500</c:v>
                </c:pt>
                <c:pt idx="1054">
                  <c:v>255000</c:v>
                </c:pt>
                <c:pt idx="1055">
                  <c:v>180000</c:v>
                </c:pt>
                <c:pt idx="1056">
                  <c:v>185850</c:v>
                </c:pt>
                <c:pt idx="1057">
                  <c:v>248000</c:v>
                </c:pt>
                <c:pt idx="1058">
                  <c:v>335000</c:v>
                </c:pt>
                <c:pt idx="1059">
                  <c:v>220000</c:v>
                </c:pt>
                <c:pt idx="1060">
                  <c:v>213500</c:v>
                </c:pt>
                <c:pt idx="1061">
                  <c:v>81000</c:v>
                </c:pt>
                <c:pt idx="1062">
                  <c:v>90000</c:v>
                </c:pt>
                <c:pt idx="1063">
                  <c:v>110500</c:v>
                </c:pt>
                <c:pt idx="1064">
                  <c:v>154000</c:v>
                </c:pt>
                <c:pt idx="1065">
                  <c:v>328000</c:v>
                </c:pt>
                <c:pt idx="1066">
                  <c:v>178000</c:v>
                </c:pt>
                <c:pt idx="1067">
                  <c:v>167900</c:v>
                </c:pt>
                <c:pt idx="1068">
                  <c:v>151400</c:v>
                </c:pt>
                <c:pt idx="1069">
                  <c:v>135000</c:v>
                </c:pt>
                <c:pt idx="1070">
                  <c:v>135000</c:v>
                </c:pt>
                <c:pt idx="1071">
                  <c:v>154000</c:v>
                </c:pt>
                <c:pt idx="1072">
                  <c:v>91500</c:v>
                </c:pt>
                <c:pt idx="1073">
                  <c:v>159500</c:v>
                </c:pt>
                <c:pt idx="1074">
                  <c:v>194000</c:v>
                </c:pt>
                <c:pt idx="1075">
                  <c:v>219500</c:v>
                </c:pt>
                <c:pt idx="1076">
                  <c:v>170000</c:v>
                </c:pt>
                <c:pt idx="1077">
                  <c:v>138800</c:v>
                </c:pt>
                <c:pt idx="1078">
                  <c:v>155900</c:v>
                </c:pt>
                <c:pt idx="1079">
                  <c:v>126000</c:v>
                </c:pt>
                <c:pt idx="1080">
                  <c:v>145000</c:v>
                </c:pt>
                <c:pt idx="1081">
                  <c:v>133000</c:v>
                </c:pt>
                <c:pt idx="1082">
                  <c:v>192000</c:v>
                </c:pt>
                <c:pt idx="1083">
                  <c:v>160000</c:v>
                </c:pt>
                <c:pt idx="1084">
                  <c:v>187500</c:v>
                </c:pt>
                <c:pt idx="1085">
                  <c:v>147000</c:v>
                </c:pt>
                <c:pt idx="1086">
                  <c:v>83500</c:v>
                </c:pt>
                <c:pt idx="1087">
                  <c:v>252000</c:v>
                </c:pt>
                <c:pt idx="1088">
                  <c:v>137500</c:v>
                </c:pt>
                <c:pt idx="1089">
                  <c:v>197000</c:v>
                </c:pt>
                <c:pt idx="1090">
                  <c:v>92900</c:v>
                </c:pt>
                <c:pt idx="1091">
                  <c:v>160000</c:v>
                </c:pt>
                <c:pt idx="1092">
                  <c:v>136500</c:v>
                </c:pt>
                <c:pt idx="1093">
                  <c:v>146000</c:v>
                </c:pt>
                <c:pt idx="1094">
                  <c:v>129000</c:v>
                </c:pt>
                <c:pt idx="1095">
                  <c:v>176432</c:v>
                </c:pt>
                <c:pt idx="1096">
                  <c:v>127000</c:v>
                </c:pt>
                <c:pt idx="1097">
                  <c:v>170000</c:v>
                </c:pt>
                <c:pt idx="1098">
                  <c:v>128000</c:v>
                </c:pt>
                <c:pt idx="1099">
                  <c:v>157000</c:v>
                </c:pt>
                <c:pt idx="1100">
                  <c:v>60000</c:v>
                </c:pt>
                <c:pt idx="1101">
                  <c:v>119500</c:v>
                </c:pt>
                <c:pt idx="1102">
                  <c:v>135000</c:v>
                </c:pt>
                <c:pt idx="1103">
                  <c:v>159500</c:v>
                </c:pt>
                <c:pt idx="1104">
                  <c:v>106000</c:v>
                </c:pt>
                <c:pt idx="1105">
                  <c:v>325000</c:v>
                </c:pt>
                <c:pt idx="1106">
                  <c:v>179900</c:v>
                </c:pt>
                <c:pt idx="1107">
                  <c:v>274725</c:v>
                </c:pt>
                <c:pt idx="1108">
                  <c:v>181000</c:v>
                </c:pt>
                <c:pt idx="1109">
                  <c:v>280000</c:v>
                </c:pt>
                <c:pt idx="1110">
                  <c:v>188000</c:v>
                </c:pt>
                <c:pt idx="1111">
                  <c:v>205000</c:v>
                </c:pt>
                <c:pt idx="1112">
                  <c:v>129900</c:v>
                </c:pt>
                <c:pt idx="1113">
                  <c:v>134500</c:v>
                </c:pt>
                <c:pt idx="1114">
                  <c:v>117000</c:v>
                </c:pt>
                <c:pt idx="1115">
                  <c:v>318000</c:v>
                </c:pt>
                <c:pt idx="1116">
                  <c:v>184100</c:v>
                </c:pt>
                <c:pt idx="1117">
                  <c:v>130000</c:v>
                </c:pt>
                <c:pt idx="1118">
                  <c:v>140000</c:v>
                </c:pt>
                <c:pt idx="1119">
                  <c:v>133700</c:v>
                </c:pt>
                <c:pt idx="1120">
                  <c:v>118400</c:v>
                </c:pt>
                <c:pt idx="1121">
                  <c:v>212900</c:v>
                </c:pt>
                <c:pt idx="1122">
                  <c:v>112000</c:v>
                </c:pt>
                <c:pt idx="1123">
                  <c:v>118000</c:v>
                </c:pt>
                <c:pt idx="1124">
                  <c:v>163900</c:v>
                </c:pt>
                <c:pt idx="1125">
                  <c:v>115000</c:v>
                </c:pt>
                <c:pt idx="1126">
                  <c:v>174000</c:v>
                </c:pt>
                <c:pt idx="1127">
                  <c:v>259000</c:v>
                </c:pt>
                <c:pt idx="1128">
                  <c:v>215000</c:v>
                </c:pt>
                <c:pt idx="1129">
                  <c:v>140000</c:v>
                </c:pt>
                <c:pt idx="1130">
                  <c:v>135000</c:v>
                </c:pt>
                <c:pt idx="1131">
                  <c:v>93500</c:v>
                </c:pt>
                <c:pt idx="1132">
                  <c:v>117500</c:v>
                </c:pt>
                <c:pt idx="1133">
                  <c:v>239500</c:v>
                </c:pt>
                <c:pt idx="1134">
                  <c:v>169000</c:v>
                </c:pt>
                <c:pt idx="1135">
                  <c:v>102000</c:v>
                </c:pt>
                <c:pt idx="1136">
                  <c:v>119000</c:v>
                </c:pt>
                <c:pt idx="1137">
                  <c:v>94000</c:v>
                </c:pt>
                <c:pt idx="1138">
                  <c:v>196000</c:v>
                </c:pt>
                <c:pt idx="1139">
                  <c:v>144000</c:v>
                </c:pt>
                <c:pt idx="1140">
                  <c:v>139000</c:v>
                </c:pt>
                <c:pt idx="1141">
                  <c:v>197500</c:v>
                </c:pt>
                <c:pt idx="1142">
                  <c:v>424870</c:v>
                </c:pt>
                <c:pt idx="1143">
                  <c:v>80000</c:v>
                </c:pt>
                <c:pt idx="1144">
                  <c:v>80000</c:v>
                </c:pt>
                <c:pt idx="1145">
                  <c:v>149000</c:v>
                </c:pt>
                <c:pt idx="1146">
                  <c:v>180000</c:v>
                </c:pt>
                <c:pt idx="1147">
                  <c:v>174500</c:v>
                </c:pt>
                <c:pt idx="1148">
                  <c:v>116900</c:v>
                </c:pt>
                <c:pt idx="1149">
                  <c:v>143000</c:v>
                </c:pt>
                <c:pt idx="1150">
                  <c:v>124000</c:v>
                </c:pt>
                <c:pt idx="1151">
                  <c:v>149900</c:v>
                </c:pt>
                <c:pt idx="1152">
                  <c:v>230000</c:v>
                </c:pt>
                <c:pt idx="1153">
                  <c:v>120500</c:v>
                </c:pt>
                <c:pt idx="1154">
                  <c:v>201800</c:v>
                </c:pt>
                <c:pt idx="1155">
                  <c:v>218000</c:v>
                </c:pt>
                <c:pt idx="1156">
                  <c:v>179900</c:v>
                </c:pt>
                <c:pt idx="1157">
                  <c:v>230000</c:v>
                </c:pt>
                <c:pt idx="1158">
                  <c:v>235128</c:v>
                </c:pt>
                <c:pt idx="1159">
                  <c:v>185000</c:v>
                </c:pt>
                <c:pt idx="1160">
                  <c:v>146000</c:v>
                </c:pt>
                <c:pt idx="1161">
                  <c:v>224000</c:v>
                </c:pt>
                <c:pt idx="1162">
                  <c:v>129000</c:v>
                </c:pt>
                <c:pt idx="1163">
                  <c:v>108959</c:v>
                </c:pt>
                <c:pt idx="1164">
                  <c:v>194000</c:v>
                </c:pt>
                <c:pt idx="1165">
                  <c:v>233170</c:v>
                </c:pt>
                <c:pt idx="1166">
                  <c:v>245350</c:v>
                </c:pt>
                <c:pt idx="1167">
                  <c:v>173000</c:v>
                </c:pt>
                <c:pt idx="1168">
                  <c:v>235000</c:v>
                </c:pt>
                <c:pt idx="1169">
                  <c:v>625000</c:v>
                </c:pt>
                <c:pt idx="1170">
                  <c:v>171000</c:v>
                </c:pt>
                <c:pt idx="1171">
                  <c:v>163000</c:v>
                </c:pt>
                <c:pt idx="1172">
                  <c:v>171900</c:v>
                </c:pt>
                <c:pt idx="1173">
                  <c:v>200500</c:v>
                </c:pt>
                <c:pt idx="1174">
                  <c:v>239000</c:v>
                </c:pt>
                <c:pt idx="1175">
                  <c:v>285000</c:v>
                </c:pt>
                <c:pt idx="1176">
                  <c:v>119500</c:v>
                </c:pt>
                <c:pt idx="1177">
                  <c:v>115000</c:v>
                </c:pt>
                <c:pt idx="1178">
                  <c:v>154900</c:v>
                </c:pt>
                <c:pt idx="1179">
                  <c:v>93000</c:v>
                </c:pt>
                <c:pt idx="1180">
                  <c:v>250000</c:v>
                </c:pt>
                <c:pt idx="1181">
                  <c:v>392500</c:v>
                </c:pt>
                <c:pt idx="1182">
                  <c:v>745000</c:v>
                </c:pt>
                <c:pt idx="1183">
                  <c:v>120000</c:v>
                </c:pt>
                <c:pt idx="1184">
                  <c:v>186700</c:v>
                </c:pt>
                <c:pt idx="1185">
                  <c:v>104900</c:v>
                </c:pt>
                <c:pt idx="1186">
                  <c:v>95000</c:v>
                </c:pt>
                <c:pt idx="1187">
                  <c:v>262000</c:v>
                </c:pt>
                <c:pt idx="1188">
                  <c:v>195000</c:v>
                </c:pt>
                <c:pt idx="1189">
                  <c:v>189000</c:v>
                </c:pt>
                <c:pt idx="1190">
                  <c:v>168000</c:v>
                </c:pt>
                <c:pt idx="1191">
                  <c:v>174000</c:v>
                </c:pt>
                <c:pt idx="1192">
                  <c:v>125000</c:v>
                </c:pt>
                <c:pt idx="1193">
                  <c:v>165000</c:v>
                </c:pt>
                <c:pt idx="1194">
                  <c:v>158000</c:v>
                </c:pt>
                <c:pt idx="1195">
                  <c:v>176000</c:v>
                </c:pt>
                <c:pt idx="1196">
                  <c:v>219210</c:v>
                </c:pt>
                <c:pt idx="1197">
                  <c:v>144000</c:v>
                </c:pt>
                <c:pt idx="1198">
                  <c:v>178000</c:v>
                </c:pt>
                <c:pt idx="1199">
                  <c:v>148000</c:v>
                </c:pt>
                <c:pt idx="1200">
                  <c:v>116050</c:v>
                </c:pt>
                <c:pt idx="1201">
                  <c:v>197900</c:v>
                </c:pt>
                <c:pt idx="1202">
                  <c:v>117000</c:v>
                </c:pt>
                <c:pt idx="1203">
                  <c:v>213000</c:v>
                </c:pt>
                <c:pt idx="1204">
                  <c:v>153500</c:v>
                </c:pt>
                <c:pt idx="1205">
                  <c:v>271900</c:v>
                </c:pt>
                <c:pt idx="1206">
                  <c:v>107000</c:v>
                </c:pt>
                <c:pt idx="1207">
                  <c:v>200000</c:v>
                </c:pt>
                <c:pt idx="1208">
                  <c:v>140000</c:v>
                </c:pt>
                <c:pt idx="1209">
                  <c:v>290000</c:v>
                </c:pt>
                <c:pt idx="1210">
                  <c:v>189000</c:v>
                </c:pt>
                <c:pt idx="1211">
                  <c:v>164000</c:v>
                </c:pt>
                <c:pt idx="1212">
                  <c:v>113000</c:v>
                </c:pt>
                <c:pt idx="1213">
                  <c:v>145000</c:v>
                </c:pt>
                <c:pt idx="1214">
                  <c:v>134500</c:v>
                </c:pt>
                <c:pt idx="1215">
                  <c:v>125000</c:v>
                </c:pt>
                <c:pt idx="1216">
                  <c:v>112000</c:v>
                </c:pt>
                <c:pt idx="1217">
                  <c:v>229456</c:v>
                </c:pt>
                <c:pt idx="1218">
                  <c:v>80500</c:v>
                </c:pt>
                <c:pt idx="1219">
                  <c:v>91500</c:v>
                </c:pt>
                <c:pt idx="1220">
                  <c:v>115000</c:v>
                </c:pt>
                <c:pt idx="1221">
                  <c:v>134000</c:v>
                </c:pt>
                <c:pt idx="1222">
                  <c:v>143000</c:v>
                </c:pt>
                <c:pt idx="1223">
                  <c:v>137900</c:v>
                </c:pt>
                <c:pt idx="1224">
                  <c:v>184000</c:v>
                </c:pt>
                <c:pt idx="1225">
                  <c:v>145000</c:v>
                </c:pt>
                <c:pt idx="1226">
                  <c:v>214000</c:v>
                </c:pt>
                <c:pt idx="1227">
                  <c:v>147000</c:v>
                </c:pt>
                <c:pt idx="1228">
                  <c:v>367294</c:v>
                </c:pt>
                <c:pt idx="1229">
                  <c:v>127000</c:v>
                </c:pt>
                <c:pt idx="1230">
                  <c:v>190000</c:v>
                </c:pt>
                <c:pt idx="1231">
                  <c:v>132500</c:v>
                </c:pt>
                <c:pt idx="1232">
                  <c:v>101800</c:v>
                </c:pt>
                <c:pt idx="1233">
                  <c:v>142000</c:v>
                </c:pt>
                <c:pt idx="1234">
                  <c:v>130000</c:v>
                </c:pt>
                <c:pt idx="1235">
                  <c:v>138887</c:v>
                </c:pt>
                <c:pt idx="1236">
                  <c:v>175500</c:v>
                </c:pt>
                <c:pt idx="1237">
                  <c:v>195000</c:v>
                </c:pt>
                <c:pt idx="1238">
                  <c:v>142500</c:v>
                </c:pt>
                <c:pt idx="1239">
                  <c:v>265900</c:v>
                </c:pt>
                <c:pt idx="1240">
                  <c:v>224900</c:v>
                </c:pt>
                <c:pt idx="1241">
                  <c:v>248328</c:v>
                </c:pt>
                <c:pt idx="1242">
                  <c:v>170000</c:v>
                </c:pt>
                <c:pt idx="1243">
                  <c:v>465000</c:v>
                </c:pt>
                <c:pt idx="1244">
                  <c:v>230000</c:v>
                </c:pt>
                <c:pt idx="1245">
                  <c:v>178000</c:v>
                </c:pt>
                <c:pt idx="1246">
                  <c:v>186500</c:v>
                </c:pt>
                <c:pt idx="1247">
                  <c:v>169900</c:v>
                </c:pt>
                <c:pt idx="1248">
                  <c:v>129500</c:v>
                </c:pt>
                <c:pt idx="1249">
                  <c:v>119000</c:v>
                </c:pt>
                <c:pt idx="1250">
                  <c:v>244000</c:v>
                </c:pt>
                <c:pt idx="1251">
                  <c:v>171750</c:v>
                </c:pt>
                <c:pt idx="1252">
                  <c:v>130000</c:v>
                </c:pt>
                <c:pt idx="1253">
                  <c:v>294000</c:v>
                </c:pt>
                <c:pt idx="1254">
                  <c:v>165400</c:v>
                </c:pt>
                <c:pt idx="1255">
                  <c:v>127500</c:v>
                </c:pt>
                <c:pt idx="1256">
                  <c:v>301500</c:v>
                </c:pt>
                <c:pt idx="1257">
                  <c:v>99900</c:v>
                </c:pt>
                <c:pt idx="1258">
                  <c:v>190000</c:v>
                </c:pt>
                <c:pt idx="1259">
                  <c:v>151000</c:v>
                </c:pt>
                <c:pt idx="1260">
                  <c:v>181000</c:v>
                </c:pt>
                <c:pt idx="1261">
                  <c:v>128900</c:v>
                </c:pt>
                <c:pt idx="1262">
                  <c:v>161500</c:v>
                </c:pt>
                <c:pt idx="1263">
                  <c:v>180500</c:v>
                </c:pt>
                <c:pt idx="1264">
                  <c:v>181000</c:v>
                </c:pt>
                <c:pt idx="1265">
                  <c:v>183900</c:v>
                </c:pt>
                <c:pt idx="1266">
                  <c:v>122000</c:v>
                </c:pt>
                <c:pt idx="1267">
                  <c:v>378500</c:v>
                </c:pt>
                <c:pt idx="1268">
                  <c:v>381000</c:v>
                </c:pt>
                <c:pt idx="1269">
                  <c:v>144000</c:v>
                </c:pt>
                <c:pt idx="1270">
                  <c:v>260000</c:v>
                </c:pt>
                <c:pt idx="1271">
                  <c:v>185750</c:v>
                </c:pt>
                <c:pt idx="1272">
                  <c:v>137000</c:v>
                </c:pt>
                <c:pt idx="1273">
                  <c:v>177000</c:v>
                </c:pt>
                <c:pt idx="1274">
                  <c:v>139000</c:v>
                </c:pt>
                <c:pt idx="1275">
                  <c:v>137000</c:v>
                </c:pt>
                <c:pt idx="1276">
                  <c:v>162000</c:v>
                </c:pt>
                <c:pt idx="1277">
                  <c:v>197900</c:v>
                </c:pt>
                <c:pt idx="1278">
                  <c:v>237000</c:v>
                </c:pt>
                <c:pt idx="1279">
                  <c:v>68400</c:v>
                </c:pt>
                <c:pt idx="1280">
                  <c:v>227000</c:v>
                </c:pt>
                <c:pt idx="1281">
                  <c:v>180000</c:v>
                </c:pt>
                <c:pt idx="1282">
                  <c:v>150500</c:v>
                </c:pt>
                <c:pt idx="1283">
                  <c:v>139000</c:v>
                </c:pt>
                <c:pt idx="1284">
                  <c:v>169000</c:v>
                </c:pt>
                <c:pt idx="1285">
                  <c:v>132500</c:v>
                </c:pt>
                <c:pt idx="1286">
                  <c:v>143000</c:v>
                </c:pt>
                <c:pt idx="1287">
                  <c:v>190000</c:v>
                </c:pt>
                <c:pt idx="1288">
                  <c:v>278000</c:v>
                </c:pt>
                <c:pt idx="1289">
                  <c:v>281000</c:v>
                </c:pt>
                <c:pt idx="1290">
                  <c:v>180500</c:v>
                </c:pt>
                <c:pt idx="1291">
                  <c:v>119500</c:v>
                </c:pt>
                <c:pt idx="1292">
                  <c:v>107500</c:v>
                </c:pt>
                <c:pt idx="1293">
                  <c:v>162900</c:v>
                </c:pt>
                <c:pt idx="1294">
                  <c:v>115000</c:v>
                </c:pt>
                <c:pt idx="1295">
                  <c:v>138500</c:v>
                </c:pt>
                <c:pt idx="1296">
                  <c:v>155000</c:v>
                </c:pt>
                <c:pt idx="1297">
                  <c:v>140000</c:v>
                </c:pt>
                <c:pt idx="1298">
                  <c:v>160000</c:v>
                </c:pt>
                <c:pt idx="1299">
                  <c:v>154000</c:v>
                </c:pt>
                <c:pt idx="1300">
                  <c:v>225000</c:v>
                </c:pt>
                <c:pt idx="1301">
                  <c:v>177500</c:v>
                </c:pt>
                <c:pt idx="1302">
                  <c:v>290000</c:v>
                </c:pt>
                <c:pt idx="1303">
                  <c:v>232000</c:v>
                </c:pt>
                <c:pt idx="1304">
                  <c:v>130000</c:v>
                </c:pt>
                <c:pt idx="1305">
                  <c:v>325000</c:v>
                </c:pt>
                <c:pt idx="1306">
                  <c:v>202500</c:v>
                </c:pt>
                <c:pt idx="1307">
                  <c:v>138000</c:v>
                </c:pt>
                <c:pt idx="1308">
                  <c:v>147000</c:v>
                </c:pt>
                <c:pt idx="1309">
                  <c:v>179200</c:v>
                </c:pt>
                <c:pt idx="1310">
                  <c:v>335000</c:v>
                </c:pt>
                <c:pt idx="1311">
                  <c:v>203000</c:v>
                </c:pt>
                <c:pt idx="1312">
                  <c:v>302000</c:v>
                </c:pt>
                <c:pt idx="1313">
                  <c:v>333168</c:v>
                </c:pt>
                <c:pt idx="1314">
                  <c:v>119000</c:v>
                </c:pt>
                <c:pt idx="1315">
                  <c:v>206900</c:v>
                </c:pt>
                <c:pt idx="1316">
                  <c:v>295493</c:v>
                </c:pt>
                <c:pt idx="1317">
                  <c:v>208900</c:v>
                </c:pt>
                <c:pt idx="1318">
                  <c:v>275000</c:v>
                </c:pt>
                <c:pt idx="1319">
                  <c:v>111000</c:v>
                </c:pt>
                <c:pt idx="1320">
                  <c:v>156500</c:v>
                </c:pt>
                <c:pt idx="1321">
                  <c:v>72500</c:v>
                </c:pt>
                <c:pt idx="1322">
                  <c:v>190000</c:v>
                </c:pt>
                <c:pt idx="1323">
                  <c:v>82500</c:v>
                </c:pt>
                <c:pt idx="1324">
                  <c:v>147000</c:v>
                </c:pt>
                <c:pt idx="1325">
                  <c:v>55000</c:v>
                </c:pt>
                <c:pt idx="1326">
                  <c:v>79000</c:v>
                </c:pt>
                <c:pt idx="1327">
                  <c:v>130500</c:v>
                </c:pt>
                <c:pt idx="1328">
                  <c:v>256000</c:v>
                </c:pt>
                <c:pt idx="1329">
                  <c:v>176500</c:v>
                </c:pt>
                <c:pt idx="1330">
                  <c:v>227000</c:v>
                </c:pt>
                <c:pt idx="1331">
                  <c:v>132500</c:v>
                </c:pt>
                <c:pt idx="1332">
                  <c:v>100000</c:v>
                </c:pt>
                <c:pt idx="1333">
                  <c:v>125500</c:v>
                </c:pt>
                <c:pt idx="1334">
                  <c:v>125000</c:v>
                </c:pt>
                <c:pt idx="1335">
                  <c:v>167900</c:v>
                </c:pt>
                <c:pt idx="1336">
                  <c:v>135000</c:v>
                </c:pt>
                <c:pt idx="1337">
                  <c:v>52500</c:v>
                </c:pt>
                <c:pt idx="1338">
                  <c:v>200000</c:v>
                </c:pt>
                <c:pt idx="1339">
                  <c:v>128500</c:v>
                </c:pt>
                <c:pt idx="1340">
                  <c:v>123000</c:v>
                </c:pt>
                <c:pt idx="1341">
                  <c:v>155000</c:v>
                </c:pt>
                <c:pt idx="1342">
                  <c:v>228500</c:v>
                </c:pt>
                <c:pt idx="1343">
                  <c:v>177000</c:v>
                </c:pt>
                <c:pt idx="1344">
                  <c:v>155835</c:v>
                </c:pt>
                <c:pt idx="1345">
                  <c:v>108500</c:v>
                </c:pt>
                <c:pt idx="1346">
                  <c:v>262500</c:v>
                </c:pt>
                <c:pt idx="1347">
                  <c:v>283463</c:v>
                </c:pt>
                <c:pt idx="1348">
                  <c:v>215000</c:v>
                </c:pt>
                <c:pt idx="1349">
                  <c:v>122000</c:v>
                </c:pt>
                <c:pt idx="1350">
                  <c:v>200000</c:v>
                </c:pt>
                <c:pt idx="1351">
                  <c:v>171000</c:v>
                </c:pt>
                <c:pt idx="1352">
                  <c:v>134900</c:v>
                </c:pt>
                <c:pt idx="1353">
                  <c:v>410000</c:v>
                </c:pt>
                <c:pt idx="1354">
                  <c:v>235000</c:v>
                </c:pt>
                <c:pt idx="1355">
                  <c:v>170000</c:v>
                </c:pt>
                <c:pt idx="1356">
                  <c:v>110000</c:v>
                </c:pt>
                <c:pt idx="1357">
                  <c:v>149900</c:v>
                </c:pt>
                <c:pt idx="1358">
                  <c:v>177500</c:v>
                </c:pt>
                <c:pt idx="1359">
                  <c:v>315000</c:v>
                </c:pt>
                <c:pt idx="1360">
                  <c:v>189000</c:v>
                </c:pt>
                <c:pt idx="1361">
                  <c:v>260000</c:v>
                </c:pt>
                <c:pt idx="1362">
                  <c:v>104900</c:v>
                </c:pt>
                <c:pt idx="1363">
                  <c:v>156932</c:v>
                </c:pt>
                <c:pt idx="1364">
                  <c:v>144152</c:v>
                </c:pt>
                <c:pt idx="1365">
                  <c:v>216000</c:v>
                </c:pt>
                <c:pt idx="1366">
                  <c:v>193000</c:v>
                </c:pt>
                <c:pt idx="1367">
                  <c:v>127000</c:v>
                </c:pt>
                <c:pt idx="1368">
                  <c:v>144000</c:v>
                </c:pt>
                <c:pt idx="1369">
                  <c:v>232000</c:v>
                </c:pt>
                <c:pt idx="1370">
                  <c:v>105000</c:v>
                </c:pt>
                <c:pt idx="1371">
                  <c:v>165500</c:v>
                </c:pt>
                <c:pt idx="1372">
                  <c:v>274300</c:v>
                </c:pt>
                <c:pt idx="1373">
                  <c:v>466500</c:v>
                </c:pt>
                <c:pt idx="1374">
                  <c:v>250000</c:v>
                </c:pt>
                <c:pt idx="1375">
                  <c:v>239000</c:v>
                </c:pt>
                <c:pt idx="1376">
                  <c:v>91000</c:v>
                </c:pt>
                <c:pt idx="1377">
                  <c:v>117000</c:v>
                </c:pt>
                <c:pt idx="1378">
                  <c:v>83000</c:v>
                </c:pt>
                <c:pt idx="1379">
                  <c:v>167500</c:v>
                </c:pt>
                <c:pt idx="1380">
                  <c:v>58500</c:v>
                </c:pt>
                <c:pt idx="1381">
                  <c:v>237500</c:v>
                </c:pt>
                <c:pt idx="1382">
                  <c:v>157000</c:v>
                </c:pt>
                <c:pt idx="1383">
                  <c:v>112000</c:v>
                </c:pt>
                <c:pt idx="1384">
                  <c:v>105000</c:v>
                </c:pt>
                <c:pt idx="1385">
                  <c:v>125500</c:v>
                </c:pt>
                <c:pt idx="1386">
                  <c:v>250000</c:v>
                </c:pt>
                <c:pt idx="1387">
                  <c:v>136000</c:v>
                </c:pt>
                <c:pt idx="1388">
                  <c:v>377500</c:v>
                </c:pt>
                <c:pt idx="1389">
                  <c:v>131000</c:v>
                </c:pt>
                <c:pt idx="1390">
                  <c:v>235000</c:v>
                </c:pt>
                <c:pt idx="1391">
                  <c:v>124000</c:v>
                </c:pt>
                <c:pt idx="1392">
                  <c:v>123000</c:v>
                </c:pt>
                <c:pt idx="1393">
                  <c:v>163000</c:v>
                </c:pt>
                <c:pt idx="1394">
                  <c:v>246578</c:v>
                </c:pt>
                <c:pt idx="1395">
                  <c:v>281213</c:v>
                </c:pt>
                <c:pt idx="1396">
                  <c:v>160000</c:v>
                </c:pt>
                <c:pt idx="1397">
                  <c:v>137500</c:v>
                </c:pt>
                <c:pt idx="1398">
                  <c:v>138000</c:v>
                </c:pt>
                <c:pt idx="1399">
                  <c:v>137450</c:v>
                </c:pt>
                <c:pt idx="1400">
                  <c:v>120000</c:v>
                </c:pt>
                <c:pt idx="1401">
                  <c:v>193000</c:v>
                </c:pt>
                <c:pt idx="1402">
                  <c:v>193879</c:v>
                </c:pt>
                <c:pt idx="1403">
                  <c:v>282922</c:v>
                </c:pt>
                <c:pt idx="1404">
                  <c:v>105000</c:v>
                </c:pt>
                <c:pt idx="1405">
                  <c:v>275000</c:v>
                </c:pt>
                <c:pt idx="1406">
                  <c:v>133000</c:v>
                </c:pt>
                <c:pt idx="1407">
                  <c:v>112000</c:v>
                </c:pt>
                <c:pt idx="1408">
                  <c:v>125500</c:v>
                </c:pt>
                <c:pt idx="1409">
                  <c:v>215000</c:v>
                </c:pt>
                <c:pt idx="1410">
                  <c:v>230000</c:v>
                </c:pt>
                <c:pt idx="1411">
                  <c:v>140000</c:v>
                </c:pt>
                <c:pt idx="1412">
                  <c:v>90000</c:v>
                </c:pt>
                <c:pt idx="1413">
                  <c:v>257000</c:v>
                </c:pt>
                <c:pt idx="1414">
                  <c:v>207000</c:v>
                </c:pt>
                <c:pt idx="1415">
                  <c:v>175900</c:v>
                </c:pt>
                <c:pt idx="1416">
                  <c:v>122500</c:v>
                </c:pt>
                <c:pt idx="1417">
                  <c:v>340000</c:v>
                </c:pt>
                <c:pt idx="1418">
                  <c:v>124000</c:v>
                </c:pt>
                <c:pt idx="1419">
                  <c:v>223000</c:v>
                </c:pt>
                <c:pt idx="1420">
                  <c:v>179900</c:v>
                </c:pt>
                <c:pt idx="1421">
                  <c:v>127500</c:v>
                </c:pt>
                <c:pt idx="1422">
                  <c:v>136500</c:v>
                </c:pt>
                <c:pt idx="1423">
                  <c:v>274970</c:v>
                </c:pt>
                <c:pt idx="1424">
                  <c:v>144000</c:v>
                </c:pt>
                <c:pt idx="1425">
                  <c:v>142000</c:v>
                </c:pt>
                <c:pt idx="1426">
                  <c:v>271000</c:v>
                </c:pt>
                <c:pt idx="1427">
                  <c:v>140000</c:v>
                </c:pt>
                <c:pt idx="1428">
                  <c:v>119000</c:v>
                </c:pt>
                <c:pt idx="1429">
                  <c:v>182900</c:v>
                </c:pt>
                <c:pt idx="1430">
                  <c:v>192140</c:v>
                </c:pt>
                <c:pt idx="1431">
                  <c:v>143750</c:v>
                </c:pt>
                <c:pt idx="1432">
                  <c:v>64500</c:v>
                </c:pt>
                <c:pt idx="1433">
                  <c:v>186500</c:v>
                </c:pt>
                <c:pt idx="1434">
                  <c:v>160000</c:v>
                </c:pt>
                <c:pt idx="1435">
                  <c:v>174000</c:v>
                </c:pt>
                <c:pt idx="1436">
                  <c:v>120500</c:v>
                </c:pt>
                <c:pt idx="1437">
                  <c:v>394617</c:v>
                </c:pt>
                <c:pt idx="1438">
                  <c:v>149700</c:v>
                </c:pt>
                <c:pt idx="1439">
                  <c:v>197000</c:v>
                </c:pt>
                <c:pt idx="1440">
                  <c:v>191000</c:v>
                </c:pt>
                <c:pt idx="1441">
                  <c:v>149300</c:v>
                </c:pt>
                <c:pt idx="1442">
                  <c:v>310000</c:v>
                </c:pt>
                <c:pt idx="1443">
                  <c:v>121000</c:v>
                </c:pt>
                <c:pt idx="1444">
                  <c:v>179600</c:v>
                </c:pt>
                <c:pt idx="1445">
                  <c:v>129000</c:v>
                </c:pt>
                <c:pt idx="1446">
                  <c:v>157900</c:v>
                </c:pt>
                <c:pt idx="1447">
                  <c:v>240000</c:v>
                </c:pt>
                <c:pt idx="1448">
                  <c:v>112000</c:v>
                </c:pt>
                <c:pt idx="1449">
                  <c:v>92000</c:v>
                </c:pt>
                <c:pt idx="1450">
                  <c:v>136000</c:v>
                </c:pt>
                <c:pt idx="1451">
                  <c:v>287090</c:v>
                </c:pt>
                <c:pt idx="1452">
                  <c:v>145000</c:v>
                </c:pt>
                <c:pt idx="1453">
                  <c:v>84500</c:v>
                </c:pt>
                <c:pt idx="1454">
                  <c:v>185000</c:v>
                </c:pt>
                <c:pt idx="1455">
                  <c:v>175000</c:v>
                </c:pt>
                <c:pt idx="1456">
                  <c:v>210000</c:v>
                </c:pt>
                <c:pt idx="1457">
                  <c:v>266500</c:v>
                </c:pt>
                <c:pt idx="1458">
                  <c:v>142125</c:v>
                </c:pt>
                <c:pt idx="1459">
                  <c:v>147500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0-4F8A-A9CF-9FC3351B8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536120"/>
        <c:axId val="555535464"/>
      </c:scatterChart>
      <c:valAx>
        <c:axId val="555536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55535464"/>
        <c:crosses val="autoZero"/>
        <c:crossBetween val="midCat"/>
      </c:valAx>
      <c:valAx>
        <c:axId val="555535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55536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r>
              <a:rPr lang="en-US" sz="2000">
                <a:latin typeface="Bahnschrift SemiBold" panose="020B0502040204020203" pitchFamily="34" charset="0"/>
              </a:rPr>
              <a:t>Sale Price by Year Built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YearBuilt!$C$1</c:f>
              <c:strCache>
                <c:ptCount val="1"/>
                <c:pt idx="0">
                  <c:v>SalePrice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YearBuilt!$B$2:$B$1461</c:f>
              <c:numCache>
                <c:formatCode>General</c:formatCode>
                <c:ptCount val="1460"/>
                <c:pt idx="0">
                  <c:v>2003</c:v>
                </c:pt>
                <c:pt idx="1">
                  <c:v>1976</c:v>
                </c:pt>
                <c:pt idx="2">
                  <c:v>2001</c:v>
                </c:pt>
                <c:pt idx="3">
                  <c:v>1915</c:v>
                </c:pt>
                <c:pt idx="4">
                  <c:v>2000</c:v>
                </c:pt>
                <c:pt idx="5">
                  <c:v>1993</c:v>
                </c:pt>
                <c:pt idx="6">
                  <c:v>2004</c:v>
                </c:pt>
                <c:pt idx="7">
                  <c:v>1973</c:v>
                </c:pt>
                <c:pt idx="8">
                  <c:v>1931</c:v>
                </c:pt>
                <c:pt idx="9">
                  <c:v>1939</c:v>
                </c:pt>
                <c:pt idx="10">
                  <c:v>1965</c:v>
                </c:pt>
                <c:pt idx="11">
                  <c:v>2005</c:v>
                </c:pt>
                <c:pt idx="12">
                  <c:v>1962</c:v>
                </c:pt>
                <c:pt idx="13">
                  <c:v>2006</c:v>
                </c:pt>
                <c:pt idx="14">
                  <c:v>1960</c:v>
                </c:pt>
                <c:pt idx="15">
                  <c:v>1929</c:v>
                </c:pt>
                <c:pt idx="16">
                  <c:v>1970</c:v>
                </c:pt>
                <c:pt idx="17">
                  <c:v>1967</c:v>
                </c:pt>
                <c:pt idx="18">
                  <c:v>2004</c:v>
                </c:pt>
                <c:pt idx="19">
                  <c:v>1958</c:v>
                </c:pt>
                <c:pt idx="20">
                  <c:v>2005</c:v>
                </c:pt>
                <c:pt idx="21">
                  <c:v>1930</c:v>
                </c:pt>
                <c:pt idx="22">
                  <c:v>2002</c:v>
                </c:pt>
                <c:pt idx="23">
                  <c:v>1976</c:v>
                </c:pt>
                <c:pt idx="24">
                  <c:v>1968</c:v>
                </c:pt>
                <c:pt idx="25">
                  <c:v>2007</c:v>
                </c:pt>
                <c:pt idx="26">
                  <c:v>1951</c:v>
                </c:pt>
                <c:pt idx="27">
                  <c:v>2007</c:v>
                </c:pt>
                <c:pt idx="28">
                  <c:v>1957</c:v>
                </c:pt>
                <c:pt idx="29">
                  <c:v>1927</c:v>
                </c:pt>
                <c:pt idx="30">
                  <c:v>1920</c:v>
                </c:pt>
                <c:pt idx="31">
                  <c:v>1966</c:v>
                </c:pt>
                <c:pt idx="32">
                  <c:v>2007</c:v>
                </c:pt>
                <c:pt idx="33">
                  <c:v>1959</c:v>
                </c:pt>
                <c:pt idx="34">
                  <c:v>2005</c:v>
                </c:pt>
                <c:pt idx="35">
                  <c:v>2004</c:v>
                </c:pt>
                <c:pt idx="36">
                  <c:v>1994</c:v>
                </c:pt>
                <c:pt idx="37">
                  <c:v>1954</c:v>
                </c:pt>
                <c:pt idx="38">
                  <c:v>1953</c:v>
                </c:pt>
                <c:pt idx="39">
                  <c:v>1955</c:v>
                </c:pt>
                <c:pt idx="40">
                  <c:v>1965</c:v>
                </c:pt>
                <c:pt idx="41">
                  <c:v>1959</c:v>
                </c:pt>
                <c:pt idx="42">
                  <c:v>1983</c:v>
                </c:pt>
                <c:pt idx="43">
                  <c:v>1975</c:v>
                </c:pt>
                <c:pt idx="44">
                  <c:v>1959</c:v>
                </c:pt>
                <c:pt idx="45">
                  <c:v>2005</c:v>
                </c:pt>
                <c:pt idx="46">
                  <c:v>2003</c:v>
                </c:pt>
                <c:pt idx="47">
                  <c:v>2006</c:v>
                </c:pt>
                <c:pt idx="48">
                  <c:v>1920</c:v>
                </c:pt>
                <c:pt idx="49">
                  <c:v>1966</c:v>
                </c:pt>
                <c:pt idx="50">
                  <c:v>1997</c:v>
                </c:pt>
                <c:pt idx="51">
                  <c:v>1934</c:v>
                </c:pt>
                <c:pt idx="52">
                  <c:v>1963</c:v>
                </c:pt>
                <c:pt idx="53">
                  <c:v>1981</c:v>
                </c:pt>
                <c:pt idx="54">
                  <c:v>1955</c:v>
                </c:pt>
                <c:pt idx="55">
                  <c:v>1964</c:v>
                </c:pt>
                <c:pt idx="56">
                  <c:v>1999</c:v>
                </c:pt>
                <c:pt idx="57">
                  <c:v>2004</c:v>
                </c:pt>
                <c:pt idx="58">
                  <c:v>2006</c:v>
                </c:pt>
                <c:pt idx="59">
                  <c:v>1972</c:v>
                </c:pt>
                <c:pt idx="60">
                  <c:v>2004</c:v>
                </c:pt>
                <c:pt idx="61">
                  <c:v>1920</c:v>
                </c:pt>
                <c:pt idx="62">
                  <c:v>2006</c:v>
                </c:pt>
                <c:pt idx="63">
                  <c:v>1921</c:v>
                </c:pt>
                <c:pt idx="64">
                  <c:v>1997</c:v>
                </c:pt>
                <c:pt idx="65">
                  <c:v>2004</c:v>
                </c:pt>
                <c:pt idx="66">
                  <c:v>1970</c:v>
                </c:pt>
                <c:pt idx="67">
                  <c:v>2003</c:v>
                </c:pt>
                <c:pt idx="68">
                  <c:v>1945</c:v>
                </c:pt>
                <c:pt idx="69">
                  <c:v>1953</c:v>
                </c:pt>
                <c:pt idx="70">
                  <c:v>1973</c:v>
                </c:pt>
                <c:pt idx="71">
                  <c:v>1982</c:v>
                </c:pt>
                <c:pt idx="72">
                  <c:v>1998</c:v>
                </c:pt>
                <c:pt idx="73">
                  <c:v>1954</c:v>
                </c:pt>
                <c:pt idx="74">
                  <c:v>1915</c:v>
                </c:pt>
                <c:pt idx="75">
                  <c:v>1973</c:v>
                </c:pt>
                <c:pt idx="76">
                  <c:v>1956</c:v>
                </c:pt>
                <c:pt idx="77">
                  <c:v>1948</c:v>
                </c:pt>
                <c:pt idx="78">
                  <c:v>1968</c:v>
                </c:pt>
                <c:pt idx="79">
                  <c:v>1910</c:v>
                </c:pt>
                <c:pt idx="80">
                  <c:v>1968</c:v>
                </c:pt>
                <c:pt idx="81">
                  <c:v>1998</c:v>
                </c:pt>
                <c:pt idx="82">
                  <c:v>2007</c:v>
                </c:pt>
                <c:pt idx="83">
                  <c:v>1960</c:v>
                </c:pt>
                <c:pt idx="84">
                  <c:v>1995</c:v>
                </c:pt>
                <c:pt idx="85">
                  <c:v>1991</c:v>
                </c:pt>
                <c:pt idx="86">
                  <c:v>2005</c:v>
                </c:pt>
                <c:pt idx="87">
                  <c:v>2009</c:v>
                </c:pt>
                <c:pt idx="88">
                  <c:v>1915</c:v>
                </c:pt>
                <c:pt idx="89">
                  <c:v>1994</c:v>
                </c:pt>
                <c:pt idx="90">
                  <c:v>1950</c:v>
                </c:pt>
                <c:pt idx="91">
                  <c:v>1961</c:v>
                </c:pt>
                <c:pt idx="92">
                  <c:v>1921</c:v>
                </c:pt>
                <c:pt idx="93">
                  <c:v>1910</c:v>
                </c:pt>
                <c:pt idx="94">
                  <c:v>1997</c:v>
                </c:pt>
                <c:pt idx="95">
                  <c:v>1993</c:v>
                </c:pt>
                <c:pt idx="96">
                  <c:v>1999</c:v>
                </c:pt>
                <c:pt idx="97">
                  <c:v>1965</c:v>
                </c:pt>
                <c:pt idx="98">
                  <c:v>1920</c:v>
                </c:pt>
                <c:pt idx="99">
                  <c:v>1959</c:v>
                </c:pt>
                <c:pt idx="100">
                  <c:v>1977</c:v>
                </c:pt>
                <c:pt idx="101">
                  <c:v>1985</c:v>
                </c:pt>
                <c:pt idx="102">
                  <c:v>1979</c:v>
                </c:pt>
                <c:pt idx="103">
                  <c:v>2009</c:v>
                </c:pt>
                <c:pt idx="104">
                  <c:v>1931</c:v>
                </c:pt>
                <c:pt idx="105">
                  <c:v>2003</c:v>
                </c:pt>
                <c:pt idx="106">
                  <c:v>1885</c:v>
                </c:pt>
                <c:pt idx="107">
                  <c:v>1948</c:v>
                </c:pt>
                <c:pt idx="108">
                  <c:v>1919</c:v>
                </c:pt>
                <c:pt idx="109">
                  <c:v>1977</c:v>
                </c:pt>
                <c:pt idx="110">
                  <c:v>1954</c:v>
                </c:pt>
                <c:pt idx="111">
                  <c:v>2000</c:v>
                </c:pt>
                <c:pt idx="112">
                  <c:v>2007</c:v>
                </c:pt>
                <c:pt idx="113">
                  <c:v>1953</c:v>
                </c:pt>
                <c:pt idx="114">
                  <c:v>1945</c:v>
                </c:pt>
                <c:pt idx="115">
                  <c:v>1999</c:v>
                </c:pt>
                <c:pt idx="116">
                  <c:v>1962</c:v>
                </c:pt>
                <c:pt idx="117">
                  <c:v>2006</c:v>
                </c:pt>
                <c:pt idx="118">
                  <c:v>1990</c:v>
                </c:pt>
                <c:pt idx="119">
                  <c:v>2005</c:v>
                </c:pt>
                <c:pt idx="120">
                  <c:v>1969</c:v>
                </c:pt>
                <c:pt idx="121">
                  <c:v>1939</c:v>
                </c:pt>
                <c:pt idx="122">
                  <c:v>1958</c:v>
                </c:pt>
                <c:pt idx="123">
                  <c:v>1993</c:v>
                </c:pt>
                <c:pt idx="124">
                  <c:v>1979</c:v>
                </c:pt>
                <c:pt idx="125">
                  <c:v>1935</c:v>
                </c:pt>
                <c:pt idx="126">
                  <c:v>1976</c:v>
                </c:pt>
                <c:pt idx="127">
                  <c:v>1930</c:v>
                </c:pt>
                <c:pt idx="128">
                  <c:v>1966</c:v>
                </c:pt>
                <c:pt idx="129">
                  <c:v>1958</c:v>
                </c:pt>
                <c:pt idx="130">
                  <c:v>1966</c:v>
                </c:pt>
                <c:pt idx="131">
                  <c:v>2000</c:v>
                </c:pt>
                <c:pt idx="132">
                  <c:v>1959</c:v>
                </c:pt>
                <c:pt idx="133">
                  <c:v>2001</c:v>
                </c:pt>
                <c:pt idx="134">
                  <c:v>1968</c:v>
                </c:pt>
                <c:pt idx="135">
                  <c:v>1970</c:v>
                </c:pt>
                <c:pt idx="136">
                  <c:v>1967</c:v>
                </c:pt>
                <c:pt idx="137">
                  <c:v>1988</c:v>
                </c:pt>
                <c:pt idx="138">
                  <c:v>1999</c:v>
                </c:pt>
                <c:pt idx="139">
                  <c:v>1997</c:v>
                </c:pt>
                <c:pt idx="140">
                  <c:v>1971</c:v>
                </c:pt>
                <c:pt idx="141">
                  <c:v>2005</c:v>
                </c:pt>
                <c:pt idx="142">
                  <c:v>1952</c:v>
                </c:pt>
                <c:pt idx="143">
                  <c:v>1999</c:v>
                </c:pt>
                <c:pt idx="144">
                  <c:v>1963</c:v>
                </c:pt>
                <c:pt idx="145">
                  <c:v>2004</c:v>
                </c:pt>
                <c:pt idx="146">
                  <c:v>1931</c:v>
                </c:pt>
                <c:pt idx="147">
                  <c:v>2001</c:v>
                </c:pt>
                <c:pt idx="148">
                  <c:v>2004</c:v>
                </c:pt>
                <c:pt idx="149">
                  <c:v>1936</c:v>
                </c:pt>
                <c:pt idx="150">
                  <c:v>1975</c:v>
                </c:pt>
                <c:pt idx="151">
                  <c:v>2007</c:v>
                </c:pt>
                <c:pt idx="152">
                  <c:v>1971</c:v>
                </c:pt>
                <c:pt idx="153">
                  <c:v>1960</c:v>
                </c:pt>
                <c:pt idx="154">
                  <c:v>1923</c:v>
                </c:pt>
                <c:pt idx="155">
                  <c:v>1924</c:v>
                </c:pt>
                <c:pt idx="156">
                  <c:v>1950</c:v>
                </c:pt>
                <c:pt idx="157">
                  <c:v>2009</c:v>
                </c:pt>
                <c:pt idx="158">
                  <c:v>2004</c:v>
                </c:pt>
                <c:pt idx="159">
                  <c:v>2005</c:v>
                </c:pt>
                <c:pt idx="160">
                  <c:v>1984</c:v>
                </c:pt>
                <c:pt idx="161">
                  <c:v>2003</c:v>
                </c:pt>
                <c:pt idx="162">
                  <c:v>2005</c:v>
                </c:pt>
                <c:pt idx="163">
                  <c:v>1956</c:v>
                </c:pt>
                <c:pt idx="164">
                  <c:v>1926</c:v>
                </c:pt>
                <c:pt idx="165">
                  <c:v>1940</c:v>
                </c:pt>
                <c:pt idx="166">
                  <c:v>1955</c:v>
                </c:pt>
                <c:pt idx="167">
                  <c:v>2007</c:v>
                </c:pt>
                <c:pt idx="168">
                  <c:v>2004</c:v>
                </c:pt>
                <c:pt idx="169">
                  <c:v>1981</c:v>
                </c:pt>
                <c:pt idx="170">
                  <c:v>1941</c:v>
                </c:pt>
                <c:pt idx="171">
                  <c:v>1960</c:v>
                </c:pt>
                <c:pt idx="172">
                  <c:v>1987</c:v>
                </c:pt>
                <c:pt idx="173">
                  <c:v>1961</c:v>
                </c:pt>
                <c:pt idx="174">
                  <c:v>1986</c:v>
                </c:pt>
                <c:pt idx="175">
                  <c:v>1950</c:v>
                </c:pt>
                <c:pt idx="176">
                  <c:v>1988</c:v>
                </c:pt>
                <c:pt idx="177">
                  <c:v>1958</c:v>
                </c:pt>
                <c:pt idx="178">
                  <c:v>2008</c:v>
                </c:pt>
                <c:pt idx="179">
                  <c:v>1923</c:v>
                </c:pt>
                <c:pt idx="180">
                  <c:v>2000</c:v>
                </c:pt>
                <c:pt idx="181">
                  <c:v>1920</c:v>
                </c:pt>
                <c:pt idx="182">
                  <c:v>1957</c:v>
                </c:pt>
                <c:pt idx="183">
                  <c:v>2003</c:v>
                </c:pt>
                <c:pt idx="184">
                  <c:v>1908</c:v>
                </c:pt>
                <c:pt idx="185">
                  <c:v>1892</c:v>
                </c:pt>
                <c:pt idx="186">
                  <c:v>1990</c:v>
                </c:pt>
                <c:pt idx="187">
                  <c:v>1916</c:v>
                </c:pt>
                <c:pt idx="188">
                  <c:v>1979</c:v>
                </c:pt>
                <c:pt idx="189">
                  <c:v>2001</c:v>
                </c:pt>
                <c:pt idx="190">
                  <c:v>1932</c:v>
                </c:pt>
                <c:pt idx="191">
                  <c:v>1972</c:v>
                </c:pt>
                <c:pt idx="192">
                  <c:v>1999</c:v>
                </c:pt>
                <c:pt idx="193">
                  <c:v>2004</c:v>
                </c:pt>
                <c:pt idx="194">
                  <c:v>1972</c:v>
                </c:pt>
                <c:pt idx="195">
                  <c:v>1976</c:v>
                </c:pt>
                <c:pt idx="196">
                  <c:v>2007</c:v>
                </c:pt>
                <c:pt idx="197">
                  <c:v>1918</c:v>
                </c:pt>
                <c:pt idx="198">
                  <c:v>1912</c:v>
                </c:pt>
                <c:pt idx="199">
                  <c:v>2004</c:v>
                </c:pt>
                <c:pt idx="200">
                  <c:v>2003</c:v>
                </c:pt>
                <c:pt idx="201">
                  <c:v>1977</c:v>
                </c:pt>
                <c:pt idx="202">
                  <c:v>1924</c:v>
                </c:pt>
                <c:pt idx="203">
                  <c:v>2004</c:v>
                </c:pt>
                <c:pt idx="204">
                  <c:v>1947</c:v>
                </c:pt>
                <c:pt idx="205">
                  <c:v>1990</c:v>
                </c:pt>
                <c:pt idx="206">
                  <c:v>1962</c:v>
                </c:pt>
                <c:pt idx="207">
                  <c:v>1960</c:v>
                </c:pt>
                <c:pt idx="208">
                  <c:v>1988</c:v>
                </c:pt>
                <c:pt idx="209">
                  <c:v>1964</c:v>
                </c:pt>
                <c:pt idx="210">
                  <c:v>1925</c:v>
                </c:pt>
                <c:pt idx="211">
                  <c:v>2009</c:v>
                </c:pt>
                <c:pt idx="212">
                  <c:v>2009</c:v>
                </c:pt>
                <c:pt idx="213">
                  <c:v>1995</c:v>
                </c:pt>
                <c:pt idx="214">
                  <c:v>1977</c:v>
                </c:pt>
                <c:pt idx="215">
                  <c:v>1957</c:v>
                </c:pt>
                <c:pt idx="216">
                  <c:v>2004</c:v>
                </c:pt>
                <c:pt idx="217">
                  <c:v>1925</c:v>
                </c:pt>
                <c:pt idx="218">
                  <c:v>1939</c:v>
                </c:pt>
                <c:pt idx="219">
                  <c:v>2005</c:v>
                </c:pt>
                <c:pt idx="220">
                  <c:v>2006</c:v>
                </c:pt>
                <c:pt idx="221">
                  <c:v>2002</c:v>
                </c:pt>
                <c:pt idx="222">
                  <c:v>1975</c:v>
                </c:pt>
                <c:pt idx="223">
                  <c:v>1971</c:v>
                </c:pt>
                <c:pt idx="224">
                  <c:v>2003</c:v>
                </c:pt>
                <c:pt idx="225">
                  <c:v>1971</c:v>
                </c:pt>
                <c:pt idx="226">
                  <c:v>1995</c:v>
                </c:pt>
                <c:pt idx="227">
                  <c:v>1970</c:v>
                </c:pt>
                <c:pt idx="228">
                  <c:v>1967</c:v>
                </c:pt>
                <c:pt idx="229">
                  <c:v>2005</c:v>
                </c:pt>
                <c:pt idx="230">
                  <c:v>1959</c:v>
                </c:pt>
                <c:pt idx="231">
                  <c:v>1995</c:v>
                </c:pt>
                <c:pt idx="232">
                  <c:v>1972</c:v>
                </c:pt>
                <c:pt idx="233">
                  <c:v>1976</c:v>
                </c:pt>
                <c:pt idx="234">
                  <c:v>2002</c:v>
                </c:pt>
                <c:pt idx="235">
                  <c:v>1971</c:v>
                </c:pt>
                <c:pt idx="236">
                  <c:v>2004</c:v>
                </c:pt>
                <c:pt idx="237">
                  <c:v>1993</c:v>
                </c:pt>
                <c:pt idx="238">
                  <c:v>2007</c:v>
                </c:pt>
                <c:pt idx="239">
                  <c:v>1945</c:v>
                </c:pt>
                <c:pt idx="240">
                  <c:v>2008</c:v>
                </c:pt>
                <c:pt idx="241">
                  <c:v>1945</c:v>
                </c:pt>
                <c:pt idx="242">
                  <c:v>1900</c:v>
                </c:pt>
                <c:pt idx="243">
                  <c:v>1980</c:v>
                </c:pt>
                <c:pt idx="244">
                  <c:v>1994</c:v>
                </c:pt>
                <c:pt idx="245">
                  <c:v>1988</c:v>
                </c:pt>
                <c:pt idx="246">
                  <c:v>1910</c:v>
                </c:pt>
                <c:pt idx="247">
                  <c:v>1954</c:v>
                </c:pt>
                <c:pt idx="248">
                  <c:v>2003</c:v>
                </c:pt>
                <c:pt idx="249">
                  <c:v>1958</c:v>
                </c:pt>
                <c:pt idx="250">
                  <c:v>1940</c:v>
                </c:pt>
                <c:pt idx="251">
                  <c:v>2006</c:v>
                </c:pt>
                <c:pt idx="252">
                  <c:v>2004</c:v>
                </c:pt>
                <c:pt idx="253">
                  <c:v>1964</c:v>
                </c:pt>
                <c:pt idx="254">
                  <c:v>1957</c:v>
                </c:pt>
                <c:pt idx="255">
                  <c:v>1999</c:v>
                </c:pt>
                <c:pt idx="256">
                  <c:v>2003</c:v>
                </c:pt>
                <c:pt idx="257">
                  <c:v>2006</c:v>
                </c:pt>
                <c:pt idx="258">
                  <c:v>2001</c:v>
                </c:pt>
                <c:pt idx="259">
                  <c:v>1956</c:v>
                </c:pt>
                <c:pt idx="260">
                  <c:v>1962</c:v>
                </c:pt>
                <c:pt idx="261">
                  <c:v>2007</c:v>
                </c:pt>
                <c:pt idx="262">
                  <c:v>1977</c:v>
                </c:pt>
                <c:pt idx="263">
                  <c:v>1929</c:v>
                </c:pt>
                <c:pt idx="264">
                  <c:v>1925</c:v>
                </c:pt>
                <c:pt idx="265">
                  <c:v>1981</c:v>
                </c:pt>
                <c:pt idx="266">
                  <c:v>1997</c:v>
                </c:pt>
                <c:pt idx="267">
                  <c:v>1939</c:v>
                </c:pt>
                <c:pt idx="268">
                  <c:v>1940</c:v>
                </c:pt>
                <c:pt idx="269">
                  <c:v>1976</c:v>
                </c:pt>
                <c:pt idx="270">
                  <c:v>2006</c:v>
                </c:pt>
                <c:pt idx="271">
                  <c:v>1954</c:v>
                </c:pt>
                <c:pt idx="272">
                  <c:v>1999</c:v>
                </c:pt>
                <c:pt idx="273">
                  <c:v>1958</c:v>
                </c:pt>
                <c:pt idx="274">
                  <c:v>1982</c:v>
                </c:pt>
                <c:pt idx="275">
                  <c:v>1925</c:v>
                </c:pt>
                <c:pt idx="276">
                  <c:v>2003</c:v>
                </c:pt>
                <c:pt idx="277">
                  <c:v>1951</c:v>
                </c:pt>
                <c:pt idx="278">
                  <c:v>2006</c:v>
                </c:pt>
                <c:pt idx="279">
                  <c:v>1977</c:v>
                </c:pt>
                <c:pt idx="280">
                  <c:v>1989</c:v>
                </c:pt>
                <c:pt idx="281">
                  <c:v>2006</c:v>
                </c:pt>
                <c:pt idx="282">
                  <c:v>2007</c:v>
                </c:pt>
                <c:pt idx="283">
                  <c:v>2008</c:v>
                </c:pt>
                <c:pt idx="284">
                  <c:v>1992</c:v>
                </c:pt>
                <c:pt idx="285">
                  <c:v>2006</c:v>
                </c:pt>
                <c:pt idx="286">
                  <c:v>1962</c:v>
                </c:pt>
                <c:pt idx="287">
                  <c:v>1971</c:v>
                </c:pt>
                <c:pt idx="288">
                  <c:v>1967</c:v>
                </c:pt>
                <c:pt idx="289">
                  <c:v>1915</c:v>
                </c:pt>
                <c:pt idx="290">
                  <c:v>2006</c:v>
                </c:pt>
                <c:pt idx="291">
                  <c:v>1912</c:v>
                </c:pt>
                <c:pt idx="292">
                  <c:v>1949</c:v>
                </c:pt>
                <c:pt idx="293">
                  <c:v>1977</c:v>
                </c:pt>
                <c:pt idx="294">
                  <c:v>1953</c:v>
                </c:pt>
                <c:pt idx="295">
                  <c:v>1984</c:v>
                </c:pt>
                <c:pt idx="296">
                  <c:v>1950</c:v>
                </c:pt>
                <c:pt idx="297">
                  <c:v>1997</c:v>
                </c:pt>
                <c:pt idx="298">
                  <c:v>1968</c:v>
                </c:pt>
                <c:pt idx="299">
                  <c:v>1950</c:v>
                </c:pt>
                <c:pt idx="300">
                  <c:v>1953</c:v>
                </c:pt>
                <c:pt idx="301">
                  <c:v>1998</c:v>
                </c:pt>
                <c:pt idx="302">
                  <c:v>2001</c:v>
                </c:pt>
                <c:pt idx="303">
                  <c:v>1972</c:v>
                </c:pt>
                <c:pt idx="304">
                  <c:v>1880</c:v>
                </c:pt>
                <c:pt idx="305">
                  <c:v>2004</c:v>
                </c:pt>
                <c:pt idx="306">
                  <c:v>1990</c:v>
                </c:pt>
                <c:pt idx="307">
                  <c:v>1920</c:v>
                </c:pt>
                <c:pt idx="308">
                  <c:v>1940</c:v>
                </c:pt>
                <c:pt idx="309">
                  <c:v>2003</c:v>
                </c:pt>
                <c:pt idx="310">
                  <c:v>1993</c:v>
                </c:pt>
                <c:pt idx="311">
                  <c:v>1948</c:v>
                </c:pt>
                <c:pt idx="312">
                  <c:v>1939</c:v>
                </c:pt>
                <c:pt idx="313">
                  <c:v>1965</c:v>
                </c:pt>
                <c:pt idx="314">
                  <c:v>1925</c:v>
                </c:pt>
                <c:pt idx="315">
                  <c:v>2004</c:v>
                </c:pt>
                <c:pt idx="316">
                  <c:v>1980</c:v>
                </c:pt>
                <c:pt idx="317">
                  <c:v>2006</c:v>
                </c:pt>
                <c:pt idx="318">
                  <c:v>1993</c:v>
                </c:pt>
                <c:pt idx="319">
                  <c:v>1980</c:v>
                </c:pt>
                <c:pt idx="320">
                  <c:v>2006</c:v>
                </c:pt>
                <c:pt idx="321">
                  <c:v>2004</c:v>
                </c:pt>
                <c:pt idx="322">
                  <c:v>1986</c:v>
                </c:pt>
                <c:pt idx="323">
                  <c:v>1955</c:v>
                </c:pt>
                <c:pt idx="324">
                  <c:v>1967</c:v>
                </c:pt>
                <c:pt idx="325">
                  <c:v>1941</c:v>
                </c:pt>
                <c:pt idx="326">
                  <c:v>1993</c:v>
                </c:pt>
                <c:pt idx="327">
                  <c:v>1960</c:v>
                </c:pt>
                <c:pt idx="328">
                  <c:v>1916</c:v>
                </c:pt>
                <c:pt idx="329">
                  <c:v>1920</c:v>
                </c:pt>
                <c:pt idx="330">
                  <c:v>1964</c:v>
                </c:pt>
                <c:pt idx="331">
                  <c:v>1958</c:v>
                </c:pt>
                <c:pt idx="332">
                  <c:v>2003</c:v>
                </c:pt>
                <c:pt idx="333">
                  <c:v>2004</c:v>
                </c:pt>
                <c:pt idx="334">
                  <c:v>1998</c:v>
                </c:pt>
                <c:pt idx="335">
                  <c:v>1965</c:v>
                </c:pt>
                <c:pt idx="336">
                  <c:v>2005</c:v>
                </c:pt>
                <c:pt idx="337">
                  <c:v>2002</c:v>
                </c:pt>
                <c:pt idx="338">
                  <c:v>1984</c:v>
                </c:pt>
                <c:pt idx="339">
                  <c:v>1958</c:v>
                </c:pt>
                <c:pt idx="340">
                  <c:v>2002</c:v>
                </c:pt>
                <c:pt idx="341">
                  <c:v>1950</c:v>
                </c:pt>
                <c:pt idx="342">
                  <c:v>1949</c:v>
                </c:pt>
                <c:pt idx="343">
                  <c:v>2005</c:v>
                </c:pt>
                <c:pt idx="344">
                  <c:v>1976</c:v>
                </c:pt>
                <c:pt idx="345">
                  <c:v>1939</c:v>
                </c:pt>
                <c:pt idx="346">
                  <c:v>1960</c:v>
                </c:pt>
                <c:pt idx="347">
                  <c:v>1960</c:v>
                </c:pt>
                <c:pt idx="348">
                  <c:v>2003</c:v>
                </c:pt>
                <c:pt idx="349">
                  <c:v>2005</c:v>
                </c:pt>
                <c:pt idx="350">
                  <c:v>2007</c:v>
                </c:pt>
                <c:pt idx="351">
                  <c:v>1986</c:v>
                </c:pt>
                <c:pt idx="352">
                  <c:v>1941</c:v>
                </c:pt>
                <c:pt idx="353">
                  <c:v>1928</c:v>
                </c:pt>
                <c:pt idx="354">
                  <c:v>1940</c:v>
                </c:pt>
                <c:pt idx="355">
                  <c:v>1995</c:v>
                </c:pt>
                <c:pt idx="356">
                  <c:v>1992</c:v>
                </c:pt>
                <c:pt idx="357">
                  <c:v>1976</c:v>
                </c:pt>
                <c:pt idx="358">
                  <c:v>1958</c:v>
                </c:pt>
                <c:pt idx="359">
                  <c:v>1998</c:v>
                </c:pt>
                <c:pt idx="360">
                  <c:v>1978</c:v>
                </c:pt>
                <c:pt idx="361">
                  <c:v>1940</c:v>
                </c:pt>
                <c:pt idx="362">
                  <c:v>2003</c:v>
                </c:pt>
                <c:pt idx="363">
                  <c:v>1972</c:v>
                </c:pt>
                <c:pt idx="364">
                  <c:v>1976</c:v>
                </c:pt>
                <c:pt idx="365">
                  <c:v>1920</c:v>
                </c:pt>
                <c:pt idx="366">
                  <c:v>1963</c:v>
                </c:pt>
                <c:pt idx="367">
                  <c:v>1962</c:v>
                </c:pt>
                <c:pt idx="368">
                  <c:v>1954</c:v>
                </c:pt>
                <c:pt idx="369">
                  <c:v>1959</c:v>
                </c:pt>
                <c:pt idx="370">
                  <c:v>2000</c:v>
                </c:pt>
                <c:pt idx="371">
                  <c:v>1959</c:v>
                </c:pt>
                <c:pt idx="372">
                  <c:v>1984</c:v>
                </c:pt>
                <c:pt idx="373">
                  <c:v>1953</c:v>
                </c:pt>
                <c:pt idx="374">
                  <c:v>2003</c:v>
                </c:pt>
                <c:pt idx="375">
                  <c:v>1922</c:v>
                </c:pt>
                <c:pt idx="376">
                  <c:v>1996</c:v>
                </c:pt>
                <c:pt idx="377">
                  <c:v>2004</c:v>
                </c:pt>
                <c:pt idx="378">
                  <c:v>2010</c:v>
                </c:pt>
                <c:pt idx="379">
                  <c:v>2000</c:v>
                </c:pt>
                <c:pt idx="380">
                  <c:v>1924</c:v>
                </c:pt>
                <c:pt idx="381">
                  <c:v>2006</c:v>
                </c:pt>
                <c:pt idx="382">
                  <c:v>2006</c:v>
                </c:pt>
                <c:pt idx="383">
                  <c:v>1928</c:v>
                </c:pt>
                <c:pt idx="384">
                  <c:v>1992</c:v>
                </c:pt>
                <c:pt idx="385">
                  <c:v>2004</c:v>
                </c:pt>
                <c:pt idx="386">
                  <c:v>1910</c:v>
                </c:pt>
                <c:pt idx="387">
                  <c:v>1976</c:v>
                </c:pt>
                <c:pt idx="388">
                  <c:v>1999</c:v>
                </c:pt>
                <c:pt idx="389">
                  <c:v>2007</c:v>
                </c:pt>
                <c:pt idx="390">
                  <c:v>1900</c:v>
                </c:pt>
                <c:pt idx="391">
                  <c:v>2001</c:v>
                </c:pt>
                <c:pt idx="392">
                  <c:v>1959</c:v>
                </c:pt>
                <c:pt idx="393">
                  <c:v>1941</c:v>
                </c:pt>
                <c:pt idx="394">
                  <c:v>1940</c:v>
                </c:pt>
                <c:pt idx="395">
                  <c:v>1956</c:v>
                </c:pt>
                <c:pt idx="396">
                  <c:v>1972</c:v>
                </c:pt>
                <c:pt idx="397">
                  <c:v>1962</c:v>
                </c:pt>
                <c:pt idx="398">
                  <c:v>1920</c:v>
                </c:pt>
                <c:pt idx="399">
                  <c:v>2006</c:v>
                </c:pt>
                <c:pt idx="400">
                  <c:v>1996</c:v>
                </c:pt>
                <c:pt idx="401">
                  <c:v>2005</c:v>
                </c:pt>
                <c:pt idx="402">
                  <c:v>1940</c:v>
                </c:pt>
                <c:pt idx="403">
                  <c:v>1998</c:v>
                </c:pt>
                <c:pt idx="404">
                  <c:v>1995</c:v>
                </c:pt>
                <c:pt idx="405">
                  <c:v>1976</c:v>
                </c:pt>
                <c:pt idx="406">
                  <c:v>1936</c:v>
                </c:pt>
                <c:pt idx="407">
                  <c:v>1915</c:v>
                </c:pt>
                <c:pt idx="408">
                  <c:v>2006</c:v>
                </c:pt>
                <c:pt idx="409">
                  <c:v>2007</c:v>
                </c:pt>
                <c:pt idx="410">
                  <c:v>1958</c:v>
                </c:pt>
                <c:pt idx="411">
                  <c:v>1955</c:v>
                </c:pt>
                <c:pt idx="412">
                  <c:v>2009</c:v>
                </c:pt>
                <c:pt idx="413">
                  <c:v>1927</c:v>
                </c:pt>
                <c:pt idx="414">
                  <c:v>1993</c:v>
                </c:pt>
                <c:pt idx="415">
                  <c:v>2007</c:v>
                </c:pt>
                <c:pt idx="416">
                  <c:v>1978</c:v>
                </c:pt>
                <c:pt idx="417">
                  <c:v>1918</c:v>
                </c:pt>
                <c:pt idx="418">
                  <c:v>1940</c:v>
                </c:pt>
                <c:pt idx="419">
                  <c:v>1968</c:v>
                </c:pt>
                <c:pt idx="420">
                  <c:v>1997</c:v>
                </c:pt>
                <c:pt idx="421">
                  <c:v>1977</c:v>
                </c:pt>
                <c:pt idx="422">
                  <c:v>1954</c:v>
                </c:pt>
                <c:pt idx="423">
                  <c:v>1998</c:v>
                </c:pt>
                <c:pt idx="424">
                  <c:v>1956</c:v>
                </c:pt>
                <c:pt idx="425">
                  <c:v>1946</c:v>
                </c:pt>
                <c:pt idx="426">
                  <c:v>1989</c:v>
                </c:pt>
                <c:pt idx="427">
                  <c:v>1957</c:v>
                </c:pt>
                <c:pt idx="428">
                  <c:v>2007</c:v>
                </c:pt>
                <c:pt idx="429">
                  <c:v>1988</c:v>
                </c:pt>
                <c:pt idx="430">
                  <c:v>1971</c:v>
                </c:pt>
                <c:pt idx="431">
                  <c:v>1920</c:v>
                </c:pt>
                <c:pt idx="432">
                  <c:v>1971</c:v>
                </c:pt>
                <c:pt idx="433">
                  <c:v>1997</c:v>
                </c:pt>
                <c:pt idx="434">
                  <c:v>1972</c:v>
                </c:pt>
                <c:pt idx="435">
                  <c:v>1996</c:v>
                </c:pt>
                <c:pt idx="436">
                  <c:v>1920</c:v>
                </c:pt>
                <c:pt idx="437">
                  <c:v>1926</c:v>
                </c:pt>
                <c:pt idx="438">
                  <c:v>1913</c:v>
                </c:pt>
                <c:pt idx="439">
                  <c:v>1920</c:v>
                </c:pt>
                <c:pt idx="440">
                  <c:v>2008</c:v>
                </c:pt>
                <c:pt idx="441">
                  <c:v>1955</c:v>
                </c:pt>
                <c:pt idx="442">
                  <c:v>1930</c:v>
                </c:pt>
                <c:pt idx="443">
                  <c:v>2006</c:v>
                </c:pt>
                <c:pt idx="444">
                  <c:v>1994</c:v>
                </c:pt>
                <c:pt idx="445">
                  <c:v>1956</c:v>
                </c:pt>
                <c:pt idx="446">
                  <c:v>1966</c:v>
                </c:pt>
                <c:pt idx="447">
                  <c:v>1998</c:v>
                </c:pt>
                <c:pt idx="448">
                  <c:v>1937</c:v>
                </c:pt>
                <c:pt idx="449">
                  <c:v>1948</c:v>
                </c:pt>
                <c:pt idx="450">
                  <c:v>1930</c:v>
                </c:pt>
                <c:pt idx="451">
                  <c:v>1975</c:v>
                </c:pt>
                <c:pt idx="452">
                  <c:v>1996</c:v>
                </c:pt>
                <c:pt idx="453">
                  <c:v>2008</c:v>
                </c:pt>
                <c:pt idx="454">
                  <c:v>1976</c:v>
                </c:pt>
                <c:pt idx="455">
                  <c:v>1973</c:v>
                </c:pt>
                <c:pt idx="456">
                  <c:v>1916</c:v>
                </c:pt>
                <c:pt idx="457">
                  <c:v>1954</c:v>
                </c:pt>
                <c:pt idx="458">
                  <c:v>1925</c:v>
                </c:pt>
                <c:pt idx="459">
                  <c:v>1950</c:v>
                </c:pt>
                <c:pt idx="460">
                  <c:v>2009</c:v>
                </c:pt>
                <c:pt idx="461">
                  <c:v>1936</c:v>
                </c:pt>
                <c:pt idx="462">
                  <c:v>1965</c:v>
                </c:pt>
                <c:pt idx="463">
                  <c:v>1934</c:v>
                </c:pt>
                <c:pt idx="464">
                  <c:v>1978</c:v>
                </c:pt>
                <c:pt idx="465">
                  <c:v>2004</c:v>
                </c:pt>
                <c:pt idx="466">
                  <c:v>1970</c:v>
                </c:pt>
                <c:pt idx="467">
                  <c:v>1942</c:v>
                </c:pt>
                <c:pt idx="468">
                  <c:v>2006</c:v>
                </c:pt>
                <c:pt idx="469">
                  <c:v>1993</c:v>
                </c:pt>
                <c:pt idx="470">
                  <c:v>1985</c:v>
                </c:pt>
                <c:pt idx="471">
                  <c:v>1977</c:v>
                </c:pt>
                <c:pt idx="472">
                  <c:v>2005</c:v>
                </c:pt>
                <c:pt idx="473">
                  <c:v>2006</c:v>
                </c:pt>
                <c:pt idx="474">
                  <c:v>2000</c:v>
                </c:pt>
                <c:pt idx="475">
                  <c:v>1963</c:v>
                </c:pt>
                <c:pt idx="476">
                  <c:v>1997</c:v>
                </c:pt>
                <c:pt idx="477">
                  <c:v>2006</c:v>
                </c:pt>
                <c:pt idx="478">
                  <c:v>2007</c:v>
                </c:pt>
                <c:pt idx="479">
                  <c:v>1937</c:v>
                </c:pt>
                <c:pt idx="480">
                  <c:v>2004</c:v>
                </c:pt>
                <c:pt idx="481">
                  <c:v>2003</c:v>
                </c:pt>
                <c:pt idx="482">
                  <c:v>1915</c:v>
                </c:pt>
                <c:pt idx="483">
                  <c:v>1998</c:v>
                </c:pt>
                <c:pt idx="484">
                  <c:v>1962</c:v>
                </c:pt>
                <c:pt idx="485">
                  <c:v>1950</c:v>
                </c:pt>
                <c:pt idx="486">
                  <c:v>1965</c:v>
                </c:pt>
                <c:pt idx="487">
                  <c:v>1971</c:v>
                </c:pt>
                <c:pt idx="488">
                  <c:v>1900</c:v>
                </c:pt>
                <c:pt idx="489">
                  <c:v>1970</c:v>
                </c:pt>
                <c:pt idx="490">
                  <c:v>1976</c:v>
                </c:pt>
                <c:pt idx="491">
                  <c:v>1941</c:v>
                </c:pt>
                <c:pt idx="492">
                  <c:v>2006</c:v>
                </c:pt>
                <c:pt idx="493">
                  <c:v>1960</c:v>
                </c:pt>
                <c:pt idx="494">
                  <c:v>1938</c:v>
                </c:pt>
                <c:pt idx="495">
                  <c:v>1920</c:v>
                </c:pt>
                <c:pt idx="496">
                  <c:v>1992</c:v>
                </c:pt>
                <c:pt idx="497">
                  <c:v>1925</c:v>
                </c:pt>
                <c:pt idx="498">
                  <c:v>1967</c:v>
                </c:pt>
                <c:pt idx="499">
                  <c:v>1958</c:v>
                </c:pt>
                <c:pt idx="500">
                  <c:v>1973</c:v>
                </c:pt>
                <c:pt idx="501">
                  <c:v>2005</c:v>
                </c:pt>
                <c:pt idx="502">
                  <c:v>1965</c:v>
                </c:pt>
                <c:pt idx="503">
                  <c:v>1959</c:v>
                </c:pt>
                <c:pt idx="504">
                  <c:v>1974</c:v>
                </c:pt>
                <c:pt idx="505">
                  <c:v>1952</c:v>
                </c:pt>
                <c:pt idx="506">
                  <c:v>1993</c:v>
                </c:pt>
                <c:pt idx="507">
                  <c:v>2009</c:v>
                </c:pt>
                <c:pt idx="508">
                  <c:v>1928</c:v>
                </c:pt>
                <c:pt idx="509">
                  <c:v>1959</c:v>
                </c:pt>
                <c:pt idx="510">
                  <c:v>1951</c:v>
                </c:pt>
                <c:pt idx="511">
                  <c:v>2005</c:v>
                </c:pt>
                <c:pt idx="512">
                  <c:v>1958</c:v>
                </c:pt>
                <c:pt idx="513">
                  <c:v>1983</c:v>
                </c:pt>
                <c:pt idx="514">
                  <c:v>1926</c:v>
                </c:pt>
                <c:pt idx="515">
                  <c:v>2009</c:v>
                </c:pt>
                <c:pt idx="516">
                  <c:v>1972</c:v>
                </c:pt>
                <c:pt idx="517">
                  <c:v>1996</c:v>
                </c:pt>
                <c:pt idx="518">
                  <c:v>1998</c:v>
                </c:pt>
                <c:pt idx="519">
                  <c:v>1926</c:v>
                </c:pt>
                <c:pt idx="520">
                  <c:v>1900</c:v>
                </c:pt>
                <c:pt idx="521">
                  <c:v>1957</c:v>
                </c:pt>
                <c:pt idx="522">
                  <c:v>1947</c:v>
                </c:pt>
                <c:pt idx="523">
                  <c:v>2007</c:v>
                </c:pt>
                <c:pt idx="524">
                  <c:v>1996</c:v>
                </c:pt>
                <c:pt idx="525">
                  <c:v>2005</c:v>
                </c:pt>
                <c:pt idx="526">
                  <c:v>1956</c:v>
                </c:pt>
                <c:pt idx="527">
                  <c:v>2008</c:v>
                </c:pt>
                <c:pt idx="528">
                  <c:v>1920</c:v>
                </c:pt>
                <c:pt idx="529">
                  <c:v>1957</c:v>
                </c:pt>
                <c:pt idx="530">
                  <c:v>1988</c:v>
                </c:pt>
                <c:pt idx="531">
                  <c:v>1920</c:v>
                </c:pt>
                <c:pt idx="532">
                  <c:v>1955</c:v>
                </c:pt>
                <c:pt idx="533">
                  <c:v>1946</c:v>
                </c:pt>
                <c:pt idx="534">
                  <c:v>2004</c:v>
                </c:pt>
                <c:pt idx="535">
                  <c:v>1910</c:v>
                </c:pt>
                <c:pt idx="536">
                  <c:v>1998</c:v>
                </c:pt>
                <c:pt idx="537">
                  <c:v>1972</c:v>
                </c:pt>
                <c:pt idx="538">
                  <c:v>1968</c:v>
                </c:pt>
                <c:pt idx="539">
                  <c:v>2001</c:v>
                </c:pt>
                <c:pt idx="540">
                  <c:v>2006</c:v>
                </c:pt>
                <c:pt idx="541">
                  <c:v>2000</c:v>
                </c:pt>
                <c:pt idx="542">
                  <c:v>1998</c:v>
                </c:pt>
                <c:pt idx="543">
                  <c:v>1998</c:v>
                </c:pt>
                <c:pt idx="544">
                  <c:v>2006</c:v>
                </c:pt>
                <c:pt idx="545">
                  <c:v>1988</c:v>
                </c:pt>
                <c:pt idx="546">
                  <c:v>1923</c:v>
                </c:pt>
                <c:pt idx="547">
                  <c:v>1970</c:v>
                </c:pt>
                <c:pt idx="548">
                  <c:v>1955</c:v>
                </c:pt>
                <c:pt idx="549">
                  <c:v>2003</c:v>
                </c:pt>
                <c:pt idx="550">
                  <c:v>1977</c:v>
                </c:pt>
                <c:pt idx="551">
                  <c:v>1957</c:v>
                </c:pt>
                <c:pt idx="552">
                  <c:v>2006</c:v>
                </c:pt>
                <c:pt idx="553">
                  <c:v>1949</c:v>
                </c:pt>
                <c:pt idx="554">
                  <c:v>2003</c:v>
                </c:pt>
                <c:pt idx="555">
                  <c:v>1922</c:v>
                </c:pt>
                <c:pt idx="556">
                  <c:v>1957</c:v>
                </c:pt>
                <c:pt idx="557">
                  <c:v>1920</c:v>
                </c:pt>
                <c:pt idx="558">
                  <c:v>1996</c:v>
                </c:pt>
                <c:pt idx="559">
                  <c:v>2003</c:v>
                </c:pt>
                <c:pt idx="560">
                  <c:v>1957</c:v>
                </c:pt>
                <c:pt idx="561">
                  <c:v>1974</c:v>
                </c:pt>
                <c:pt idx="562">
                  <c:v>1940</c:v>
                </c:pt>
                <c:pt idx="563">
                  <c:v>1918</c:v>
                </c:pt>
                <c:pt idx="564">
                  <c:v>1992</c:v>
                </c:pt>
                <c:pt idx="565">
                  <c:v>1915</c:v>
                </c:pt>
                <c:pt idx="566">
                  <c:v>2005</c:v>
                </c:pt>
                <c:pt idx="567">
                  <c:v>2004</c:v>
                </c:pt>
                <c:pt idx="568">
                  <c:v>1983</c:v>
                </c:pt>
                <c:pt idx="569">
                  <c:v>1979</c:v>
                </c:pt>
                <c:pt idx="570">
                  <c:v>1965</c:v>
                </c:pt>
                <c:pt idx="571">
                  <c:v>1959</c:v>
                </c:pt>
                <c:pt idx="572">
                  <c:v>2009</c:v>
                </c:pt>
                <c:pt idx="573">
                  <c:v>2000</c:v>
                </c:pt>
                <c:pt idx="574">
                  <c:v>1971</c:v>
                </c:pt>
                <c:pt idx="575">
                  <c:v>1947</c:v>
                </c:pt>
                <c:pt idx="576">
                  <c:v>1928</c:v>
                </c:pt>
                <c:pt idx="577">
                  <c:v>1966</c:v>
                </c:pt>
                <c:pt idx="578">
                  <c:v>2007</c:v>
                </c:pt>
                <c:pt idx="579">
                  <c:v>1954</c:v>
                </c:pt>
                <c:pt idx="580">
                  <c:v>1960</c:v>
                </c:pt>
                <c:pt idx="581">
                  <c:v>2008</c:v>
                </c:pt>
                <c:pt idx="582">
                  <c:v>1990</c:v>
                </c:pt>
                <c:pt idx="583">
                  <c:v>1893</c:v>
                </c:pt>
                <c:pt idx="584">
                  <c:v>1935</c:v>
                </c:pt>
                <c:pt idx="585">
                  <c:v>2005</c:v>
                </c:pt>
                <c:pt idx="586">
                  <c:v>1918</c:v>
                </c:pt>
                <c:pt idx="587">
                  <c:v>1982</c:v>
                </c:pt>
                <c:pt idx="588">
                  <c:v>1968</c:v>
                </c:pt>
                <c:pt idx="589">
                  <c:v>1930</c:v>
                </c:pt>
                <c:pt idx="590">
                  <c:v>2004</c:v>
                </c:pt>
                <c:pt idx="591">
                  <c:v>2008</c:v>
                </c:pt>
                <c:pt idx="592">
                  <c:v>1982</c:v>
                </c:pt>
                <c:pt idx="593">
                  <c:v>2003</c:v>
                </c:pt>
                <c:pt idx="594">
                  <c:v>1975</c:v>
                </c:pt>
                <c:pt idx="595">
                  <c:v>2005</c:v>
                </c:pt>
                <c:pt idx="596">
                  <c:v>1910</c:v>
                </c:pt>
                <c:pt idx="597">
                  <c:v>2006</c:v>
                </c:pt>
                <c:pt idx="598">
                  <c:v>1977</c:v>
                </c:pt>
                <c:pt idx="599">
                  <c:v>1980</c:v>
                </c:pt>
                <c:pt idx="600">
                  <c:v>2005</c:v>
                </c:pt>
                <c:pt idx="601">
                  <c:v>1937</c:v>
                </c:pt>
                <c:pt idx="602">
                  <c:v>1992</c:v>
                </c:pt>
                <c:pt idx="603">
                  <c:v>2004</c:v>
                </c:pt>
                <c:pt idx="604">
                  <c:v>2002</c:v>
                </c:pt>
                <c:pt idx="605">
                  <c:v>1965</c:v>
                </c:pt>
                <c:pt idx="606">
                  <c:v>1996</c:v>
                </c:pt>
                <c:pt idx="607">
                  <c:v>1948</c:v>
                </c:pt>
                <c:pt idx="608">
                  <c:v>1934</c:v>
                </c:pt>
                <c:pt idx="609">
                  <c:v>1961</c:v>
                </c:pt>
                <c:pt idx="610">
                  <c:v>2000</c:v>
                </c:pt>
                <c:pt idx="611">
                  <c:v>1978</c:v>
                </c:pt>
                <c:pt idx="612">
                  <c:v>2001</c:v>
                </c:pt>
                <c:pt idx="613">
                  <c:v>2007</c:v>
                </c:pt>
                <c:pt idx="614">
                  <c:v>1972</c:v>
                </c:pt>
                <c:pt idx="615">
                  <c:v>1963</c:v>
                </c:pt>
                <c:pt idx="616">
                  <c:v>2002</c:v>
                </c:pt>
                <c:pt idx="617">
                  <c:v>1954</c:v>
                </c:pt>
                <c:pt idx="618">
                  <c:v>2007</c:v>
                </c:pt>
                <c:pt idx="619">
                  <c:v>2003</c:v>
                </c:pt>
                <c:pt idx="620">
                  <c:v>1914</c:v>
                </c:pt>
                <c:pt idx="621">
                  <c:v>1974</c:v>
                </c:pt>
                <c:pt idx="622">
                  <c:v>1977</c:v>
                </c:pt>
                <c:pt idx="623">
                  <c:v>2000</c:v>
                </c:pt>
                <c:pt idx="624">
                  <c:v>1972</c:v>
                </c:pt>
                <c:pt idx="625">
                  <c:v>1962</c:v>
                </c:pt>
                <c:pt idx="626">
                  <c:v>1960</c:v>
                </c:pt>
                <c:pt idx="627">
                  <c:v>1955</c:v>
                </c:pt>
                <c:pt idx="628">
                  <c:v>1969</c:v>
                </c:pt>
                <c:pt idx="629">
                  <c:v>1964</c:v>
                </c:pt>
                <c:pt idx="630">
                  <c:v>1880</c:v>
                </c:pt>
                <c:pt idx="631">
                  <c:v>2006</c:v>
                </c:pt>
                <c:pt idx="632">
                  <c:v>1977</c:v>
                </c:pt>
                <c:pt idx="633">
                  <c:v>1954</c:v>
                </c:pt>
                <c:pt idx="634">
                  <c:v>1980</c:v>
                </c:pt>
                <c:pt idx="635">
                  <c:v>1914</c:v>
                </c:pt>
                <c:pt idx="636">
                  <c:v>1936</c:v>
                </c:pt>
                <c:pt idx="637">
                  <c:v>1954</c:v>
                </c:pt>
                <c:pt idx="638">
                  <c:v>1910</c:v>
                </c:pt>
                <c:pt idx="639">
                  <c:v>2006</c:v>
                </c:pt>
                <c:pt idx="640">
                  <c:v>2003</c:v>
                </c:pt>
                <c:pt idx="641">
                  <c:v>2001</c:v>
                </c:pt>
                <c:pt idx="642">
                  <c:v>1972</c:v>
                </c:pt>
                <c:pt idx="643">
                  <c:v>1969</c:v>
                </c:pt>
                <c:pt idx="644">
                  <c:v>2009</c:v>
                </c:pt>
                <c:pt idx="645">
                  <c:v>1971</c:v>
                </c:pt>
                <c:pt idx="646">
                  <c:v>1950</c:v>
                </c:pt>
                <c:pt idx="647">
                  <c:v>1953</c:v>
                </c:pt>
                <c:pt idx="648">
                  <c:v>1966</c:v>
                </c:pt>
                <c:pt idx="649">
                  <c:v>1970</c:v>
                </c:pt>
                <c:pt idx="650">
                  <c:v>2007</c:v>
                </c:pt>
                <c:pt idx="651">
                  <c:v>1940</c:v>
                </c:pt>
                <c:pt idx="652">
                  <c:v>1996</c:v>
                </c:pt>
                <c:pt idx="653">
                  <c:v>1906</c:v>
                </c:pt>
                <c:pt idx="654">
                  <c:v>1995</c:v>
                </c:pt>
                <c:pt idx="655">
                  <c:v>1971</c:v>
                </c:pt>
                <c:pt idx="656">
                  <c:v>1959</c:v>
                </c:pt>
                <c:pt idx="657">
                  <c:v>1931</c:v>
                </c:pt>
                <c:pt idx="658">
                  <c:v>1948</c:v>
                </c:pt>
                <c:pt idx="659">
                  <c:v>1964</c:v>
                </c:pt>
                <c:pt idx="660">
                  <c:v>1976</c:v>
                </c:pt>
                <c:pt idx="661">
                  <c:v>1994</c:v>
                </c:pt>
                <c:pt idx="662">
                  <c:v>1968</c:v>
                </c:pt>
                <c:pt idx="663">
                  <c:v>1972</c:v>
                </c:pt>
                <c:pt idx="664">
                  <c:v>2005</c:v>
                </c:pt>
                <c:pt idx="665">
                  <c:v>2000</c:v>
                </c:pt>
                <c:pt idx="666">
                  <c:v>1965</c:v>
                </c:pt>
                <c:pt idx="667">
                  <c:v>1994</c:v>
                </c:pt>
                <c:pt idx="668">
                  <c:v>1956</c:v>
                </c:pt>
                <c:pt idx="669">
                  <c:v>1922</c:v>
                </c:pt>
                <c:pt idx="670">
                  <c:v>2005</c:v>
                </c:pt>
                <c:pt idx="671">
                  <c:v>1925</c:v>
                </c:pt>
                <c:pt idx="672">
                  <c:v>1977</c:v>
                </c:pt>
                <c:pt idx="673">
                  <c:v>1957</c:v>
                </c:pt>
                <c:pt idx="674">
                  <c:v>1965</c:v>
                </c:pt>
                <c:pt idx="675">
                  <c:v>1978</c:v>
                </c:pt>
                <c:pt idx="676">
                  <c:v>1900</c:v>
                </c:pt>
                <c:pt idx="677">
                  <c:v>1924</c:v>
                </c:pt>
                <c:pt idx="678">
                  <c:v>2008</c:v>
                </c:pt>
                <c:pt idx="679">
                  <c:v>1961</c:v>
                </c:pt>
                <c:pt idx="680">
                  <c:v>1980</c:v>
                </c:pt>
                <c:pt idx="681">
                  <c:v>1932</c:v>
                </c:pt>
                <c:pt idx="682">
                  <c:v>1996</c:v>
                </c:pt>
                <c:pt idx="683">
                  <c:v>2002</c:v>
                </c:pt>
                <c:pt idx="684">
                  <c:v>1998</c:v>
                </c:pt>
                <c:pt idx="685">
                  <c:v>1984</c:v>
                </c:pt>
                <c:pt idx="686">
                  <c:v>2007</c:v>
                </c:pt>
                <c:pt idx="687">
                  <c:v>2004</c:v>
                </c:pt>
                <c:pt idx="688">
                  <c:v>2007</c:v>
                </c:pt>
                <c:pt idx="689">
                  <c:v>2005</c:v>
                </c:pt>
                <c:pt idx="690">
                  <c:v>2004</c:v>
                </c:pt>
                <c:pt idx="691">
                  <c:v>1994</c:v>
                </c:pt>
                <c:pt idx="692">
                  <c:v>1989</c:v>
                </c:pt>
                <c:pt idx="693">
                  <c:v>1921</c:v>
                </c:pt>
                <c:pt idx="694">
                  <c:v>1936</c:v>
                </c:pt>
                <c:pt idx="695">
                  <c:v>1987</c:v>
                </c:pt>
                <c:pt idx="696">
                  <c:v>1921</c:v>
                </c:pt>
                <c:pt idx="697">
                  <c:v>1952</c:v>
                </c:pt>
                <c:pt idx="698">
                  <c:v>1965</c:v>
                </c:pt>
                <c:pt idx="699">
                  <c:v>2004</c:v>
                </c:pt>
                <c:pt idx="700">
                  <c:v>2002</c:v>
                </c:pt>
                <c:pt idx="701">
                  <c:v>1969</c:v>
                </c:pt>
                <c:pt idx="702">
                  <c:v>2006</c:v>
                </c:pt>
                <c:pt idx="703">
                  <c:v>1900</c:v>
                </c:pt>
                <c:pt idx="704">
                  <c:v>2004</c:v>
                </c:pt>
                <c:pt idx="705">
                  <c:v>1930</c:v>
                </c:pt>
                <c:pt idx="706">
                  <c:v>1971</c:v>
                </c:pt>
                <c:pt idx="707">
                  <c:v>2006</c:v>
                </c:pt>
                <c:pt idx="708">
                  <c:v>2007</c:v>
                </c:pt>
                <c:pt idx="709">
                  <c:v>1966</c:v>
                </c:pt>
                <c:pt idx="710">
                  <c:v>1935</c:v>
                </c:pt>
                <c:pt idx="711">
                  <c:v>1900</c:v>
                </c:pt>
                <c:pt idx="712">
                  <c:v>1988</c:v>
                </c:pt>
                <c:pt idx="713">
                  <c:v>1970</c:v>
                </c:pt>
                <c:pt idx="714">
                  <c:v>1976</c:v>
                </c:pt>
                <c:pt idx="715">
                  <c:v>1974</c:v>
                </c:pt>
                <c:pt idx="716">
                  <c:v>1890</c:v>
                </c:pt>
                <c:pt idx="717">
                  <c:v>1973</c:v>
                </c:pt>
                <c:pt idx="718">
                  <c:v>1993</c:v>
                </c:pt>
                <c:pt idx="719">
                  <c:v>1969</c:v>
                </c:pt>
                <c:pt idx="720">
                  <c:v>1985</c:v>
                </c:pt>
                <c:pt idx="721">
                  <c:v>2004</c:v>
                </c:pt>
                <c:pt idx="722">
                  <c:v>1970</c:v>
                </c:pt>
                <c:pt idx="723">
                  <c:v>1954</c:v>
                </c:pt>
                <c:pt idx="724">
                  <c:v>2007</c:v>
                </c:pt>
                <c:pt idx="725">
                  <c:v>1970</c:v>
                </c:pt>
                <c:pt idx="726">
                  <c:v>1988</c:v>
                </c:pt>
                <c:pt idx="727">
                  <c:v>2007</c:v>
                </c:pt>
                <c:pt idx="728">
                  <c:v>1958</c:v>
                </c:pt>
                <c:pt idx="729">
                  <c:v>1925</c:v>
                </c:pt>
                <c:pt idx="730">
                  <c:v>1995</c:v>
                </c:pt>
                <c:pt idx="731">
                  <c:v>2003</c:v>
                </c:pt>
                <c:pt idx="732">
                  <c:v>1998</c:v>
                </c:pt>
                <c:pt idx="733">
                  <c:v>1961</c:v>
                </c:pt>
                <c:pt idx="734">
                  <c:v>1968</c:v>
                </c:pt>
                <c:pt idx="735">
                  <c:v>1914</c:v>
                </c:pt>
                <c:pt idx="736">
                  <c:v>1950</c:v>
                </c:pt>
                <c:pt idx="737">
                  <c:v>2005</c:v>
                </c:pt>
                <c:pt idx="738">
                  <c:v>1987</c:v>
                </c:pt>
                <c:pt idx="739">
                  <c:v>2004</c:v>
                </c:pt>
                <c:pt idx="740">
                  <c:v>1910</c:v>
                </c:pt>
                <c:pt idx="741">
                  <c:v>1961</c:v>
                </c:pt>
                <c:pt idx="742">
                  <c:v>2000</c:v>
                </c:pt>
                <c:pt idx="743">
                  <c:v>1963</c:v>
                </c:pt>
                <c:pt idx="744">
                  <c:v>1993</c:v>
                </c:pt>
                <c:pt idx="745">
                  <c:v>1976</c:v>
                </c:pt>
                <c:pt idx="746">
                  <c:v>2000</c:v>
                </c:pt>
                <c:pt idx="747">
                  <c:v>1880</c:v>
                </c:pt>
                <c:pt idx="748">
                  <c:v>1996</c:v>
                </c:pt>
                <c:pt idx="749">
                  <c:v>1945</c:v>
                </c:pt>
                <c:pt idx="750">
                  <c:v>1910</c:v>
                </c:pt>
                <c:pt idx="751">
                  <c:v>2003</c:v>
                </c:pt>
                <c:pt idx="752">
                  <c:v>1997</c:v>
                </c:pt>
                <c:pt idx="753">
                  <c:v>2005</c:v>
                </c:pt>
                <c:pt idx="754">
                  <c:v>1969</c:v>
                </c:pt>
                <c:pt idx="755">
                  <c:v>1999</c:v>
                </c:pt>
                <c:pt idx="756">
                  <c:v>2007</c:v>
                </c:pt>
                <c:pt idx="757">
                  <c:v>1978</c:v>
                </c:pt>
                <c:pt idx="758">
                  <c:v>1999</c:v>
                </c:pt>
                <c:pt idx="759">
                  <c:v>1995</c:v>
                </c:pt>
                <c:pt idx="760">
                  <c:v>1959</c:v>
                </c:pt>
                <c:pt idx="761">
                  <c:v>1924</c:v>
                </c:pt>
                <c:pt idx="762">
                  <c:v>2009</c:v>
                </c:pt>
                <c:pt idx="763">
                  <c:v>1999</c:v>
                </c:pt>
                <c:pt idx="764">
                  <c:v>1995</c:v>
                </c:pt>
                <c:pt idx="765">
                  <c:v>2008</c:v>
                </c:pt>
                <c:pt idx="766">
                  <c:v>1988</c:v>
                </c:pt>
                <c:pt idx="767">
                  <c:v>1940</c:v>
                </c:pt>
                <c:pt idx="768">
                  <c:v>2004</c:v>
                </c:pt>
                <c:pt idx="769">
                  <c:v>2003</c:v>
                </c:pt>
                <c:pt idx="770">
                  <c:v>1982</c:v>
                </c:pt>
                <c:pt idx="771">
                  <c:v>1951</c:v>
                </c:pt>
                <c:pt idx="772">
                  <c:v>1976</c:v>
                </c:pt>
                <c:pt idx="773">
                  <c:v>1958</c:v>
                </c:pt>
                <c:pt idx="774">
                  <c:v>2006</c:v>
                </c:pt>
                <c:pt idx="775">
                  <c:v>1998</c:v>
                </c:pt>
                <c:pt idx="776">
                  <c:v>2005</c:v>
                </c:pt>
                <c:pt idx="777">
                  <c:v>1974</c:v>
                </c:pt>
                <c:pt idx="778">
                  <c:v>1977</c:v>
                </c:pt>
                <c:pt idx="779">
                  <c:v>1977</c:v>
                </c:pt>
                <c:pt idx="780">
                  <c:v>1995</c:v>
                </c:pt>
                <c:pt idx="781">
                  <c:v>1992</c:v>
                </c:pt>
                <c:pt idx="782">
                  <c:v>2001</c:v>
                </c:pt>
                <c:pt idx="783">
                  <c:v>1978</c:v>
                </c:pt>
                <c:pt idx="784">
                  <c:v>1914</c:v>
                </c:pt>
                <c:pt idx="785">
                  <c:v>1967</c:v>
                </c:pt>
                <c:pt idx="786">
                  <c:v>1915</c:v>
                </c:pt>
                <c:pt idx="787">
                  <c:v>2004</c:v>
                </c:pt>
                <c:pt idx="788">
                  <c:v>1954</c:v>
                </c:pt>
                <c:pt idx="789">
                  <c:v>1966</c:v>
                </c:pt>
                <c:pt idx="790">
                  <c:v>2005</c:v>
                </c:pt>
                <c:pt idx="791">
                  <c:v>1976</c:v>
                </c:pt>
                <c:pt idx="792">
                  <c:v>1996</c:v>
                </c:pt>
                <c:pt idx="793">
                  <c:v>2007</c:v>
                </c:pt>
                <c:pt idx="794">
                  <c:v>1994</c:v>
                </c:pt>
                <c:pt idx="795">
                  <c:v>1980</c:v>
                </c:pt>
                <c:pt idx="796">
                  <c:v>1977</c:v>
                </c:pt>
                <c:pt idx="797">
                  <c:v>1953</c:v>
                </c:pt>
                <c:pt idx="798">
                  <c:v>2008</c:v>
                </c:pt>
                <c:pt idx="799">
                  <c:v>1937</c:v>
                </c:pt>
                <c:pt idx="800">
                  <c:v>1997</c:v>
                </c:pt>
                <c:pt idx="801">
                  <c:v>1916</c:v>
                </c:pt>
                <c:pt idx="802">
                  <c:v>2005</c:v>
                </c:pt>
                <c:pt idx="803">
                  <c:v>2008</c:v>
                </c:pt>
                <c:pt idx="804">
                  <c:v>1954</c:v>
                </c:pt>
                <c:pt idx="805">
                  <c:v>2008</c:v>
                </c:pt>
                <c:pt idx="806">
                  <c:v>1967</c:v>
                </c:pt>
                <c:pt idx="807">
                  <c:v>1923</c:v>
                </c:pt>
                <c:pt idx="808">
                  <c:v>1966</c:v>
                </c:pt>
                <c:pt idx="809">
                  <c:v>1898</c:v>
                </c:pt>
                <c:pt idx="810">
                  <c:v>1974</c:v>
                </c:pt>
                <c:pt idx="811">
                  <c:v>2004</c:v>
                </c:pt>
                <c:pt idx="812">
                  <c:v>1952</c:v>
                </c:pt>
                <c:pt idx="813">
                  <c:v>1958</c:v>
                </c:pt>
                <c:pt idx="814">
                  <c:v>1918</c:v>
                </c:pt>
                <c:pt idx="815">
                  <c:v>1998</c:v>
                </c:pt>
                <c:pt idx="816">
                  <c:v>1954</c:v>
                </c:pt>
                <c:pt idx="817">
                  <c:v>2002</c:v>
                </c:pt>
                <c:pt idx="818">
                  <c:v>1971</c:v>
                </c:pt>
                <c:pt idx="819">
                  <c:v>2009</c:v>
                </c:pt>
                <c:pt idx="820">
                  <c:v>2003</c:v>
                </c:pt>
                <c:pt idx="821">
                  <c:v>1953</c:v>
                </c:pt>
                <c:pt idx="822">
                  <c:v>2003</c:v>
                </c:pt>
                <c:pt idx="823">
                  <c:v>1940</c:v>
                </c:pt>
                <c:pt idx="824">
                  <c:v>2006</c:v>
                </c:pt>
                <c:pt idx="825">
                  <c:v>2007</c:v>
                </c:pt>
                <c:pt idx="826">
                  <c:v>1924</c:v>
                </c:pt>
                <c:pt idx="827">
                  <c:v>2001</c:v>
                </c:pt>
                <c:pt idx="828">
                  <c:v>1967</c:v>
                </c:pt>
                <c:pt idx="829">
                  <c:v>2005</c:v>
                </c:pt>
                <c:pt idx="830">
                  <c:v>1957</c:v>
                </c:pt>
                <c:pt idx="831">
                  <c:v>2005</c:v>
                </c:pt>
                <c:pt idx="832">
                  <c:v>2003</c:v>
                </c:pt>
                <c:pt idx="833">
                  <c:v>1964</c:v>
                </c:pt>
                <c:pt idx="834">
                  <c:v>1961</c:v>
                </c:pt>
                <c:pt idx="835">
                  <c:v>1950</c:v>
                </c:pt>
                <c:pt idx="836">
                  <c:v>1948</c:v>
                </c:pt>
                <c:pt idx="837">
                  <c:v>1973</c:v>
                </c:pt>
                <c:pt idx="838">
                  <c:v>1995</c:v>
                </c:pt>
                <c:pt idx="839">
                  <c:v>1946</c:v>
                </c:pt>
                <c:pt idx="840">
                  <c:v>1925</c:v>
                </c:pt>
                <c:pt idx="841">
                  <c:v>1904</c:v>
                </c:pt>
                <c:pt idx="842">
                  <c:v>1966</c:v>
                </c:pt>
                <c:pt idx="843">
                  <c:v>1961</c:v>
                </c:pt>
                <c:pt idx="844">
                  <c:v>1915</c:v>
                </c:pt>
                <c:pt idx="845">
                  <c:v>1975</c:v>
                </c:pt>
                <c:pt idx="846">
                  <c:v>1993</c:v>
                </c:pt>
                <c:pt idx="847">
                  <c:v>1972</c:v>
                </c:pt>
                <c:pt idx="848">
                  <c:v>1908</c:v>
                </c:pt>
                <c:pt idx="849">
                  <c:v>1976</c:v>
                </c:pt>
                <c:pt idx="850">
                  <c:v>2003</c:v>
                </c:pt>
                <c:pt idx="851">
                  <c:v>2003</c:v>
                </c:pt>
                <c:pt idx="852">
                  <c:v>1941</c:v>
                </c:pt>
                <c:pt idx="853">
                  <c:v>1964</c:v>
                </c:pt>
                <c:pt idx="854">
                  <c:v>1955</c:v>
                </c:pt>
                <c:pt idx="855">
                  <c:v>1962</c:v>
                </c:pt>
                <c:pt idx="856">
                  <c:v>1978</c:v>
                </c:pt>
                <c:pt idx="857">
                  <c:v>1994</c:v>
                </c:pt>
                <c:pt idx="858">
                  <c:v>1976</c:v>
                </c:pt>
                <c:pt idx="859">
                  <c:v>1968</c:v>
                </c:pt>
                <c:pt idx="860">
                  <c:v>1918</c:v>
                </c:pt>
                <c:pt idx="861">
                  <c:v>1965</c:v>
                </c:pt>
                <c:pt idx="862">
                  <c:v>1984</c:v>
                </c:pt>
                <c:pt idx="863">
                  <c:v>1959</c:v>
                </c:pt>
                <c:pt idx="864">
                  <c:v>2007</c:v>
                </c:pt>
                <c:pt idx="865">
                  <c:v>1970</c:v>
                </c:pt>
                <c:pt idx="866">
                  <c:v>2006</c:v>
                </c:pt>
                <c:pt idx="867">
                  <c:v>1961</c:v>
                </c:pt>
                <c:pt idx="868">
                  <c:v>1948</c:v>
                </c:pt>
                <c:pt idx="869">
                  <c:v>1993</c:v>
                </c:pt>
                <c:pt idx="870">
                  <c:v>1962</c:v>
                </c:pt>
                <c:pt idx="871">
                  <c:v>1998</c:v>
                </c:pt>
                <c:pt idx="872">
                  <c:v>1953</c:v>
                </c:pt>
                <c:pt idx="873">
                  <c:v>1949</c:v>
                </c:pt>
                <c:pt idx="874">
                  <c:v>1941</c:v>
                </c:pt>
                <c:pt idx="875">
                  <c:v>2007</c:v>
                </c:pt>
                <c:pt idx="876">
                  <c:v>1963</c:v>
                </c:pt>
                <c:pt idx="877">
                  <c:v>2004</c:v>
                </c:pt>
                <c:pt idx="878">
                  <c:v>1961</c:v>
                </c:pt>
                <c:pt idx="879">
                  <c:v>1978</c:v>
                </c:pt>
                <c:pt idx="880">
                  <c:v>2005</c:v>
                </c:pt>
                <c:pt idx="881">
                  <c:v>1990</c:v>
                </c:pt>
                <c:pt idx="882">
                  <c:v>1992</c:v>
                </c:pt>
                <c:pt idx="883">
                  <c:v>1912</c:v>
                </c:pt>
                <c:pt idx="884">
                  <c:v>1967</c:v>
                </c:pt>
                <c:pt idx="885">
                  <c:v>1999</c:v>
                </c:pt>
                <c:pt idx="886">
                  <c:v>1959</c:v>
                </c:pt>
                <c:pt idx="887">
                  <c:v>1955</c:v>
                </c:pt>
                <c:pt idx="888">
                  <c:v>1970</c:v>
                </c:pt>
                <c:pt idx="889">
                  <c:v>1953</c:v>
                </c:pt>
                <c:pt idx="890">
                  <c:v>1949</c:v>
                </c:pt>
                <c:pt idx="891">
                  <c:v>1978</c:v>
                </c:pt>
                <c:pt idx="892">
                  <c:v>1963</c:v>
                </c:pt>
                <c:pt idx="893">
                  <c:v>1954</c:v>
                </c:pt>
                <c:pt idx="894">
                  <c:v>1979</c:v>
                </c:pt>
                <c:pt idx="895">
                  <c:v>1963</c:v>
                </c:pt>
                <c:pt idx="896">
                  <c:v>1936</c:v>
                </c:pt>
                <c:pt idx="897">
                  <c:v>1979</c:v>
                </c:pt>
                <c:pt idx="898">
                  <c:v>2009</c:v>
                </c:pt>
                <c:pt idx="899">
                  <c:v>1961</c:v>
                </c:pt>
                <c:pt idx="900">
                  <c:v>1971</c:v>
                </c:pt>
                <c:pt idx="901">
                  <c:v>1957</c:v>
                </c:pt>
                <c:pt idx="902">
                  <c:v>2003</c:v>
                </c:pt>
                <c:pt idx="903">
                  <c:v>2006</c:v>
                </c:pt>
                <c:pt idx="904">
                  <c:v>1967</c:v>
                </c:pt>
                <c:pt idx="905">
                  <c:v>1954</c:v>
                </c:pt>
                <c:pt idx="906">
                  <c:v>2006</c:v>
                </c:pt>
                <c:pt idx="907">
                  <c:v>1936</c:v>
                </c:pt>
                <c:pt idx="908">
                  <c:v>1983</c:v>
                </c:pt>
                <c:pt idx="909">
                  <c:v>2005</c:v>
                </c:pt>
                <c:pt idx="910">
                  <c:v>1960</c:v>
                </c:pt>
                <c:pt idx="911">
                  <c:v>1977</c:v>
                </c:pt>
                <c:pt idx="912">
                  <c:v>1925</c:v>
                </c:pt>
                <c:pt idx="913">
                  <c:v>1949</c:v>
                </c:pt>
                <c:pt idx="914">
                  <c:v>2009</c:v>
                </c:pt>
                <c:pt idx="915">
                  <c:v>1970</c:v>
                </c:pt>
                <c:pt idx="916">
                  <c:v>1949</c:v>
                </c:pt>
                <c:pt idx="917">
                  <c:v>1956</c:v>
                </c:pt>
                <c:pt idx="918">
                  <c:v>1991</c:v>
                </c:pt>
                <c:pt idx="919">
                  <c:v>1958</c:v>
                </c:pt>
                <c:pt idx="920">
                  <c:v>1994</c:v>
                </c:pt>
                <c:pt idx="921">
                  <c:v>1900</c:v>
                </c:pt>
                <c:pt idx="922">
                  <c:v>2005</c:v>
                </c:pt>
                <c:pt idx="923">
                  <c:v>1993</c:v>
                </c:pt>
                <c:pt idx="924">
                  <c:v>1980</c:v>
                </c:pt>
                <c:pt idx="925">
                  <c:v>1977</c:v>
                </c:pt>
                <c:pt idx="926">
                  <c:v>2003</c:v>
                </c:pt>
                <c:pt idx="927">
                  <c:v>1968</c:v>
                </c:pt>
                <c:pt idx="928">
                  <c:v>2001</c:v>
                </c:pt>
                <c:pt idx="929">
                  <c:v>1997</c:v>
                </c:pt>
                <c:pt idx="930">
                  <c:v>2007</c:v>
                </c:pt>
                <c:pt idx="931">
                  <c:v>1965</c:v>
                </c:pt>
                <c:pt idx="932">
                  <c:v>2006</c:v>
                </c:pt>
                <c:pt idx="933">
                  <c:v>2004</c:v>
                </c:pt>
                <c:pt idx="934">
                  <c:v>1960</c:v>
                </c:pt>
                <c:pt idx="935">
                  <c:v>1926</c:v>
                </c:pt>
                <c:pt idx="936">
                  <c:v>2003</c:v>
                </c:pt>
                <c:pt idx="937">
                  <c:v>2005</c:v>
                </c:pt>
                <c:pt idx="938">
                  <c:v>2006</c:v>
                </c:pt>
                <c:pt idx="939">
                  <c:v>1940</c:v>
                </c:pt>
                <c:pt idx="940">
                  <c:v>1976</c:v>
                </c:pt>
                <c:pt idx="941">
                  <c:v>1999</c:v>
                </c:pt>
                <c:pt idx="942">
                  <c:v>1977</c:v>
                </c:pt>
                <c:pt idx="943">
                  <c:v>1967</c:v>
                </c:pt>
                <c:pt idx="944">
                  <c:v>1958</c:v>
                </c:pt>
                <c:pt idx="945">
                  <c:v>1890</c:v>
                </c:pt>
                <c:pt idx="946">
                  <c:v>1959</c:v>
                </c:pt>
                <c:pt idx="947">
                  <c:v>2002</c:v>
                </c:pt>
                <c:pt idx="948">
                  <c:v>2002</c:v>
                </c:pt>
                <c:pt idx="949">
                  <c:v>1972</c:v>
                </c:pt>
                <c:pt idx="950">
                  <c:v>1950</c:v>
                </c:pt>
                <c:pt idx="951">
                  <c:v>1965</c:v>
                </c:pt>
                <c:pt idx="952">
                  <c:v>1972</c:v>
                </c:pt>
                <c:pt idx="953">
                  <c:v>1969</c:v>
                </c:pt>
                <c:pt idx="954">
                  <c:v>1975</c:v>
                </c:pt>
                <c:pt idx="955">
                  <c:v>1946</c:v>
                </c:pt>
                <c:pt idx="956">
                  <c:v>1980</c:v>
                </c:pt>
                <c:pt idx="957">
                  <c:v>1962</c:v>
                </c:pt>
                <c:pt idx="958">
                  <c:v>2003</c:v>
                </c:pt>
                <c:pt idx="959">
                  <c:v>1999</c:v>
                </c:pt>
                <c:pt idx="960">
                  <c:v>1958</c:v>
                </c:pt>
                <c:pt idx="961">
                  <c:v>1977</c:v>
                </c:pt>
                <c:pt idx="962">
                  <c:v>1976</c:v>
                </c:pt>
                <c:pt idx="963">
                  <c:v>2007</c:v>
                </c:pt>
                <c:pt idx="964">
                  <c:v>2002</c:v>
                </c:pt>
                <c:pt idx="965">
                  <c:v>2005</c:v>
                </c:pt>
                <c:pt idx="966">
                  <c:v>1940</c:v>
                </c:pt>
                <c:pt idx="967">
                  <c:v>1955</c:v>
                </c:pt>
                <c:pt idx="968">
                  <c:v>1910</c:v>
                </c:pt>
                <c:pt idx="969">
                  <c:v>1958</c:v>
                </c:pt>
                <c:pt idx="970">
                  <c:v>1949</c:v>
                </c:pt>
                <c:pt idx="971">
                  <c:v>2003</c:v>
                </c:pt>
                <c:pt idx="972">
                  <c:v>1979</c:v>
                </c:pt>
                <c:pt idx="973">
                  <c:v>2007</c:v>
                </c:pt>
                <c:pt idx="974">
                  <c:v>1910</c:v>
                </c:pt>
                <c:pt idx="975">
                  <c:v>2000</c:v>
                </c:pt>
                <c:pt idx="976">
                  <c:v>1923</c:v>
                </c:pt>
                <c:pt idx="977">
                  <c:v>2006</c:v>
                </c:pt>
                <c:pt idx="978">
                  <c:v>1954</c:v>
                </c:pt>
                <c:pt idx="979">
                  <c:v>1963</c:v>
                </c:pt>
                <c:pt idx="980">
                  <c:v>1961</c:v>
                </c:pt>
                <c:pt idx="981">
                  <c:v>1998</c:v>
                </c:pt>
                <c:pt idx="982">
                  <c:v>2007</c:v>
                </c:pt>
                <c:pt idx="983">
                  <c:v>2002</c:v>
                </c:pt>
                <c:pt idx="984">
                  <c:v>1977</c:v>
                </c:pt>
                <c:pt idx="985">
                  <c:v>1950</c:v>
                </c:pt>
                <c:pt idx="986">
                  <c:v>1910</c:v>
                </c:pt>
                <c:pt idx="987">
                  <c:v>2009</c:v>
                </c:pt>
                <c:pt idx="988">
                  <c:v>1976</c:v>
                </c:pt>
                <c:pt idx="989">
                  <c:v>2006</c:v>
                </c:pt>
                <c:pt idx="990">
                  <c:v>1997</c:v>
                </c:pt>
                <c:pt idx="991">
                  <c:v>1882</c:v>
                </c:pt>
                <c:pt idx="992">
                  <c:v>1964</c:v>
                </c:pt>
                <c:pt idx="993">
                  <c:v>2005</c:v>
                </c:pt>
                <c:pt idx="994">
                  <c:v>2006</c:v>
                </c:pt>
                <c:pt idx="995">
                  <c:v>1946</c:v>
                </c:pt>
                <c:pt idx="996">
                  <c:v>1961</c:v>
                </c:pt>
                <c:pt idx="997">
                  <c:v>1970</c:v>
                </c:pt>
                <c:pt idx="998">
                  <c:v>1922</c:v>
                </c:pt>
                <c:pt idx="999">
                  <c:v>2006</c:v>
                </c:pt>
                <c:pt idx="1000">
                  <c:v>1952</c:v>
                </c:pt>
                <c:pt idx="1001">
                  <c:v>1920</c:v>
                </c:pt>
                <c:pt idx="1002">
                  <c:v>2006</c:v>
                </c:pt>
                <c:pt idx="1003">
                  <c:v>1976</c:v>
                </c:pt>
                <c:pt idx="1004">
                  <c:v>2005</c:v>
                </c:pt>
                <c:pt idx="1005">
                  <c:v>1977</c:v>
                </c:pt>
                <c:pt idx="1006">
                  <c:v>1970</c:v>
                </c:pt>
                <c:pt idx="1007">
                  <c:v>1970</c:v>
                </c:pt>
                <c:pt idx="1008">
                  <c:v>2004</c:v>
                </c:pt>
                <c:pt idx="1009">
                  <c:v>1926</c:v>
                </c:pt>
                <c:pt idx="1010">
                  <c:v>1948</c:v>
                </c:pt>
                <c:pt idx="1011">
                  <c:v>1965</c:v>
                </c:pt>
                <c:pt idx="1012">
                  <c:v>1923</c:v>
                </c:pt>
                <c:pt idx="1013">
                  <c:v>1910</c:v>
                </c:pt>
                <c:pt idx="1014">
                  <c:v>1948</c:v>
                </c:pt>
                <c:pt idx="1015">
                  <c:v>2001</c:v>
                </c:pt>
                <c:pt idx="1016">
                  <c:v>1996</c:v>
                </c:pt>
                <c:pt idx="1017">
                  <c:v>1984</c:v>
                </c:pt>
                <c:pt idx="1018">
                  <c:v>1991</c:v>
                </c:pt>
                <c:pt idx="1019">
                  <c:v>2005</c:v>
                </c:pt>
                <c:pt idx="1020">
                  <c:v>2005</c:v>
                </c:pt>
                <c:pt idx="1021">
                  <c:v>2006</c:v>
                </c:pt>
                <c:pt idx="1022">
                  <c:v>1930</c:v>
                </c:pt>
                <c:pt idx="1023">
                  <c:v>2005</c:v>
                </c:pt>
                <c:pt idx="1024">
                  <c:v>1976</c:v>
                </c:pt>
                <c:pt idx="1025">
                  <c:v>1972</c:v>
                </c:pt>
                <c:pt idx="1026">
                  <c:v>1960</c:v>
                </c:pt>
                <c:pt idx="1027">
                  <c:v>2007</c:v>
                </c:pt>
                <c:pt idx="1028">
                  <c:v>1941</c:v>
                </c:pt>
                <c:pt idx="1029">
                  <c:v>1972</c:v>
                </c:pt>
                <c:pt idx="1030">
                  <c:v>1916</c:v>
                </c:pt>
                <c:pt idx="1031">
                  <c:v>1920</c:v>
                </c:pt>
                <c:pt idx="1032">
                  <c:v>1993</c:v>
                </c:pt>
                <c:pt idx="1033">
                  <c:v>2002</c:v>
                </c:pt>
                <c:pt idx="1034">
                  <c:v>1938</c:v>
                </c:pt>
                <c:pt idx="1035">
                  <c:v>1957</c:v>
                </c:pt>
                <c:pt idx="1036">
                  <c:v>2007</c:v>
                </c:pt>
                <c:pt idx="1037">
                  <c:v>2001</c:v>
                </c:pt>
                <c:pt idx="1038">
                  <c:v>1970</c:v>
                </c:pt>
                <c:pt idx="1039">
                  <c:v>1970</c:v>
                </c:pt>
                <c:pt idx="1040">
                  <c:v>1957</c:v>
                </c:pt>
                <c:pt idx="1041">
                  <c:v>1966</c:v>
                </c:pt>
                <c:pt idx="1042">
                  <c:v>2005</c:v>
                </c:pt>
                <c:pt idx="1043">
                  <c:v>1990</c:v>
                </c:pt>
                <c:pt idx="1044">
                  <c:v>1981</c:v>
                </c:pt>
                <c:pt idx="1045">
                  <c:v>1955</c:v>
                </c:pt>
                <c:pt idx="1046">
                  <c:v>2005</c:v>
                </c:pt>
                <c:pt idx="1047">
                  <c:v>1994</c:v>
                </c:pt>
                <c:pt idx="1048">
                  <c:v>1960</c:v>
                </c:pt>
                <c:pt idx="1049">
                  <c:v>1946</c:v>
                </c:pt>
                <c:pt idx="1050">
                  <c:v>2007</c:v>
                </c:pt>
                <c:pt idx="1051">
                  <c:v>2007</c:v>
                </c:pt>
                <c:pt idx="1052">
                  <c:v>1964</c:v>
                </c:pt>
                <c:pt idx="1053">
                  <c:v>1957</c:v>
                </c:pt>
                <c:pt idx="1054">
                  <c:v>2002</c:v>
                </c:pt>
                <c:pt idx="1055">
                  <c:v>1976</c:v>
                </c:pt>
                <c:pt idx="1056">
                  <c:v>2005</c:v>
                </c:pt>
                <c:pt idx="1057">
                  <c:v>1994</c:v>
                </c:pt>
                <c:pt idx="1058">
                  <c:v>2008</c:v>
                </c:pt>
                <c:pt idx="1059">
                  <c:v>1932</c:v>
                </c:pt>
                <c:pt idx="1060">
                  <c:v>2001</c:v>
                </c:pt>
                <c:pt idx="1061">
                  <c:v>1935</c:v>
                </c:pt>
                <c:pt idx="1062">
                  <c:v>1900</c:v>
                </c:pt>
                <c:pt idx="1063">
                  <c:v>1925</c:v>
                </c:pt>
                <c:pt idx="1064">
                  <c:v>1966</c:v>
                </c:pt>
                <c:pt idx="1065">
                  <c:v>1996</c:v>
                </c:pt>
                <c:pt idx="1066">
                  <c:v>1993</c:v>
                </c:pt>
                <c:pt idx="1067">
                  <c:v>1964</c:v>
                </c:pt>
                <c:pt idx="1068">
                  <c:v>1973</c:v>
                </c:pt>
                <c:pt idx="1069">
                  <c:v>1949</c:v>
                </c:pt>
                <c:pt idx="1070">
                  <c:v>1956</c:v>
                </c:pt>
                <c:pt idx="1071">
                  <c:v>1968</c:v>
                </c:pt>
                <c:pt idx="1072">
                  <c:v>1948</c:v>
                </c:pt>
                <c:pt idx="1073">
                  <c:v>1977</c:v>
                </c:pt>
                <c:pt idx="1074">
                  <c:v>2006</c:v>
                </c:pt>
                <c:pt idx="1075">
                  <c:v>1940</c:v>
                </c:pt>
                <c:pt idx="1076">
                  <c:v>1936</c:v>
                </c:pt>
                <c:pt idx="1077">
                  <c:v>1969</c:v>
                </c:pt>
                <c:pt idx="1078">
                  <c:v>2004</c:v>
                </c:pt>
                <c:pt idx="1079">
                  <c:v>1994</c:v>
                </c:pt>
                <c:pt idx="1080">
                  <c:v>1971</c:v>
                </c:pt>
                <c:pt idx="1081">
                  <c:v>1963</c:v>
                </c:pt>
                <c:pt idx="1082">
                  <c:v>2002</c:v>
                </c:pt>
                <c:pt idx="1083">
                  <c:v>1964</c:v>
                </c:pt>
                <c:pt idx="1084">
                  <c:v>1995</c:v>
                </c:pt>
                <c:pt idx="1085">
                  <c:v>1992</c:v>
                </c:pt>
                <c:pt idx="1086">
                  <c:v>1973</c:v>
                </c:pt>
                <c:pt idx="1087">
                  <c:v>2005</c:v>
                </c:pt>
                <c:pt idx="1088">
                  <c:v>2004</c:v>
                </c:pt>
                <c:pt idx="1089">
                  <c:v>2005</c:v>
                </c:pt>
                <c:pt idx="1090">
                  <c:v>1950</c:v>
                </c:pt>
                <c:pt idx="1091">
                  <c:v>1999</c:v>
                </c:pt>
                <c:pt idx="1092">
                  <c:v>1925</c:v>
                </c:pt>
                <c:pt idx="1093">
                  <c:v>1965</c:v>
                </c:pt>
                <c:pt idx="1094">
                  <c:v>1956</c:v>
                </c:pt>
                <c:pt idx="1095">
                  <c:v>2006</c:v>
                </c:pt>
                <c:pt idx="1096">
                  <c:v>1914</c:v>
                </c:pt>
                <c:pt idx="1097">
                  <c:v>1986</c:v>
                </c:pt>
                <c:pt idx="1098">
                  <c:v>1936</c:v>
                </c:pt>
                <c:pt idx="1099">
                  <c:v>1978</c:v>
                </c:pt>
                <c:pt idx="1100">
                  <c:v>1920</c:v>
                </c:pt>
                <c:pt idx="1101">
                  <c:v>1971</c:v>
                </c:pt>
                <c:pt idx="1102">
                  <c:v>1960</c:v>
                </c:pt>
                <c:pt idx="1103">
                  <c:v>1959</c:v>
                </c:pt>
                <c:pt idx="1104">
                  <c:v>1970</c:v>
                </c:pt>
                <c:pt idx="1105">
                  <c:v>1994</c:v>
                </c:pt>
                <c:pt idx="1106">
                  <c:v>1990</c:v>
                </c:pt>
                <c:pt idx="1107">
                  <c:v>2006</c:v>
                </c:pt>
                <c:pt idx="1108">
                  <c:v>2000</c:v>
                </c:pt>
                <c:pt idx="1109">
                  <c:v>2004</c:v>
                </c:pt>
                <c:pt idx="1110">
                  <c:v>1995</c:v>
                </c:pt>
                <c:pt idx="1111">
                  <c:v>1976</c:v>
                </c:pt>
                <c:pt idx="1112">
                  <c:v>1957</c:v>
                </c:pt>
                <c:pt idx="1113">
                  <c:v>1953</c:v>
                </c:pt>
                <c:pt idx="1114">
                  <c:v>1954</c:v>
                </c:pt>
                <c:pt idx="1115">
                  <c:v>2007</c:v>
                </c:pt>
                <c:pt idx="1116">
                  <c:v>2002</c:v>
                </c:pt>
                <c:pt idx="1117">
                  <c:v>1967</c:v>
                </c:pt>
                <c:pt idx="1118">
                  <c:v>1958</c:v>
                </c:pt>
                <c:pt idx="1119">
                  <c:v>1959</c:v>
                </c:pt>
                <c:pt idx="1120">
                  <c:v>1920</c:v>
                </c:pt>
                <c:pt idx="1121">
                  <c:v>2005</c:v>
                </c:pt>
                <c:pt idx="1122">
                  <c:v>1956</c:v>
                </c:pt>
                <c:pt idx="1123">
                  <c:v>1947</c:v>
                </c:pt>
                <c:pt idx="1124">
                  <c:v>1992</c:v>
                </c:pt>
                <c:pt idx="1125">
                  <c:v>1955</c:v>
                </c:pt>
                <c:pt idx="1126">
                  <c:v>2007</c:v>
                </c:pt>
                <c:pt idx="1127">
                  <c:v>2004</c:v>
                </c:pt>
                <c:pt idx="1128">
                  <c:v>2004</c:v>
                </c:pt>
                <c:pt idx="1129">
                  <c:v>1980</c:v>
                </c:pt>
                <c:pt idx="1130">
                  <c:v>1928</c:v>
                </c:pt>
                <c:pt idx="1131">
                  <c:v>1991</c:v>
                </c:pt>
                <c:pt idx="1132">
                  <c:v>1880</c:v>
                </c:pt>
                <c:pt idx="1133">
                  <c:v>1995</c:v>
                </c:pt>
                <c:pt idx="1134">
                  <c:v>1997</c:v>
                </c:pt>
                <c:pt idx="1135">
                  <c:v>1926</c:v>
                </c:pt>
                <c:pt idx="1136">
                  <c:v>1950</c:v>
                </c:pt>
                <c:pt idx="1137">
                  <c:v>1875</c:v>
                </c:pt>
                <c:pt idx="1138">
                  <c:v>1977</c:v>
                </c:pt>
                <c:pt idx="1139">
                  <c:v>1920</c:v>
                </c:pt>
                <c:pt idx="1140">
                  <c:v>1951</c:v>
                </c:pt>
                <c:pt idx="1141">
                  <c:v>1976</c:v>
                </c:pt>
                <c:pt idx="1142">
                  <c:v>2006</c:v>
                </c:pt>
                <c:pt idx="1143">
                  <c:v>1959</c:v>
                </c:pt>
                <c:pt idx="1144">
                  <c:v>1941</c:v>
                </c:pt>
                <c:pt idx="1145">
                  <c:v>1928</c:v>
                </c:pt>
                <c:pt idx="1146">
                  <c:v>1985</c:v>
                </c:pt>
                <c:pt idx="1147">
                  <c:v>1941</c:v>
                </c:pt>
                <c:pt idx="1148">
                  <c:v>1926</c:v>
                </c:pt>
                <c:pt idx="1149">
                  <c:v>1920</c:v>
                </c:pt>
                <c:pt idx="1150">
                  <c:v>1950</c:v>
                </c:pt>
                <c:pt idx="1151">
                  <c:v>1959</c:v>
                </c:pt>
                <c:pt idx="1152">
                  <c:v>1956</c:v>
                </c:pt>
                <c:pt idx="1153">
                  <c:v>1930</c:v>
                </c:pt>
                <c:pt idx="1154">
                  <c:v>1965</c:v>
                </c:pt>
                <c:pt idx="1155">
                  <c:v>1976</c:v>
                </c:pt>
                <c:pt idx="1156">
                  <c:v>1965</c:v>
                </c:pt>
                <c:pt idx="1157">
                  <c:v>2007</c:v>
                </c:pt>
                <c:pt idx="1158">
                  <c:v>2007</c:v>
                </c:pt>
                <c:pt idx="1159">
                  <c:v>1974</c:v>
                </c:pt>
                <c:pt idx="1160">
                  <c:v>1978</c:v>
                </c:pt>
                <c:pt idx="1161">
                  <c:v>1954</c:v>
                </c:pt>
                <c:pt idx="1162">
                  <c:v>1968</c:v>
                </c:pt>
                <c:pt idx="1163">
                  <c:v>1969</c:v>
                </c:pt>
                <c:pt idx="1164">
                  <c:v>1978</c:v>
                </c:pt>
                <c:pt idx="1165">
                  <c:v>2009</c:v>
                </c:pt>
                <c:pt idx="1166">
                  <c:v>2008</c:v>
                </c:pt>
                <c:pt idx="1167">
                  <c:v>2000</c:v>
                </c:pt>
                <c:pt idx="1168">
                  <c:v>1935</c:v>
                </c:pt>
                <c:pt idx="1169">
                  <c:v>1995</c:v>
                </c:pt>
                <c:pt idx="1170">
                  <c:v>1977</c:v>
                </c:pt>
                <c:pt idx="1171">
                  <c:v>1958</c:v>
                </c:pt>
                <c:pt idx="1172">
                  <c:v>2006</c:v>
                </c:pt>
                <c:pt idx="1173">
                  <c:v>1946</c:v>
                </c:pt>
                <c:pt idx="1174">
                  <c:v>1932</c:v>
                </c:pt>
                <c:pt idx="1175">
                  <c:v>1992</c:v>
                </c:pt>
                <c:pt idx="1176">
                  <c:v>1984</c:v>
                </c:pt>
                <c:pt idx="1177">
                  <c:v>1926</c:v>
                </c:pt>
                <c:pt idx="1178">
                  <c:v>1921</c:v>
                </c:pt>
                <c:pt idx="1179">
                  <c:v>1954</c:v>
                </c:pt>
                <c:pt idx="1180">
                  <c:v>1990</c:v>
                </c:pt>
                <c:pt idx="1181">
                  <c:v>2008</c:v>
                </c:pt>
                <c:pt idx="1182">
                  <c:v>1996</c:v>
                </c:pt>
                <c:pt idx="1183">
                  <c:v>1920</c:v>
                </c:pt>
                <c:pt idx="1184">
                  <c:v>1963</c:v>
                </c:pt>
                <c:pt idx="1185">
                  <c:v>1924</c:v>
                </c:pt>
                <c:pt idx="1186">
                  <c:v>1900</c:v>
                </c:pt>
                <c:pt idx="1187">
                  <c:v>1994</c:v>
                </c:pt>
                <c:pt idx="1188">
                  <c:v>2002</c:v>
                </c:pt>
                <c:pt idx="1189">
                  <c:v>1999</c:v>
                </c:pt>
                <c:pt idx="1190">
                  <c:v>1961</c:v>
                </c:pt>
                <c:pt idx="1191">
                  <c:v>1999</c:v>
                </c:pt>
                <c:pt idx="1192">
                  <c:v>1925</c:v>
                </c:pt>
                <c:pt idx="1193">
                  <c:v>1999</c:v>
                </c:pt>
                <c:pt idx="1194">
                  <c:v>1969</c:v>
                </c:pt>
                <c:pt idx="1195">
                  <c:v>2005</c:v>
                </c:pt>
                <c:pt idx="1196">
                  <c:v>2006</c:v>
                </c:pt>
                <c:pt idx="1197">
                  <c:v>1916</c:v>
                </c:pt>
                <c:pt idx="1198">
                  <c:v>2001</c:v>
                </c:pt>
                <c:pt idx="1199">
                  <c:v>1963</c:v>
                </c:pt>
                <c:pt idx="1200">
                  <c:v>1970</c:v>
                </c:pt>
                <c:pt idx="1201">
                  <c:v>1998</c:v>
                </c:pt>
                <c:pt idx="1202">
                  <c:v>1925</c:v>
                </c:pt>
                <c:pt idx="1203">
                  <c:v>2000</c:v>
                </c:pt>
                <c:pt idx="1204">
                  <c:v>1975</c:v>
                </c:pt>
                <c:pt idx="1205">
                  <c:v>1990</c:v>
                </c:pt>
                <c:pt idx="1206">
                  <c:v>1966</c:v>
                </c:pt>
                <c:pt idx="1207">
                  <c:v>2003</c:v>
                </c:pt>
                <c:pt idx="1208">
                  <c:v>1962</c:v>
                </c:pt>
                <c:pt idx="1209">
                  <c:v>2006</c:v>
                </c:pt>
                <c:pt idx="1210">
                  <c:v>1992</c:v>
                </c:pt>
                <c:pt idx="1211">
                  <c:v>1988</c:v>
                </c:pt>
                <c:pt idx="1212">
                  <c:v>1941</c:v>
                </c:pt>
                <c:pt idx="1213">
                  <c:v>1965</c:v>
                </c:pt>
                <c:pt idx="1214">
                  <c:v>1962</c:v>
                </c:pt>
                <c:pt idx="1215">
                  <c:v>1966</c:v>
                </c:pt>
                <c:pt idx="1216">
                  <c:v>1978</c:v>
                </c:pt>
                <c:pt idx="1217">
                  <c:v>2009</c:v>
                </c:pt>
                <c:pt idx="1218">
                  <c:v>1947</c:v>
                </c:pt>
                <c:pt idx="1219">
                  <c:v>1971</c:v>
                </c:pt>
                <c:pt idx="1220">
                  <c:v>1964</c:v>
                </c:pt>
                <c:pt idx="1221">
                  <c:v>1968</c:v>
                </c:pt>
                <c:pt idx="1222">
                  <c:v>1949</c:v>
                </c:pt>
                <c:pt idx="1223">
                  <c:v>1951</c:v>
                </c:pt>
                <c:pt idx="1224">
                  <c:v>2004</c:v>
                </c:pt>
                <c:pt idx="1225">
                  <c:v>1958</c:v>
                </c:pt>
                <c:pt idx="1226">
                  <c:v>2007</c:v>
                </c:pt>
                <c:pt idx="1227">
                  <c:v>1965</c:v>
                </c:pt>
                <c:pt idx="1228">
                  <c:v>2008</c:v>
                </c:pt>
                <c:pt idx="1229">
                  <c:v>1960</c:v>
                </c:pt>
                <c:pt idx="1230">
                  <c:v>1977</c:v>
                </c:pt>
                <c:pt idx="1231">
                  <c:v>1962</c:v>
                </c:pt>
                <c:pt idx="1232">
                  <c:v>1962</c:v>
                </c:pt>
                <c:pt idx="1233">
                  <c:v>1959</c:v>
                </c:pt>
                <c:pt idx="1234">
                  <c:v>1911</c:v>
                </c:pt>
                <c:pt idx="1235">
                  <c:v>1914</c:v>
                </c:pt>
                <c:pt idx="1236">
                  <c:v>2003</c:v>
                </c:pt>
                <c:pt idx="1237">
                  <c:v>2004</c:v>
                </c:pt>
                <c:pt idx="1238">
                  <c:v>2005</c:v>
                </c:pt>
                <c:pt idx="1239">
                  <c:v>2006</c:v>
                </c:pt>
                <c:pt idx="1240">
                  <c:v>2003</c:v>
                </c:pt>
                <c:pt idx="1241">
                  <c:v>2007</c:v>
                </c:pt>
                <c:pt idx="1242">
                  <c:v>1974</c:v>
                </c:pt>
                <c:pt idx="1243">
                  <c:v>2006</c:v>
                </c:pt>
                <c:pt idx="1244">
                  <c:v>1929</c:v>
                </c:pt>
                <c:pt idx="1245">
                  <c:v>1984</c:v>
                </c:pt>
                <c:pt idx="1246">
                  <c:v>2005</c:v>
                </c:pt>
                <c:pt idx="1247">
                  <c:v>1976</c:v>
                </c:pt>
                <c:pt idx="1248">
                  <c:v>1917</c:v>
                </c:pt>
                <c:pt idx="1249">
                  <c:v>1950</c:v>
                </c:pt>
                <c:pt idx="1250">
                  <c:v>1968</c:v>
                </c:pt>
                <c:pt idx="1251">
                  <c:v>2003</c:v>
                </c:pt>
                <c:pt idx="1252">
                  <c:v>1968</c:v>
                </c:pt>
                <c:pt idx="1253">
                  <c:v>1974</c:v>
                </c:pt>
                <c:pt idx="1254">
                  <c:v>2003</c:v>
                </c:pt>
                <c:pt idx="1255">
                  <c:v>1931</c:v>
                </c:pt>
                <c:pt idx="1256">
                  <c:v>1994</c:v>
                </c:pt>
                <c:pt idx="1257">
                  <c:v>1922</c:v>
                </c:pt>
                <c:pt idx="1258">
                  <c:v>2005</c:v>
                </c:pt>
                <c:pt idx="1259">
                  <c:v>1969</c:v>
                </c:pt>
                <c:pt idx="1260">
                  <c:v>1999</c:v>
                </c:pt>
                <c:pt idx="1261">
                  <c:v>1956</c:v>
                </c:pt>
                <c:pt idx="1262">
                  <c:v>1957</c:v>
                </c:pt>
                <c:pt idx="1263">
                  <c:v>1919</c:v>
                </c:pt>
                <c:pt idx="1264">
                  <c:v>1998</c:v>
                </c:pt>
                <c:pt idx="1265">
                  <c:v>1999</c:v>
                </c:pt>
                <c:pt idx="1266">
                  <c:v>1910</c:v>
                </c:pt>
                <c:pt idx="1267">
                  <c:v>2008</c:v>
                </c:pt>
                <c:pt idx="1268">
                  <c:v>1935</c:v>
                </c:pt>
                <c:pt idx="1269">
                  <c:v>1958</c:v>
                </c:pt>
                <c:pt idx="1270">
                  <c:v>1979</c:v>
                </c:pt>
                <c:pt idx="1271">
                  <c:v>1968</c:v>
                </c:pt>
                <c:pt idx="1272">
                  <c:v>1965</c:v>
                </c:pt>
                <c:pt idx="1273">
                  <c:v>1959</c:v>
                </c:pt>
                <c:pt idx="1274">
                  <c:v>1910</c:v>
                </c:pt>
                <c:pt idx="1275">
                  <c:v>1948</c:v>
                </c:pt>
                <c:pt idx="1276">
                  <c:v>1972</c:v>
                </c:pt>
                <c:pt idx="1277">
                  <c:v>1967</c:v>
                </c:pt>
                <c:pt idx="1278">
                  <c:v>2002</c:v>
                </c:pt>
                <c:pt idx="1279">
                  <c:v>1920</c:v>
                </c:pt>
                <c:pt idx="1280">
                  <c:v>2002</c:v>
                </c:pt>
                <c:pt idx="1281">
                  <c:v>1990</c:v>
                </c:pt>
                <c:pt idx="1282">
                  <c:v>1977</c:v>
                </c:pt>
                <c:pt idx="1283">
                  <c:v>1971</c:v>
                </c:pt>
                <c:pt idx="1284">
                  <c:v>1919</c:v>
                </c:pt>
                <c:pt idx="1285">
                  <c:v>1939</c:v>
                </c:pt>
                <c:pt idx="1286">
                  <c:v>1963</c:v>
                </c:pt>
                <c:pt idx="1287">
                  <c:v>1964</c:v>
                </c:pt>
                <c:pt idx="1288">
                  <c:v>2000</c:v>
                </c:pt>
                <c:pt idx="1289">
                  <c:v>2006</c:v>
                </c:pt>
                <c:pt idx="1290">
                  <c:v>1964</c:v>
                </c:pt>
                <c:pt idx="1291">
                  <c:v>1972</c:v>
                </c:pt>
                <c:pt idx="1292">
                  <c:v>1892</c:v>
                </c:pt>
                <c:pt idx="1293">
                  <c:v>1976</c:v>
                </c:pt>
                <c:pt idx="1294">
                  <c:v>1955</c:v>
                </c:pt>
                <c:pt idx="1295">
                  <c:v>1968</c:v>
                </c:pt>
                <c:pt idx="1296">
                  <c:v>1963</c:v>
                </c:pt>
                <c:pt idx="1297">
                  <c:v>2005</c:v>
                </c:pt>
                <c:pt idx="1298">
                  <c:v>2008</c:v>
                </c:pt>
                <c:pt idx="1299">
                  <c:v>1959</c:v>
                </c:pt>
                <c:pt idx="1300">
                  <c:v>1999</c:v>
                </c:pt>
                <c:pt idx="1301">
                  <c:v>1942</c:v>
                </c:pt>
                <c:pt idx="1302">
                  <c:v>1994</c:v>
                </c:pt>
                <c:pt idx="1303">
                  <c:v>2005</c:v>
                </c:pt>
                <c:pt idx="1304">
                  <c:v>2004</c:v>
                </c:pt>
                <c:pt idx="1305">
                  <c:v>2006</c:v>
                </c:pt>
                <c:pt idx="1306">
                  <c:v>2005</c:v>
                </c:pt>
                <c:pt idx="1307">
                  <c:v>1994</c:v>
                </c:pt>
                <c:pt idx="1308">
                  <c:v>1948</c:v>
                </c:pt>
                <c:pt idx="1309">
                  <c:v>1991</c:v>
                </c:pt>
                <c:pt idx="1310">
                  <c:v>1959</c:v>
                </c:pt>
                <c:pt idx="1311">
                  <c:v>2005</c:v>
                </c:pt>
                <c:pt idx="1312">
                  <c:v>1990</c:v>
                </c:pt>
                <c:pt idx="1313">
                  <c:v>1999</c:v>
                </c:pt>
                <c:pt idx="1314">
                  <c:v>1954</c:v>
                </c:pt>
                <c:pt idx="1315">
                  <c:v>1969</c:v>
                </c:pt>
                <c:pt idx="1316">
                  <c:v>2008</c:v>
                </c:pt>
                <c:pt idx="1317">
                  <c:v>2006</c:v>
                </c:pt>
                <c:pt idx="1318">
                  <c:v>2001</c:v>
                </c:pt>
                <c:pt idx="1319">
                  <c:v>1954</c:v>
                </c:pt>
                <c:pt idx="1320">
                  <c:v>1957</c:v>
                </c:pt>
                <c:pt idx="1321">
                  <c:v>1949</c:v>
                </c:pt>
                <c:pt idx="1322">
                  <c:v>1992</c:v>
                </c:pt>
                <c:pt idx="1323">
                  <c:v>1940</c:v>
                </c:pt>
                <c:pt idx="1324">
                  <c:v>2006</c:v>
                </c:pt>
                <c:pt idx="1325">
                  <c:v>1922</c:v>
                </c:pt>
                <c:pt idx="1326">
                  <c:v>1931</c:v>
                </c:pt>
                <c:pt idx="1327">
                  <c:v>1982</c:v>
                </c:pt>
                <c:pt idx="1328">
                  <c:v>1920</c:v>
                </c:pt>
                <c:pt idx="1329">
                  <c:v>1998</c:v>
                </c:pt>
                <c:pt idx="1330">
                  <c:v>2006</c:v>
                </c:pt>
                <c:pt idx="1331">
                  <c:v>1976</c:v>
                </c:pt>
                <c:pt idx="1332">
                  <c:v>1938</c:v>
                </c:pt>
                <c:pt idx="1333">
                  <c:v>1938</c:v>
                </c:pt>
                <c:pt idx="1334">
                  <c:v>1970</c:v>
                </c:pt>
                <c:pt idx="1335">
                  <c:v>1977</c:v>
                </c:pt>
                <c:pt idx="1336">
                  <c:v>1973</c:v>
                </c:pt>
                <c:pt idx="1337">
                  <c:v>1941</c:v>
                </c:pt>
                <c:pt idx="1338">
                  <c:v>2002</c:v>
                </c:pt>
                <c:pt idx="1339">
                  <c:v>1972</c:v>
                </c:pt>
                <c:pt idx="1340">
                  <c:v>1971</c:v>
                </c:pt>
                <c:pt idx="1341">
                  <c:v>2003</c:v>
                </c:pt>
                <c:pt idx="1342">
                  <c:v>2002</c:v>
                </c:pt>
                <c:pt idx="1343">
                  <c:v>1928</c:v>
                </c:pt>
                <c:pt idx="1344">
                  <c:v>2006</c:v>
                </c:pt>
                <c:pt idx="1345">
                  <c:v>1920</c:v>
                </c:pt>
                <c:pt idx="1346">
                  <c:v>1968</c:v>
                </c:pt>
                <c:pt idx="1347">
                  <c:v>2006</c:v>
                </c:pt>
                <c:pt idx="1348">
                  <c:v>1998</c:v>
                </c:pt>
                <c:pt idx="1349">
                  <c:v>1872</c:v>
                </c:pt>
                <c:pt idx="1350">
                  <c:v>1969</c:v>
                </c:pt>
                <c:pt idx="1351">
                  <c:v>1962</c:v>
                </c:pt>
                <c:pt idx="1352">
                  <c:v>1937</c:v>
                </c:pt>
                <c:pt idx="1353">
                  <c:v>1995</c:v>
                </c:pt>
                <c:pt idx="1354">
                  <c:v>2000</c:v>
                </c:pt>
                <c:pt idx="1355">
                  <c:v>1968</c:v>
                </c:pt>
                <c:pt idx="1356">
                  <c:v>1966</c:v>
                </c:pt>
                <c:pt idx="1357">
                  <c:v>1971</c:v>
                </c:pt>
                <c:pt idx="1358">
                  <c:v>2000</c:v>
                </c:pt>
                <c:pt idx="1359">
                  <c:v>2004</c:v>
                </c:pt>
                <c:pt idx="1360">
                  <c:v>1921</c:v>
                </c:pt>
                <c:pt idx="1361">
                  <c:v>2005</c:v>
                </c:pt>
                <c:pt idx="1362">
                  <c:v>1920</c:v>
                </c:pt>
                <c:pt idx="1363">
                  <c:v>2006</c:v>
                </c:pt>
                <c:pt idx="1364">
                  <c:v>2005</c:v>
                </c:pt>
                <c:pt idx="1365">
                  <c:v>2000</c:v>
                </c:pt>
                <c:pt idx="1366">
                  <c:v>1999</c:v>
                </c:pt>
                <c:pt idx="1367">
                  <c:v>1977</c:v>
                </c:pt>
                <c:pt idx="1368">
                  <c:v>2003</c:v>
                </c:pt>
                <c:pt idx="1369">
                  <c:v>2003</c:v>
                </c:pt>
                <c:pt idx="1370">
                  <c:v>1920</c:v>
                </c:pt>
                <c:pt idx="1371">
                  <c:v>1955</c:v>
                </c:pt>
                <c:pt idx="1372">
                  <c:v>1998</c:v>
                </c:pt>
                <c:pt idx="1373">
                  <c:v>2001</c:v>
                </c:pt>
                <c:pt idx="1374">
                  <c:v>2005</c:v>
                </c:pt>
                <c:pt idx="1375">
                  <c:v>2007</c:v>
                </c:pt>
                <c:pt idx="1376">
                  <c:v>1930</c:v>
                </c:pt>
                <c:pt idx="1377">
                  <c:v>1941</c:v>
                </c:pt>
                <c:pt idx="1378">
                  <c:v>1973</c:v>
                </c:pt>
                <c:pt idx="1379">
                  <c:v>2006</c:v>
                </c:pt>
                <c:pt idx="1380">
                  <c:v>1914</c:v>
                </c:pt>
                <c:pt idx="1381">
                  <c:v>1970</c:v>
                </c:pt>
                <c:pt idx="1382">
                  <c:v>1920</c:v>
                </c:pt>
                <c:pt idx="1383">
                  <c:v>1918</c:v>
                </c:pt>
                <c:pt idx="1384">
                  <c:v>1939</c:v>
                </c:pt>
                <c:pt idx="1385">
                  <c:v>1922</c:v>
                </c:pt>
                <c:pt idx="1386">
                  <c:v>1978</c:v>
                </c:pt>
                <c:pt idx="1387">
                  <c:v>1916</c:v>
                </c:pt>
                <c:pt idx="1388">
                  <c:v>2006</c:v>
                </c:pt>
                <c:pt idx="1389">
                  <c:v>1941</c:v>
                </c:pt>
                <c:pt idx="1390">
                  <c:v>2000</c:v>
                </c:pt>
                <c:pt idx="1391">
                  <c:v>1967</c:v>
                </c:pt>
                <c:pt idx="1392">
                  <c:v>1967</c:v>
                </c:pt>
                <c:pt idx="1393">
                  <c:v>1905</c:v>
                </c:pt>
                <c:pt idx="1394">
                  <c:v>2006</c:v>
                </c:pt>
                <c:pt idx="1395">
                  <c:v>2005</c:v>
                </c:pt>
                <c:pt idx="1396">
                  <c:v>1948</c:v>
                </c:pt>
                <c:pt idx="1397">
                  <c:v>1920</c:v>
                </c:pt>
                <c:pt idx="1398">
                  <c:v>1950</c:v>
                </c:pt>
                <c:pt idx="1399">
                  <c:v>1925</c:v>
                </c:pt>
                <c:pt idx="1400">
                  <c:v>1929</c:v>
                </c:pt>
                <c:pt idx="1401">
                  <c:v>2004</c:v>
                </c:pt>
                <c:pt idx="1402">
                  <c:v>2006</c:v>
                </c:pt>
                <c:pt idx="1403">
                  <c:v>2007</c:v>
                </c:pt>
                <c:pt idx="1404">
                  <c:v>1915</c:v>
                </c:pt>
                <c:pt idx="1405">
                  <c:v>2004</c:v>
                </c:pt>
                <c:pt idx="1406">
                  <c:v>1972</c:v>
                </c:pt>
                <c:pt idx="1407">
                  <c:v>1985</c:v>
                </c:pt>
                <c:pt idx="1408">
                  <c:v>1910</c:v>
                </c:pt>
                <c:pt idx="1409">
                  <c:v>1986</c:v>
                </c:pt>
                <c:pt idx="1410">
                  <c:v>2001</c:v>
                </c:pt>
                <c:pt idx="1411">
                  <c:v>1950</c:v>
                </c:pt>
                <c:pt idx="1412">
                  <c:v>1949</c:v>
                </c:pt>
                <c:pt idx="1413">
                  <c:v>2005</c:v>
                </c:pt>
                <c:pt idx="1414">
                  <c:v>1923</c:v>
                </c:pt>
                <c:pt idx="1415">
                  <c:v>2007</c:v>
                </c:pt>
                <c:pt idx="1416">
                  <c:v>1885</c:v>
                </c:pt>
                <c:pt idx="1417">
                  <c:v>1998</c:v>
                </c:pt>
                <c:pt idx="1418">
                  <c:v>1963</c:v>
                </c:pt>
                <c:pt idx="1419">
                  <c:v>1969</c:v>
                </c:pt>
                <c:pt idx="1420">
                  <c:v>1968</c:v>
                </c:pt>
                <c:pt idx="1421">
                  <c:v>1977</c:v>
                </c:pt>
                <c:pt idx="1422">
                  <c:v>2003</c:v>
                </c:pt>
                <c:pt idx="1423">
                  <c:v>1966</c:v>
                </c:pt>
                <c:pt idx="1424">
                  <c:v>1958</c:v>
                </c:pt>
                <c:pt idx="1425">
                  <c:v>1959</c:v>
                </c:pt>
                <c:pt idx="1426">
                  <c:v>1994</c:v>
                </c:pt>
                <c:pt idx="1427">
                  <c:v>1945</c:v>
                </c:pt>
                <c:pt idx="1428">
                  <c:v>1940</c:v>
                </c:pt>
                <c:pt idx="1429">
                  <c:v>1981</c:v>
                </c:pt>
                <c:pt idx="1430">
                  <c:v>2005</c:v>
                </c:pt>
                <c:pt idx="1431">
                  <c:v>1976</c:v>
                </c:pt>
                <c:pt idx="1432">
                  <c:v>1927</c:v>
                </c:pt>
                <c:pt idx="1433">
                  <c:v>2000</c:v>
                </c:pt>
                <c:pt idx="1434">
                  <c:v>1977</c:v>
                </c:pt>
                <c:pt idx="1435">
                  <c:v>1962</c:v>
                </c:pt>
                <c:pt idx="1436">
                  <c:v>1971</c:v>
                </c:pt>
                <c:pt idx="1437">
                  <c:v>2008</c:v>
                </c:pt>
                <c:pt idx="1438">
                  <c:v>1957</c:v>
                </c:pt>
                <c:pt idx="1439">
                  <c:v>1979</c:v>
                </c:pt>
                <c:pt idx="1440">
                  <c:v>1922</c:v>
                </c:pt>
                <c:pt idx="1441">
                  <c:v>2004</c:v>
                </c:pt>
                <c:pt idx="1442">
                  <c:v>2008</c:v>
                </c:pt>
                <c:pt idx="1443">
                  <c:v>1916</c:v>
                </c:pt>
                <c:pt idx="1444">
                  <c:v>2004</c:v>
                </c:pt>
                <c:pt idx="1445">
                  <c:v>1966</c:v>
                </c:pt>
                <c:pt idx="1446">
                  <c:v>1962</c:v>
                </c:pt>
                <c:pt idx="1447">
                  <c:v>1995</c:v>
                </c:pt>
                <c:pt idx="1448">
                  <c:v>1910</c:v>
                </c:pt>
                <c:pt idx="1449">
                  <c:v>1970</c:v>
                </c:pt>
                <c:pt idx="1450">
                  <c:v>1974</c:v>
                </c:pt>
                <c:pt idx="1451">
                  <c:v>2008</c:v>
                </c:pt>
                <c:pt idx="1452">
                  <c:v>2005</c:v>
                </c:pt>
                <c:pt idx="1453">
                  <c:v>2006</c:v>
                </c:pt>
                <c:pt idx="1454">
                  <c:v>2004</c:v>
                </c:pt>
                <c:pt idx="1455">
                  <c:v>1999</c:v>
                </c:pt>
                <c:pt idx="1456">
                  <c:v>1978</c:v>
                </c:pt>
                <c:pt idx="1457">
                  <c:v>1941</c:v>
                </c:pt>
                <c:pt idx="1458">
                  <c:v>1950</c:v>
                </c:pt>
                <c:pt idx="1459">
                  <c:v>1965</c:v>
                </c:pt>
              </c:numCache>
            </c:numRef>
          </c:xVal>
          <c:yVal>
            <c:numRef>
              <c:f>YearBuilt!$C$2:$C$1461</c:f>
              <c:numCache>
                <c:formatCode>General</c:formatCode>
                <c:ptCount val="1460"/>
                <c:pt idx="0">
                  <c:v>208500</c:v>
                </c:pt>
                <c:pt idx="1">
                  <c:v>181500</c:v>
                </c:pt>
                <c:pt idx="2">
                  <c:v>223500</c:v>
                </c:pt>
                <c:pt idx="3">
                  <c:v>140000</c:v>
                </c:pt>
                <c:pt idx="4">
                  <c:v>250000</c:v>
                </c:pt>
                <c:pt idx="5">
                  <c:v>143000</c:v>
                </c:pt>
                <c:pt idx="6">
                  <c:v>307000</c:v>
                </c:pt>
                <c:pt idx="7">
                  <c:v>200000</c:v>
                </c:pt>
                <c:pt idx="8">
                  <c:v>129900</c:v>
                </c:pt>
                <c:pt idx="9">
                  <c:v>118000</c:v>
                </c:pt>
                <c:pt idx="10">
                  <c:v>129500</c:v>
                </c:pt>
                <c:pt idx="11">
                  <c:v>345000</c:v>
                </c:pt>
                <c:pt idx="12">
                  <c:v>144000</c:v>
                </c:pt>
                <c:pt idx="13">
                  <c:v>279500</c:v>
                </c:pt>
                <c:pt idx="14">
                  <c:v>157000</c:v>
                </c:pt>
                <c:pt idx="15">
                  <c:v>132000</c:v>
                </c:pt>
                <c:pt idx="16">
                  <c:v>149000</c:v>
                </c:pt>
                <c:pt idx="17">
                  <c:v>90000</c:v>
                </c:pt>
                <c:pt idx="18">
                  <c:v>159000</c:v>
                </c:pt>
                <c:pt idx="19">
                  <c:v>139000</c:v>
                </c:pt>
                <c:pt idx="20">
                  <c:v>325300</c:v>
                </c:pt>
                <c:pt idx="21">
                  <c:v>139400</c:v>
                </c:pt>
                <c:pt idx="22">
                  <c:v>230000</c:v>
                </c:pt>
                <c:pt idx="23">
                  <c:v>129900</c:v>
                </c:pt>
                <c:pt idx="24">
                  <c:v>154000</c:v>
                </c:pt>
                <c:pt idx="25">
                  <c:v>256300</c:v>
                </c:pt>
                <c:pt idx="26">
                  <c:v>134800</c:v>
                </c:pt>
                <c:pt idx="27">
                  <c:v>306000</c:v>
                </c:pt>
                <c:pt idx="28">
                  <c:v>207500</c:v>
                </c:pt>
                <c:pt idx="29">
                  <c:v>68500</c:v>
                </c:pt>
                <c:pt idx="30">
                  <c:v>40000</c:v>
                </c:pt>
                <c:pt idx="31">
                  <c:v>149350</c:v>
                </c:pt>
                <c:pt idx="32">
                  <c:v>179900</c:v>
                </c:pt>
                <c:pt idx="33">
                  <c:v>165500</c:v>
                </c:pt>
                <c:pt idx="34">
                  <c:v>277500</c:v>
                </c:pt>
                <c:pt idx="35">
                  <c:v>309000</c:v>
                </c:pt>
                <c:pt idx="36">
                  <c:v>145000</c:v>
                </c:pt>
                <c:pt idx="37">
                  <c:v>153000</c:v>
                </c:pt>
                <c:pt idx="38">
                  <c:v>109000</c:v>
                </c:pt>
                <c:pt idx="39">
                  <c:v>82000</c:v>
                </c:pt>
                <c:pt idx="40">
                  <c:v>160000</c:v>
                </c:pt>
                <c:pt idx="41">
                  <c:v>170000</c:v>
                </c:pt>
                <c:pt idx="42">
                  <c:v>144000</c:v>
                </c:pt>
                <c:pt idx="43">
                  <c:v>130250</c:v>
                </c:pt>
                <c:pt idx="44">
                  <c:v>141000</c:v>
                </c:pt>
                <c:pt idx="45">
                  <c:v>319900</c:v>
                </c:pt>
                <c:pt idx="46">
                  <c:v>239686</c:v>
                </c:pt>
                <c:pt idx="47">
                  <c:v>249700</c:v>
                </c:pt>
                <c:pt idx="48">
                  <c:v>113000</c:v>
                </c:pt>
                <c:pt idx="49">
                  <c:v>127000</c:v>
                </c:pt>
                <c:pt idx="50">
                  <c:v>177000</c:v>
                </c:pt>
                <c:pt idx="51">
                  <c:v>114500</c:v>
                </c:pt>
                <c:pt idx="52">
                  <c:v>110000</c:v>
                </c:pt>
                <c:pt idx="53">
                  <c:v>385000</c:v>
                </c:pt>
                <c:pt idx="54">
                  <c:v>130000</c:v>
                </c:pt>
                <c:pt idx="55">
                  <c:v>180500</c:v>
                </c:pt>
                <c:pt idx="56">
                  <c:v>172500</c:v>
                </c:pt>
                <c:pt idx="57">
                  <c:v>196500</c:v>
                </c:pt>
                <c:pt idx="58">
                  <c:v>438780</c:v>
                </c:pt>
                <c:pt idx="59">
                  <c:v>124900</c:v>
                </c:pt>
                <c:pt idx="60">
                  <c:v>158000</c:v>
                </c:pt>
                <c:pt idx="61">
                  <c:v>101000</c:v>
                </c:pt>
                <c:pt idx="62">
                  <c:v>202500</c:v>
                </c:pt>
                <c:pt idx="63">
                  <c:v>140000</c:v>
                </c:pt>
                <c:pt idx="64">
                  <c:v>219500</c:v>
                </c:pt>
                <c:pt idx="65">
                  <c:v>317000</c:v>
                </c:pt>
                <c:pt idx="66">
                  <c:v>180000</c:v>
                </c:pt>
                <c:pt idx="67">
                  <c:v>226000</c:v>
                </c:pt>
                <c:pt idx="68">
                  <c:v>80000</c:v>
                </c:pt>
                <c:pt idx="69">
                  <c:v>225000</c:v>
                </c:pt>
                <c:pt idx="70">
                  <c:v>244000</c:v>
                </c:pt>
                <c:pt idx="71">
                  <c:v>129500</c:v>
                </c:pt>
                <c:pt idx="72">
                  <c:v>185000</c:v>
                </c:pt>
                <c:pt idx="73">
                  <c:v>144900</c:v>
                </c:pt>
                <c:pt idx="74">
                  <c:v>107400</c:v>
                </c:pt>
                <c:pt idx="75">
                  <c:v>91000</c:v>
                </c:pt>
                <c:pt idx="76">
                  <c:v>135750</c:v>
                </c:pt>
                <c:pt idx="77">
                  <c:v>127000</c:v>
                </c:pt>
                <c:pt idx="78">
                  <c:v>136500</c:v>
                </c:pt>
                <c:pt idx="79">
                  <c:v>110000</c:v>
                </c:pt>
                <c:pt idx="80">
                  <c:v>193500</c:v>
                </c:pt>
                <c:pt idx="81">
                  <c:v>153500</c:v>
                </c:pt>
                <c:pt idx="82">
                  <c:v>245000</c:v>
                </c:pt>
                <c:pt idx="83">
                  <c:v>126500</c:v>
                </c:pt>
                <c:pt idx="84">
                  <c:v>168500</c:v>
                </c:pt>
                <c:pt idx="85">
                  <c:v>260000</c:v>
                </c:pt>
                <c:pt idx="86">
                  <c:v>174000</c:v>
                </c:pt>
                <c:pt idx="87">
                  <c:v>164500</c:v>
                </c:pt>
                <c:pt idx="88">
                  <c:v>85000</c:v>
                </c:pt>
                <c:pt idx="89">
                  <c:v>123600</c:v>
                </c:pt>
                <c:pt idx="90">
                  <c:v>109900</c:v>
                </c:pt>
                <c:pt idx="91">
                  <c:v>98600</c:v>
                </c:pt>
                <c:pt idx="92">
                  <c:v>163500</c:v>
                </c:pt>
                <c:pt idx="93">
                  <c:v>133900</c:v>
                </c:pt>
                <c:pt idx="94">
                  <c:v>204750</c:v>
                </c:pt>
                <c:pt idx="95">
                  <c:v>185000</c:v>
                </c:pt>
                <c:pt idx="96">
                  <c:v>214000</c:v>
                </c:pt>
                <c:pt idx="97">
                  <c:v>94750</c:v>
                </c:pt>
                <c:pt idx="98">
                  <c:v>83000</c:v>
                </c:pt>
                <c:pt idx="99">
                  <c:v>128950</c:v>
                </c:pt>
                <c:pt idx="100">
                  <c:v>205000</c:v>
                </c:pt>
                <c:pt idx="101">
                  <c:v>178000</c:v>
                </c:pt>
                <c:pt idx="102">
                  <c:v>118964</c:v>
                </c:pt>
                <c:pt idx="103">
                  <c:v>198900</c:v>
                </c:pt>
                <c:pt idx="104">
                  <c:v>169500</c:v>
                </c:pt>
                <c:pt idx="105">
                  <c:v>250000</c:v>
                </c:pt>
                <c:pt idx="106">
                  <c:v>100000</c:v>
                </c:pt>
                <c:pt idx="107">
                  <c:v>115000</c:v>
                </c:pt>
                <c:pt idx="108">
                  <c:v>115000</c:v>
                </c:pt>
                <c:pt idx="109">
                  <c:v>190000</c:v>
                </c:pt>
                <c:pt idx="110">
                  <c:v>136900</c:v>
                </c:pt>
                <c:pt idx="111">
                  <c:v>180000</c:v>
                </c:pt>
                <c:pt idx="112">
                  <c:v>383970</c:v>
                </c:pt>
                <c:pt idx="113">
                  <c:v>217000</c:v>
                </c:pt>
                <c:pt idx="114">
                  <c:v>259500</c:v>
                </c:pt>
                <c:pt idx="115">
                  <c:v>176000</c:v>
                </c:pt>
                <c:pt idx="116">
                  <c:v>139000</c:v>
                </c:pt>
                <c:pt idx="117">
                  <c:v>155000</c:v>
                </c:pt>
                <c:pt idx="118">
                  <c:v>320000</c:v>
                </c:pt>
                <c:pt idx="119">
                  <c:v>163990</c:v>
                </c:pt>
                <c:pt idx="120">
                  <c:v>180000</c:v>
                </c:pt>
                <c:pt idx="121">
                  <c:v>100000</c:v>
                </c:pt>
                <c:pt idx="122">
                  <c:v>136000</c:v>
                </c:pt>
                <c:pt idx="123">
                  <c:v>153900</c:v>
                </c:pt>
                <c:pt idx="124">
                  <c:v>181000</c:v>
                </c:pt>
                <c:pt idx="125">
                  <c:v>84500</c:v>
                </c:pt>
                <c:pt idx="126">
                  <c:v>128000</c:v>
                </c:pt>
                <c:pt idx="127">
                  <c:v>87000</c:v>
                </c:pt>
                <c:pt idx="128">
                  <c:v>155000</c:v>
                </c:pt>
                <c:pt idx="129">
                  <c:v>150000</c:v>
                </c:pt>
                <c:pt idx="130">
                  <c:v>226000</c:v>
                </c:pt>
                <c:pt idx="131">
                  <c:v>244000</c:v>
                </c:pt>
                <c:pt idx="132">
                  <c:v>150750</c:v>
                </c:pt>
                <c:pt idx="133">
                  <c:v>220000</c:v>
                </c:pt>
                <c:pt idx="134">
                  <c:v>180000</c:v>
                </c:pt>
                <c:pt idx="135">
                  <c:v>174000</c:v>
                </c:pt>
                <c:pt idx="136">
                  <c:v>143000</c:v>
                </c:pt>
                <c:pt idx="137">
                  <c:v>171000</c:v>
                </c:pt>
                <c:pt idx="138">
                  <c:v>230000</c:v>
                </c:pt>
                <c:pt idx="139">
                  <c:v>231500</c:v>
                </c:pt>
                <c:pt idx="140">
                  <c:v>115000</c:v>
                </c:pt>
                <c:pt idx="141">
                  <c:v>260000</c:v>
                </c:pt>
                <c:pt idx="142">
                  <c:v>166000</c:v>
                </c:pt>
                <c:pt idx="143">
                  <c:v>204000</c:v>
                </c:pt>
                <c:pt idx="144">
                  <c:v>125000</c:v>
                </c:pt>
                <c:pt idx="145">
                  <c:v>130000</c:v>
                </c:pt>
                <c:pt idx="146">
                  <c:v>105000</c:v>
                </c:pt>
                <c:pt idx="147">
                  <c:v>222500</c:v>
                </c:pt>
                <c:pt idx="148">
                  <c:v>141000</c:v>
                </c:pt>
                <c:pt idx="149">
                  <c:v>115000</c:v>
                </c:pt>
                <c:pt idx="150">
                  <c:v>122000</c:v>
                </c:pt>
                <c:pt idx="151">
                  <c:v>372402</c:v>
                </c:pt>
                <c:pt idx="152">
                  <c:v>190000</c:v>
                </c:pt>
                <c:pt idx="153">
                  <c:v>235000</c:v>
                </c:pt>
                <c:pt idx="154">
                  <c:v>125000</c:v>
                </c:pt>
                <c:pt idx="155">
                  <c:v>79000</c:v>
                </c:pt>
                <c:pt idx="156">
                  <c:v>109500</c:v>
                </c:pt>
                <c:pt idx="157">
                  <c:v>269500</c:v>
                </c:pt>
                <c:pt idx="158">
                  <c:v>254900</c:v>
                </c:pt>
                <c:pt idx="159">
                  <c:v>320000</c:v>
                </c:pt>
                <c:pt idx="160">
                  <c:v>162500</c:v>
                </c:pt>
                <c:pt idx="161">
                  <c:v>412500</c:v>
                </c:pt>
                <c:pt idx="162">
                  <c:v>220000</c:v>
                </c:pt>
                <c:pt idx="163">
                  <c:v>103200</c:v>
                </c:pt>
                <c:pt idx="164">
                  <c:v>152000</c:v>
                </c:pt>
                <c:pt idx="165">
                  <c:v>127500</c:v>
                </c:pt>
                <c:pt idx="166">
                  <c:v>190000</c:v>
                </c:pt>
                <c:pt idx="167">
                  <c:v>325624</c:v>
                </c:pt>
                <c:pt idx="168">
                  <c:v>183500</c:v>
                </c:pt>
                <c:pt idx="169">
                  <c:v>228000</c:v>
                </c:pt>
                <c:pt idx="170">
                  <c:v>128500</c:v>
                </c:pt>
                <c:pt idx="171">
                  <c:v>215000</c:v>
                </c:pt>
                <c:pt idx="172">
                  <c:v>239000</c:v>
                </c:pt>
                <c:pt idx="173">
                  <c:v>163000</c:v>
                </c:pt>
                <c:pt idx="174">
                  <c:v>184000</c:v>
                </c:pt>
                <c:pt idx="175">
                  <c:v>243000</c:v>
                </c:pt>
                <c:pt idx="176">
                  <c:v>211000</c:v>
                </c:pt>
                <c:pt idx="177">
                  <c:v>172500</c:v>
                </c:pt>
                <c:pt idx="178">
                  <c:v>501837</c:v>
                </c:pt>
                <c:pt idx="179">
                  <c:v>100000</c:v>
                </c:pt>
                <c:pt idx="180">
                  <c:v>177000</c:v>
                </c:pt>
                <c:pt idx="181">
                  <c:v>200100</c:v>
                </c:pt>
                <c:pt idx="182">
                  <c:v>120000</c:v>
                </c:pt>
                <c:pt idx="183">
                  <c:v>200000</c:v>
                </c:pt>
                <c:pt idx="184">
                  <c:v>127000</c:v>
                </c:pt>
                <c:pt idx="185">
                  <c:v>475000</c:v>
                </c:pt>
                <c:pt idx="186">
                  <c:v>173000</c:v>
                </c:pt>
                <c:pt idx="187">
                  <c:v>135000</c:v>
                </c:pt>
                <c:pt idx="188">
                  <c:v>153337</c:v>
                </c:pt>
                <c:pt idx="189">
                  <c:v>286000</c:v>
                </c:pt>
                <c:pt idx="190">
                  <c:v>315000</c:v>
                </c:pt>
                <c:pt idx="191">
                  <c:v>184000</c:v>
                </c:pt>
                <c:pt idx="192">
                  <c:v>192000</c:v>
                </c:pt>
                <c:pt idx="193">
                  <c:v>130000</c:v>
                </c:pt>
                <c:pt idx="194">
                  <c:v>127000</c:v>
                </c:pt>
                <c:pt idx="195">
                  <c:v>148500</c:v>
                </c:pt>
                <c:pt idx="196">
                  <c:v>311872</c:v>
                </c:pt>
                <c:pt idx="197">
                  <c:v>235000</c:v>
                </c:pt>
                <c:pt idx="198">
                  <c:v>104000</c:v>
                </c:pt>
                <c:pt idx="199">
                  <c:v>274900</c:v>
                </c:pt>
                <c:pt idx="200">
                  <c:v>140000</c:v>
                </c:pt>
                <c:pt idx="201">
                  <c:v>171500</c:v>
                </c:pt>
                <c:pt idx="202">
                  <c:v>112000</c:v>
                </c:pt>
                <c:pt idx="203">
                  <c:v>149000</c:v>
                </c:pt>
                <c:pt idx="204">
                  <c:v>110000</c:v>
                </c:pt>
                <c:pt idx="205">
                  <c:v>180500</c:v>
                </c:pt>
                <c:pt idx="206">
                  <c:v>143900</c:v>
                </c:pt>
                <c:pt idx="207">
                  <c:v>141000</c:v>
                </c:pt>
                <c:pt idx="208">
                  <c:v>277000</c:v>
                </c:pt>
                <c:pt idx="209">
                  <c:v>145000</c:v>
                </c:pt>
                <c:pt idx="210">
                  <c:v>98000</c:v>
                </c:pt>
                <c:pt idx="211">
                  <c:v>186000</c:v>
                </c:pt>
                <c:pt idx="212">
                  <c:v>252678</c:v>
                </c:pt>
                <c:pt idx="213">
                  <c:v>156000</c:v>
                </c:pt>
                <c:pt idx="214">
                  <c:v>161750</c:v>
                </c:pt>
                <c:pt idx="215">
                  <c:v>134450</c:v>
                </c:pt>
                <c:pt idx="216">
                  <c:v>210000</c:v>
                </c:pt>
                <c:pt idx="217">
                  <c:v>107000</c:v>
                </c:pt>
                <c:pt idx="218">
                  <c:v>311500</c:v>
                </c:pt>
                <c:pt idx="219">
                  <c:v>167240</c:v>
                </c:pt>
                <c:pt idx="220">
                  <c:v>204900</c:v>
                </c:pt>
                <c:pt idx="221">
                  <c:v>200000</c:v>
                </c:pt>
                <c:pt idx="222">
                  <c:v>179900</c:v>
                </c:pt>
                <c:pt idx="223">
                  <c:v>97000</c:v>
                </c:pt>
                <c:pt idx="224">
                  <c:v>386250</c:v>
                </c:pt>
                <c:pt idx="225">
                  <c:v>112000</c:v>
                </c:pt>
                <c:pt idx="226">
                  <c:v>290000</c:v>
                </c:pt>
                <c:pt idx="227">
                  <c:v>106000</c:v>
                </c:pt>
                <c:pt idx="228">
                  <c:v>125000</c:v>
                </c:pt>
                <c:pt idx="229">
                  <c:v>192500</c:v>
                </c:pt>
                <c:pt idx="230">
                  <c:v>148000</c:v>
                </c:pt>
                <c:pt idx="231">
                  <c:v>403000</c:v>
                </c:pt>
                <c:pt idx="232">
                  <c:v>94500</c:v>
                </c:pt>
                <c:pt idx="233">
                  <c:v>128200</c:v>
                </c:pt>
                <c:pt idx="234">
                  <c:v>216500</c:v>
                </c:pt>
                <c:pt idx="235">
                  <c:v>89500</c:v>
                </c:pt>
                <c:pt idx="236">
                  <c:v>185500</c:v>
                </c:pt>
                <c:pt idx="237">
                  <c:v>194500</c:v>
                </c:pt>
                <c:pt idx="238">
                  <c:v>318000</c:v>
                </c:pt>
                <c:pt idx="239">
                  <c:v>113000</c:v>
                </c:pt>
                <c:pt idx="240">
                  <c:v>262500</c:v>
                </c:pt>
                <c:pt idx="241">
                  <c:v>110500</c:v>
                </c:pt>
                <c:pt idx="242">
                  <c:v>79000</c:v>
                </c:pt>
                <c:pt idx="243">
                  <c:v>120000</c:v>
                </c:pt>
                <c:pt idx="244">
                  <c:v>205000</c:v>
                </c:pt>
                <c:pt idx="245">
                  <c:v>241500</c:v>
                </c:pt>
                <c:pt idx="246">
                  <c:v>137000</c:v>
                </c:pt>
                <c:pt idx="247">
                  <c:v>140000</c:v>
                </c:pt>
                <c:pt idx="248">
                  <c:v>180000</c:v>
                </c:pt>
                <c:pt idx="249">
                  <c:v>277000</c:v>
                </c:pt>
                <c:pt idx="250">
                  <c:v>76500</c:v>
                </c:pt>
                <c:pt idx="251">
                  <c:v>235000</c:v>
                </c:pt>
                <c:pt idx="252">
                  <c:v>173000</c:v>
                </c:pt>
                <c:pt idx="253">
                  <c:v>158000</c:v>
                </c:pt>
                <c:pt idx="254">
                  <c:v>145000</c:v>
                </c:pt>
                <c:pt idx="255">
                  <c:v>230000</c:v>
                </c:pt>
                <c:pt idx="256">
                  <c:v>207500</c:v>
                </c:pt>
                <c:pt idx="257">
                  <c:v>220000</c:v>
                </c:pt>
                <c:pt idx="258">
                  <c:v>231500</c:v>
                </c:pt>
                <c:pt idx="259">
                  <c:v>97000</c:v>
                </c:pt>
                <c:pt idx="260">
                  <c:v>176000</c:v>
                </c:pt>
                <c:pt idx="261">
                  <c:v>276000</c:v>
                </c:pt>
                <c:pt idx="262">
                  <c:v>151000</c:v>
                </c:pt>
                <c:pt idx="263">
                  <c:v>130000</c:v>
                </c:pt>
                <c:pt idx="264">
                  <c:v>73000</c:v>
                </c:pt>
                <c:pt idx="265">
                  <c:v>175500</c:v>
                </c:pt>
                <c:pt idx="266">
                  <c:v>185000</c:v>
                </c:pt>
                <c:pt idx="267">
                  <c:v>179500</c:v>
                </c:pt>
                <c:pt idx="268">
                  <c:v>120500</c:v>
                </c:pt>
                <c:pt idx="269">
                  <c:v>148000</c:v>
                </c:pt>
                <c:pt idx="270">
                  <c:v>266000</c:v>
                </c:pt>
                <c:pt idx="271">
                  <c:v>241500</c:v>
                </c:pt>
                <c:pt idx="272">
                  <c:v>290000</c:v>
                </c:pt>
                <c:pt idx="273">
                  <c:v>139000</c:v>
                </c:pt>
                <c:pt idx="274">
                  <c:v>124500</c:v>
                </c:pt>
                <c:pt idx="275">
                  <c:v>205000</c:v>
                </c:pt>
                <c:pt idx="276">
                  <c:v>201000</c:v>
                </c:pt>
                <c:pt idx="277">
                  <c:v>141000</c:v>
                </c:pt>
                <c:pt idx="278">
                  <c:v>415298</c:v>
                </c:pt>
                <c:pt idx="279">
                  <c:v>192000</c:v>
                </c:pt>
                <c:pt idx="280">
                  <c:v>228500</c:v>
                </c:pt>
                <c:pt idx="281">
                  <c:v>185000</c:v>
                </c:pt>
                <c:pt idx="282">
                  <c:v>207500</c:v>
                </c:pt>
                <c:pt idx="283">
                  <c:v>244600</c:v>
                </c:pt>
                <c:pt idx="284">
                  <c:v>179200</c:v>
                </c:pt>
                <c:pt idx="285">
                  <c:v>164700</c:v>
                </c:pt>
                <c:pt idx="286">
                  <c:v>159000</c:v>
                </c:pt>
                <c:pt idx="287">
                  <c:v>88000</c:v>
                </c:pt>
                <c:pt idx="288">
                  <c:v>122000</c:v>
                </c:pt>
                <c:pt idx="289">
                  <c:v>153575</c:v>
                </c:pt>
                <c:pt idx="290">
                  <c:v>233230</c:v>
                </c:pt>
                <c:pt idx="291">
                  <c:v>135900</c:v>
                </c:pt>
                <c:pt idx="292">
                  <c:v>131000</c:v>
                </c:pt>
                <c:pt idx="293">
                  <c:v>235000</c:v>
                </c:pt>
                <c:pt idx="294">
                  <c:v>167000</c:v>
                </c:pt>
                <c:pt idx="295">
                  <c:v>142500</c:v>
                </c:pt>
                <c:pt idx="296">
                  <c:v>152000</c:v>
                </c:pt>
                <c:pt idx="297">
                  <c:v>239000</c:v>
                </c:pt>
                <c:pt idx="298">
                  <c:v>175000</c:v>
                </c:pt>
                <c:pt idx="299">
                  <c:v>158500</c:v>
                </c:pt>
                <c:pt idx="300">
                  <c:v>157000</c:v>
                </c:pt>
                <c:pt idx="301">
                  <c:v>267000</c:v>
                </c:pt>
                <c:pt idx="302">
                  <c:v>205000</c:v>
                </c:pt>
                <c:pt idx="303">
                  <c:v>149900</c:v>
                </c:pt>
                <c:pt idx="304">
                  <c:v>295000</c:v>
                </c:pt>
                <c:pt idx="305">
                  <c:v>305900</c:v>
                </c:pt>
                <c:pt idx="306">
                  <c:v>225000</c:v>
                </c:pt>
                <c:pt idx="307">
                  <c:v>89500</c:v>
                </c:pt>
                <c:pt idx="308">
                  <c:v>82500</c:v>
                </c:pt>
                <c:pt idx="309">
                  <c:v>360000</c:v>
                </c:pt>
                <c:pt idx="310">
                  <c:v>165600</c:v>
                </c:pt>
                <c:pt idx="311">
                  <c:v>132000</c:v>
                </c:pt>
                <c:pt idx="312">
                  <c:v>119900</c:v>
                </c:pt>
                <c:pt idx="313">
                  <c:v>375000</c:v>
                </c:pt>
                <c:pt idx="314">
                  <c:v>178000</c:v>
                </c:pt>
                <c:pt idx="315">
                  <c:v>188500</c:v>
                </c:pt>
                <c:pt idx="316">
                  <c:v>260000</c:v>
                </c:pt>
                <c:pt idx="317">
                  <c:v>270000</c:v>
                </c:pt>
                <c:pt idx="318">
                  <c:v>260000</c:v>
                </c:pt>
                <c:pt idx="319">
                  <c:v>187500</c:v>
                </c:pt>
                <c:pt idx="320">
                  <c:v>342643</c:v>
                </c:pt>
                <c:pt idx="321">
                  <c:v>354000</c:v>
                </c:pt>
                <c:pt idx="322">
                  <c:v>301000</c:v>
                </c:pt>
                <c:pt idx="323">
                  <c:v>126175</c:v>
                </c:pt>
                <c:pt idx="324">
                  <c:v>242000</c:v>
                </c:pt>
                <c:pt idx="325">
                  <c:v>87000</c:v>
                </c:pt>
                <c:pt idx="326">
                  <c:v>324000</c:v>
                </c:pt>
                <c:pt idx="327">
                  <c:v>145250</c:v>
                </c:pt>
                <c:pt idx="328">
                  <c:v>214500</c:v>
                </c:pt>
                <c:pt idx="329">
                  <c:v>78000</c:v>
                </c:pt>
                <c:pt idx="330">
                  <c:v>119000</c:v>
                </c:pt>
                <c:pt idx="331">
                  <c:v>139000</c:v>
                </c:pt>
                <c:pt idx="332">
                  <c:v>284000</c:v>
                </c:pt>
                <c:pt idx="333">
                  <c:v>207000</c:v>
                </c:pt>
                <c:pt idx="334">
                  <c:v>192000</c:v>
                </c:pt>
                <c:pt idx="335">
                  <c:v>228950</c:v>
                </c:pt>
                <c:pt idx="336">
                  <c:v>377426</c:v>
                </c:pt>
                <c:pt idx="337">
                  <c:v>214000</c:v>
                </c:pt>
                <c:pt idx="338">
                  <c:v>202500</c:v>
                </c:pt>
                <c:pt idx="339">
                  <c:v>155000</c:v>
                </c:pt>
                <c:pt idx="340">
                  <c:v>202900</c:v>
                </c:pt>
                <c:pt idx="341">
                  <c:v>82000</c:v>
                </c:pt>
                <c:pt idx="342">
                  <c:v>87500</c:v>
                </c:pt>
                <c:pt idx="343">
                  <c:v>266000</c:v>
                </c:pt>
                <c:pt idx="344">
                  <c:v>85000</c:v>
                </c:pt>
                <c:pt idx="345">
                  <c:v>140200</c:v>
                </c:pt>
                <c:pt idx="346">
                  <c:v>151500</c:v>
                </c:pt>
                <c:pt idx="347">
                  <c:v>157500</c:v>
                </c:pt>
                <c:pt idx="348">
                  <c:v>154000</c:v>
                </c:pt>
                <c:pt idx="349">
                  <c:v>437154</c:v>
                </c:pt>
                <c:pt idx="350">
                  <c:v>318061</c:v>
                </c:pt>
                <c:pt idx="351">
                  <c:v>190000</c:v>
                </c:pt>
                <c:pt idx="352">
                  <c:v>95000</c:v>
                </c:pt>
                <c:pt idx="353">
                  <c:v>105900</c:v>
                </c:pt>
                <c:pt idx="354">
                  <c:v>140000</c:v>
                </c:pt>
                <c:pt idx="355">
                  <c:v>177500</c:v>
                </c:pt>
                <c:pt idx="356">
                  <c:v>173000</c:v>
                </c:pt>
                <c:pt idx="357">
                  <c:v>134000</c:v>
                </c:pt>
                <c:pt idx="358">
                  <c:v>130000</c:v>
                </c:pt>
                <c:pt idx="359">
                  <c:v>280000</c:v>
                </c:pt>
                <c:pt idx="360">
                  <c:v>156000</c:v>
                </c:pt>
                <c:pt idx="361">
                  <c:v>145000</c:v>
                </c:pt>
                <c:pt idx="362">
                  <c:v>198500</c:v>
                </c:pt>
                <c:pt idx="363">
                  <c:v>118000</c:v>
                </c:pt>
                <c:pt idx="364">
                  <c:v>190000</c:v>
                </c:pt>
                <c:pt idx="365">
                  <c:v>147000</c:v>
                </c:pt>
                <c:pt idx="366">
                  <c:v>159000</c:v>
                </c:pt>
                <c:pt idx="367">
                  <c:v>165000</c:v>
                </c:pt>
                <c:pt idx="368">
                  <c:v>132000</c:v>
                </c:pt>
                <c:pt idx="369">
                  <c:v>162000</c:v>
                </c:pt>
                <c:pt idx="370">
                  <c:v>172400</c:v>
                </c:pt>
                <c:pt idx="371">
                  <c:v>134432</c:v>
                </c:pt>
                <c:pt idx="372">
                  <c:v>125000</c:v>
                </c:pt>
                <c:pt idx="373">
                  <c:v>123000</c:v>
                </c:pt>
                <c:pt idx="374">
                  <c:v>219500</c:v>
                </c:pt>
                <c:pt idx="375">
                  <c:v>61000</c:v>
                </c:pt>
                <c:pt idx="376">
                  <c:v>148000</c:v>
                </c:pt>
                <c:pt idx="377">
                  <c:v>340000</c:v>
                </c:pt>
                <c:pt idx="378">
                  <c:v>394432</c:v>
                </c:pt>
                <c:pt idx="379">
                  <c:v>179000</c:v>
                </c:pt>
                <c:pt idx="380">
                  <c:v>127000</c:v>
                </c:pt>
                <c:pt idx="381">
                  <c:v>187750</c:v>
                </c:pt>
                <c:pt idx="382">
                  <c:v>213500</c:v>
                </c:pt>
                <c:pt idx="383">
                  <c:v>76000</c:v>
                </c:pt>
                <c:pt idx="384">
                  <c:v>240000</c:v>
                </c:pt>
                <c:pt idx="385">
                  <c:v>192000</c:v>
                </c:pt>
                <c:pt idx="386">
                  <c:v>81000</c:v>
                </c:pt>
                <c:pt idx="387">
                  <c:v>125000</c:v>
                </c:pt>
                <c:pt idx="388">
                  <c:v>191000</c:v>
                </c:pt>
                <c:pt idx="389">
                  <c:v>426000</c:v>
                </c:pt>
                <c:pt idx="390">
                  <c:v>119000</c:v>
                </c:pt>
                <c:pt idx="391">
                  <c:v>215000</c:v>
                </c:pt>
                <c:pt idx="392">
                  <c:v>106500</c:v>
                </c:pt>
                <c:pt idx="393">
                  <c:v>100000</c:v>
                </c:pt>
                <c:pt idx="394">
                  <c:v>109000</c:v>
                </c:pt>
                <c:pt idx="395">
                  <c:v>129000</c:v>
                </c:pt>
                <c:pt idx="396">
                  <c:v>123000</c:v>
                </c:pt>
                <c:pt idx="397">
                  <c:v>169500</c:v>
                </c:pt>
                <c:pt idx="398">
                  <c:v>67000</c:v>
                </c:pt>
                <c:pt idx="399">
                  <c:v>241000</c:v>
                </c:pt>
                <c:pt idx="400">
                  <c:v>245500</c:v>
                </c:pt>
                <c:pt idx="401">
                  <c:v>164990</c:v>
                </c:pt>
                <c:pt idx="402">
                  <c:v>108000</c:v>
                </c:pt>
                <c:pt idx="403">
                  <c:v>258000</c:v>
                </c:pt>
                <c:pt idx="404">
                  <c:v>168000</c:v>
                </c:pt>
                <c:pt idx="405">
                  <c:v>150000</c:v>
                </c:pt>
                <c:pt idx="406">
                  <c:v>115000</c:v>
                </c:pt>
                <c:pt idx="407">
                  <c:v>177000</c:v>
                </c:pt>
                <c:pt idx="408">
                  <c:v>280000</c:v>
                </c:pt>
                <c:pt idx="409">
                  <c:v>339750</c:v>
                </c:pt>
                <c:pt idx="410">
                  <c:v>60000</c:v>
                </c:pt>
                <c:pt idx="411">
                  <c:v>145000</c:v>
                </c:pt>
                <c:pt idx="412">
                  <c:v>222000</c:v>
                </c:pt>
                <c:pt idx="413">
                  <c:v>115000</c:v>
                </c:pt>
                <c:pt idx="414">
                  <c:v>228000</c:v>
                </c:pt>
                <c:pt idx="415">
                  <c:v>181134</c:v>
                </c:pt>
                <c:pt idx="416">
                  <c:v>149500</c:v>
                </c:pt>
                <c:pt idx="417">
                  <c:v>239000</c:v>
                </c:pt>
                <c:pt idx="418">
                  <c:v>126000</c:v>
                </c:pt>
                <c:pt idx="419">
                  <c:v>142000</c:v>
                </c:pt>
                <c:pt idx="420">
                  <c:v>206300</c:v>
                </c:pt>
                <c:pt idx="421">
                  <c:v>215000</c:v>
                </c:pt>
                <c:pt idx="422">
                  <c:v>113000</c:v>
                </c:pt>
                <c:pt idx="423">
                  <c:v>315000</c:v>
                </c:pt>
                <c:pt idx="424">
                  <c:v>139000</c:v>
                </c:pt>
                <c:pt idx="425">
                  <c:v>135000</c:v>
                </c:pt>
                <c:pt idx="426">
                  <c:v>275000</c:v>
                </c:pt>
                <c:pt idx="427">
                  <c:v>109008</c:v>
                </c:pt>
                <c:pt idx="428">
                  <c:v>195400</c:v>
                </c:pt>
                <c:pt idx="429">
                  <c:v>175000</c:v>
                </c:pt>
                <c:pt idx="430">
                  <c:v>85400</c:v>
                </c:pt>
                <c:pt idx="431">
                  <c:v>79900</c:v>
                </c:pt>
                <c:pt idx="432">
                  <c:v>122500</c:v>
                </c:pt>
                <c:pt idx="433">
                  <c:v>181000</c:v>
                </c:pt>
                <c:pt idx="434">
                  <c:v>81000</c:v>
                </c:pt>
                <c:pt idx="435">
                  <c:v>212000</c:v>
                </c:pt>
                <c:pt idx="436">
                  <c:v>116000</c:v>
                </c:pt>
                <c:pt idx="437">
                  <c:v>119000</c:v>
                </c:pt>
                <c:pt idx="438">
                  <c:v>90350</c:v>
                </c:pt>
                <c:pt idx="439">
                  <c:v>110000</c:v>
                </c:pt>
                <c:pt idx="440">
                  <c:v>555000</c:v>
                </c:pt>
                <c:pt idx="441">
                  <c:v>118000</c:v>
                </c:pt>
                <c:pt idx="442">
                  <c:v>162900</c:v>
                </c:pt>
                <c:pt idx="443">
                  <c:v>172500</c:v>
                </c:pt>
                <c:pt idx="444">
                  <c:v>210000</c:v>
                </c:pt>
                <c:pt idx="445">
                  <c:v>127500</c:v>
                </c:pt>
                <c:pt idx="446">
                  <c:v>190000</c:v>
                </c:pt>
                <c:pt idx="447">
                  <c:v>199900</c:v>
                </c:pt>
                <c:pt idx="448">
                  <c:v>119500</c:v>
                </c:pt>
                <c:pt idx="449">
                  <c:v>120000</c:v>
                </c:pt>
                <c:pt idx="450">
                  <c:v>110000</c:v>
                </c:pt>
                <c:pt idx="451">
                  <c:v>280000</c:v>
                </c:pt>
                <c:pt idx="452">
                  <c:v>204000</c:v>
                </c:pt>
                <c:pt idx="453">
                  <c:v>210000</c:v>
                </c:pt>
                <c:pt idx="454">
                  <c:v>188000</c:v>
                </c:pt>
                <c:pt idx="455">
                  <c:v>175500</c:v>
                </c:pt>
                <c:pt idx="456">
                  <c:v>98000</c:v>
                </c:pt>
                <c:pt idx="457">
                  <c:v>256000</c:v>
                </c:pt>
                <c:pt idx="458">
                  <c:v>161000</c:v>
                </c:pt>
                <c:pt idx="459">
                  <c:v>110000</c:v>
                </c:pt>
                <c:pt idx="460">
                  <c:v>263435</c:v>
                </c:pt>
                <c:pt idx="461">
                  <c:v>155000</c:v>
                </c:pt>
                <c:pt idx="462">
                  <c:v>62383</c:v>
                </c:pt>
                <c:pt idx="463">
                  <c:v>188700</c:v>
                </c:pt>
                <c:pt idx="464">
                  <c:v>124000</c:v>
                </c:pt>
                <c:pt idx="465">
                  <c:v>178740</c:v>
                </c:pt>
                <c:pt idx="466">
                  <c:v>167000</c:v>
                </c:pt>
                <c:pt idx="467">
                  <c:v>146500</c:v>
                </c:pt>
                <c:pt idx="468">
                  <c:v>250000</c:v>
                </c:pt>
                <c:pt idx="469">
                  <c:v>187000</c:v>
                </c:pt>
                <c:pt idx="470">
                  <c:v>212000</c:v>
                </c:pt>
                <c:pt idx="471">
                  <c:v>190000</c:v>
                </c:pt>
                <c:pt idx="472">
                  <c:v>148000</c:v>
                </c:pt>
                <c:pt idx="473">
                  <c:v>440000</c:v>
                </c:pt>
                <c:pt idx="474">
                  <c:v>251000</c:v>
                </c:pt>
                <c:pt idx="475">
                  <c:v>132500</c:v>
                </c:pt>
                <c:pt idx="476">
                  <c:v>208900</c:v>
                </c:pt>
                <c:pt idx="477">
                  <c:v>380000</c:v>
                </c:pt>
                <c:pt idx="478">
                  <c:v>297000</c:v>
                </c:pt>
                <c:pt idx="479">
                  <c:v>89471</c:v>
                </c:pt>
                <c:pt idx="480">
                  <c:v>326000</c:v>
                </c:pt>
                <c:pt idx="481">
                  <c:v>374000</c:v>
                </c:pt>
                <c:pt idx="482">
                  <c:v>155000</c:v>
                </c:pt>
                <c:pt idx="483">
                  <c:v>164000</c:v>
                </c:pt>
                <c:pt idx="484">
                  <c:v>132500</c:v>
                </c:pt>
                <c:pt idx="485">
                  <c:v>147000</c:v>
                </c:pt>
                <c:pt idx="486">
                  <c:v>156000</c:v>
                </c:pt>
                <c:pt idx="487">
                  <c:v>175000</c:v>
                </c:pt>
                <c:pt idx="488">
                  <c:v>160000</c:v>
                </c:pt>
                <c:pt idx="489">
                  <c:v>86000</c:v>
                </c:pt>
                <c:pt idx="490">
                  <c:v>115000</c:v>
                </c:pt>
                <c:pt idx="491">
                  <c:v>133000</c:v>
                </c:pt>
                <c:pt idx="492">
                  <c:v>172785</c:v>
                </c:pt>
                <c:pt idx="493">
                  <c:v>155000</c:v>
                </c:pt>
                <c:pt idx="494">
                  <c:v>91300</c:v>
                </c:pt>
                <c:pt idx="495">
                  <c:v>34900</c:v>
                </c:pt>
                <c:pt idx="496">
                  <c:v>430000</c:v>
                </c:pt>
                <c:pt idx="497">
                  <c:v>184000</c:v>
                </c:pt>
                <c:pt idx="498">
                  <c:v>130000</c:v>
                </c:pt>
                <c:pt idx="499">
                  <c:v>120000</c:v>
                </c:pt>
                <c:pt idx="500">
                  <c:v>113000</c:v>
                </c:pt>
                <c:pt idx="501">
                  <c:v>226700</c:v>
                </c:pt>
                <c:pt idx="502">
                  <c:v>140000</c:v>
                </c:pt>
                <c:pt idx="503">
                  <c:v>289000</c:v>
                </c:pt>
                <c:pt idx="504">
                  <c:v>147000</c:v>
                </c:pt>
                <c:pt idx="505">
                  <c:v>124500</c:v>
                </c:pt>
                <c:pt idx="506">
                  <c:v>215000</c:v>
                </c:pt>
                <c:pt idx="507">
                  <c:v>208300</c:v>
                </c:pt>
                <c:pt idx="508">
                  <c:v>161000</c:v>
                </c:pt>
                <c:pt idx="509">
                  <c:v>124500</c:v>
                </c:pt>
                <c:pt idx="510">
                  <c:v>164900</c:v>
                </c:pt>
                <c:pt idx="511">
                  <c:v>202665</c:v>
                </c:pt>
                <c:pt idx="512">
                  <c:v>129900</c:v>
                </c:pt>
                <c:pt idx="513">
                  <c:v>134000</c:v>
                </c:pt>
                <c:pt idx="514">
                  <c:v>96500</c:v>
                </c:pt>
                <c:pt idx="515">
                  <c:v>402861</c:v>
                </c:pt>
                <c:pt idx="516">
                  <c:v>158000</c:v>
                </c:pt>
                <c:pt idx="517">
                  <c:v>265000</c:v>
                </c:pt>
                <c:pt idx="518">
                  <c:v>211000</c:v>
                </c:pt>
                <c:pt idx="519">
                  <c:v>234000</c:v>
                </c:pt>
                <c:pt idx="520">
                  <c:v>106250</c:v>
                </c:pt>
                <c:pt idx="521">
                  <c:v>150000</c:v>
                </c:pt>
                <c:pt idx="522">
                  <c:v>159000</c:v>
                </c:pt>
                <c:pt idx="523">
                  <c:v>184750</c:v>
                </c:pt>
                <c:pt idx="524">
                  <c:v>315750</c:v>
                </c:pt>
                <c:pt idx="525">
                  <c:v>176000</c:v>
                </c:pt>
                <c:pt idx="526">
                  <c:v>132000</c:v>
                </c:pt>
                <c:pt idx="527">
                  <c:v>446261</c:v>
                </c:pt>
                <c:pt idx="528">
                  <c:v>86000</c:v>
                </c:pt>
                <c:pt idx="529">
                  <c:v>200624</c:v>
                </c:pt>
                <c:pt idx="530">
                  <c:v>175000</c:v>
                </c:pt>
                <c:pt idx="531">
                  <c:v>128000</c:v>
                </c:pt>
                <c:pt idx="532">
                  <c:v>107500</c:v>
                </c:pt>
                <c:pt idx="533">
                  <c:v>39300</c:v>
                </c:pt>
                <c:pt idx="534">
                  <c:v>178000</c:v>
                </c:pt>
                <c:pt idx="535">
                  <c:v>107500</c:v>
                </c:pt>
                <c:pt idx="536">
                  <c:v>188000</c:v>
                </c:pt>
                <c:pt idx="537">
                  <c:v>111250</c:v>
                </c:pt>
                <c:pt idx="538">
                  <c:v>158000</c:v>
                </c:pt>
                <c:pt idx="539">
                  <c:v>272000</c:v>
                </c:pt>
                <c:pt idx="540">
                  <c:v>315000</c:v>
                </c:pt>
                <c:pt idx="541">
                  <c:v>248000</c:v>
                </c:pt>
                <c:pt idx="542">
                  <c:v>213250</c:v>
                </c:pt>
                <c:pt idx="543">
                  <c:v>133000</c:v>
                </c:pt>
                <c:pt idx="544">
                  <c:v>179665</c:v>
                </c:pt>
                <c:pt idx="545">
                  <c:v>229000</c:v>
                </c:pt>
                <c:pt idx="546">
                  <c:v>210000</c:v>
                </c:pt>
                <c:pt idx="547">
                  <c:v>129500</c:v>
                </c:pt>
                <c:pt idx="548">
                  <c:v>125000</c:v>
                </c:pt>
                <c:pt idx="549">
                  <c:v>263000</c:v>
                </c:pt>
                <c:pt idx="550">
                  <c:v>140000</c:v>
                </c:pt>
                <c:pt idx="551">
                  <c:v>112500</c:v>
                </c:pt>
                <c:pt idx="552">
                  <c:v>255500</c:v>
                </c:pt>
                <c:pt idx="553">
                  <c:v>108000</c:v>
                </c:pt>
                <c:pt idx="554">
                  <c:v>284000</c:v>
                </c:pt>
                <c:pt idx="555">
                  <c:v>113000</c:v>
                </c:pt>
                <c:pt idx="556">
                  <c:v>141000</c:v>
                </c:pt>
                <c:pt idx="557">
                  <c:v>108000</c:v>
                </c:pt>
                <c:pt idx="558">
                  <c:v>175000</c:v>
                </c:pt>
                <c:pt idx="559">
                  <c:v>234000</c:v>
                </c:pt>
                <c:pt idx="560">
                  <c:v>121500</c:v>
                </c:pt>
                <c:pt idx="561">
                  <c:v>170000</c:v>
                </c:pt>
                <c:pt idx="562">
                  <c:v>108000</c:v>
                </c:pt>
                <c:pt idx="563">
                  <c:v>185000</c:v>
                </c:pt>
                <c:pt idx="564">
                  <c:v>268000</c:v>
                </c:pt>
                <c:pt idx="565">
                  <c:v>128000</c:v>
                </c:pt>
                <c:pt idx="566">
                  <c:v>325000</c:v>
                </c:pt>
                <c:pt idx="567">
                  <c:v>214000</c:v>
                </c:pt>
                <c:pt idx="568">
                  <c:v>316600</c:v>
                </c:pt>
                <c:pt idx="569">
                  <c:v>135960</c:v>
                </c:pt>
                <c:pt idx="570">
                  <c:v>142600</c:v>
                </c:pt>
                <c:pt idx="571">
                  <c:v>120000</c:v>
                </c:pt>
                <c:pt idx="572">
                  <c:v>224500</c:v>
                </c:pt>
                <c:pt idx="573">
                  <c:v>170000</c:v>
                </c:pt>
                <c:pt idx="574">
                  <c:v>139000</c:v>
                </c:pt>
                <c:pt idx="575">
                  <c:v>118500</c:v>
                </c:pt>
                <c:pt idx="576">
                  <c:v>145000</c:v>
                </c:pt>
                <c:pt idx="577">
                  <c:v>164500</c:v>
                </c:pt>
                <c:pt idx="578">
                  <c:v>146000</c:v>
                </c:pt>
                <c:pt idx="579">
                  <c:v>131500</c:v>
                </c:pt>
                <c:pt idx="580">
                  <c:v>181900</c:v>
                </c:pt>
                <c:pt idx="581">
                  <c:v>253293</c:v>
                </c:pt>
                <c:pt idx="582">
                  <c:v>118500</c:v>
                </c:pt>
                <c:pt idx="583">
                  <c:v>325000</c:v>
                </c:pt>
                <c:pt idx="584">
                  <c:v>133000</c:v>
                </c:pt>
                <c:pt idx="585">
                  <c:v>369900</c:v>
                </c:pt>
                <c:pt idx="586">
                  <c:v>130000</c:v>
                </c:pt>
                <c:pt idx="587">
                  <c:v>137000</c:v>
                </c:pt>
                <c:pt idx="588">
                  <c:v>143000</c:v>
                </c:pt>
                <c:pt idx="589">
                  <c:v>79500</c:v>
                </c:pt>
                <c:pt idx="590">
                  <c:v>185900</c:v>
                </c:pt>
                <c:pt idx="591">
                  <c:v>451950</c:v>
                </c:pt>
                <c:pt idx="592">
                  <c:v>138000</c:v>
                </c:pt>
                <c:pt idx="593">
                  <c:v>140000</c:v>
                </c:pt>
                <c:pt idx="594">
                  <c:v>110000</c:v>
                </c:pt>
                <c:pt idx="595">
                  <c:v>319000</c:v>
                </c:pt>
                <c:pt idx="596">
                  <c:v>114504</c:v>
                </c:pt>
                <c:pt idx="597">
                  <c:v>194201</c:v>
                </c:pt>
                <c:pt idx="598">
                  <c:v>217500</c:v>
                </c:pt>
                <c:pt idx="599">
                  <c:v>151000</c:v>
                </c:pt>
                <c:pt idx="600">
                  <c:v>275000</c:v>
                </c:pt>
                <c:pt idx="601">
                  <c:v>141000</c:v>
                </c:pt>
                <c:pt idx="602">
                  <c:v>220000</c:v>
                </c:pt>
                <c:pt idx="603">
                  <c:v>151000</c:v>
                </c:pt>
                <c:pt idx="604">
                  <c:v>221000</c:v>
                </c:pt>
                <c:pt idx="605">
                  <c:v>205000</c:v>
                </c:pt>
                <c:pt idx="606">
                  <c:v>152000</c:v>
                </c:pt>
                <c:pt idx="607">
                  <c:v>225000</c:v>
                </c:pt>
                <c:pt idx="608">
                  <c:v>359100</c:v>
                </c:pt>
                <c:pt idx="609">
                  <c:v>118500</c:v>
                </c:pt>
                <c:pt idx="610">
                  <c:v>313000</c:v>
                </c:pt>
                <c:pt idx="611">
                  <c:v>148000</c:v>
                </c:pt>
                <c:pt idx="612">
                  <c:v>261500</c:v>
                </c:pt>
                <c:pt idx="613">
                  <c:v>147000</c:v>
                </c:pt>
                <c:pt idx="614">
                  <c:v>75500</c:v>
                </c:pt>
                <c:pt idx="615">
                  <c:v>137500</c:v>
                </c:pt>
                <c:pt idx="616">
                  <c:v>183200</c:v>
                </c:pt>
                <c:pt idx="617">
                  <c:v>105500</c:v>
                </c:pt>
                <c:pt idx="618">
                  <c:v>314813</c:v>
                </c:pt>
                <c:pt idx="619">
                  <c:v>305000</c:v>
                </c:pt>
                <c:pt idx="620">
                  <c:v>67000</c:v>
                </c:pt>
                <c:pt idx="621">
                  <c:v>240000</c:v>
                </c:pt>
                <c:pt idx="622">
                  <c:v>135000</c:v>
                </c:pt>
                <c:pt idx="623">
                  <c:v>168500</c:v>
                </c:pt>
                <c:pt idx="624">
                  <c:v>165150</c:v>
                </c:pt>
                <c:pt idx="625">
                  <c:v>160000</c:v>
                </c:pt>
                <c:pt idx="626">
                  <c:v>139900</c:v>
                </c:pt>
                <c:pt idx="627">
                  <c:v>153000</c:v>
                </c:pt>
                <c:pt idx="628">
                  <c:v>135000</c:v>
                </c:pt>
                <c:pt idx="629">
                  <c:v>168500</c:v>
                </c:pt>
                <c:pt idx="630">
                  <c:v>124000</c:v>
                </c:pt>
                <c:pt idx="631">
                  <c:v>209500</c:v>
                </c:pt>
                <c:pt idx="632">
                  <c:v>82500</c:v>
                </c:pt>
                <c:pt idx="633">
                  <c:v>139400</c:v>
                </c:pt>
                <c:pt idx="634">
                  <c:v>144000</c:v>
                </c:pt>
                <c:pt idx="635">
                  <c:v>200000</c:v>
                </c:pt>
                <c:pt idx="636">
                  <c:v>60000</c:v>
                </c:pt>
                <c:pt idx="637">
                  <c:v>93000</c:v>
                </c:pt>
                <c:pt idx="638">
                  <c:v>85000</c:v>
                </c:pt>
                <c:pt idx="639">
                  <c:v>264561</c:v>
                </c:pt>
                <c:pt idx="640">
                  <c:v>274000</c:v>
                </c:pt>
                <c:pt idx="641">
                  <c:v>226000</c:v>
                </c:pt>
                <c:pt idx="642">
                  <c:v>345000</c:v>
                </c:pt>
                <c:pt idx="643">
                  <c:v>152000</c:v>
                </c:pt>
                <c:pt idx="644">
                  <c:v>370878</c:v>
                </c:pt>
                <c:pt idx="645">
                  <c:v>143250</c:v>
                </c:pt>
                <c:pt idx="646">
                  <c:v>98300</c:v>
                </c:pt>
                <c:pt idx="647">
                  <c:v>155000</c:v>
                </c:pt>
                <c:pt idx="648">
                  <c:v>155000</c:v>
                </c:pt>
                <c:pt idx="649">
                  <c:v>84500</c:v>
                </c:pt>
                <c:pt idx="650">
                  <c:v>205950</c:v>
                </c:pt>
                <c:pt idx="651">
                  <c:v>108000</c:v>
                </c:pt>
                <c:pt idx="652">
                  <c:v>191000</c:v>
                </c:pt>
                <c:pt idx="653">
                  <c:v>135000</c:v>
                </c:pt>
                <c:pt idx="654">
                  <c:v>350000</c:v>
                </c:pt>
                <c:pt idx="655">
                  <c:v>88000</c:v>
                </c:pt>
                <c:pt idx="656">
                  <c:v>145500</c:v>
                </c:pt>
                <c:pt idx="657">
                  <c:v>149000</c:v>
                </c:pt>
                <c:pt idx="658">
                  <c:v>97500</c:v>
                </c:pt>
                <c:pt idx="659">
                  <c:v>167000</c:v>
                </c:pt>
                <c:pt idx="660">
                  <c:v>197900</c:v>
                </c:pt>
                <c:pt idx="661">
                  <c:v>402000</c:v>
                </c:pt>
                <c:pt idx="662">
                  <c:v>110000</c:v>
                </c:pt>
                <c:pt idx="663">
                  <c:v>137500</c:v>
                </c:pt>
                <c:pt idx="664">
                  <c:v>423000</c:v>
                </c:pt>
                <c:pt idx="665">
                  <c:v>230500</c:v>
                </c:pt>
                <c:pt idx="666">
                  <c:v>129000</c:v>
                </c:pt>
                <c:pt idx="667">
                  <c:v>193500</c:v>
                </c:pt>
                <c:pt idx="668">
                  <c:v>168000</c:v>
                </c:pt>
                <c:pt idx="669">
                  <c:v>137500</c:v>
                </c:pt>
                <c:pt idx="670">
                  <c:v>173500</c:v>
                </c:pt>
                <c:pt idx="671">
                  <c:v>103600</c:v>
                </c:pt>
                <c:pt idx="672">
                  <c:v>165000</c:v>
                </c:pt>
                <c:pt idx="673">
                  <c:v>257500</c:v>
                </c:pt>
                <c:pt idx="674">
                  <c:v>140000</c:v>
                </c:pt>
                <c:pt idx="675">
                  <c:v>148500</c:v>
                </c:pt>
                <c:pt idx="676">
                  <c:v>87000</c:v>
                </c:pt>
                <c:pt idx="677">
                  <c:v>109500</c:v>
                </c:pt>
                <c:pt idx="678">
                  <c:v>372500</c:v>
                </c:pt>
                <c:pt idx="679">
                  <c:v>128500</c:v>
                </c:pt>
                <c:pt idx="680">
                  <c:v>143000</c:v>
                </c:pt>
                <c:pt idx="681">
                  <c:v>159434</c:v>
                </c:pt>
                <c:pt idx="682">
                  <c:v>173000</c:v>
                </c:pt>
                <c:pt idx="683">
                  <c:v>285000</c:v>
                </c:pt>
                <c:pt idx="684">
                  <c:v>221000</c:v>
                </c:pt>
                <c:pt idx="685">
                  <c:v>207500</c:v>
                </c:pt>
                <c:pt idx="686">
                  <c:v>227875</c:v>
                </c:pt>
                <c:pt idx="687">
                  <c:v>148800</c:v>
                </c:pt>
                <c:pt idx="688">
                  <c:v>392000</c:v>
                </c:pt>
                <c:pt idx="689">
                  <c:v>194700</c:v>
                </c:pt>
                <c:pt idx="690">
                  <c:v>141000</c:v>
                </c:pt>
                <c:pt idx="691">
                  <c:v>755000</c:v>
                </c:pt>
                <c:pt idx="692">
                  <c:v>335000</c:v>
                </c:pt>
                <c:pt idx="693">
                  <c:v>108480</c:v>
                </c:pt>
                <c:pt idx="694">
                  <c:v>141500</c:v>
                </c:pt>
                <c:pt idx="695">
                  <c:v>176000</c:v>
                </c:pt>
                <c:pt idx="696">
                  <c:v>89000</c:v>
                </c:pt>
                <c:pt idx="697">
                  <c:v>123500</c:v>
                </c:pt>
                <c:pt idx="698">
                  <c:v>138500</c:v>
                </c:pt>
                <c:pt idx="699">
                  <c:v>196000</c:v>
                </c:pt>
                <c:pt idx="700">
                  <c:v>312500</c:v>
                </c:pt>
                <c:pt idx="701">
                  <c:v>140000</c:v>
                </c:pt>
                <c:pt idx="702">
                  <c:v>361919</c:v>
                </c:pt>
                <c:pt idx="703">
                  <c:v>140000</c:v>
                </c:pt>
                <c:pt idx="704">
                  <c:v>213000</c:v>
                </c:pt>
                <c:pt idx="705">
                  <c:v>55000</c:v>
                </c:pt>
                <c:pt idx="706">
                  <c:v>302000</c:v>
                </c:pt>
                <c:pt idx="707">
                  <c:v>254000</c:v>
                </c:pt>
                <c:pt idx="708">
                  <c:v>179540</c:v>
                </c:pt>
                <c:pt idx="709">
                  <c:v>109900</c:v>
                </c:pt>
                <c:pt idx="710">
                  <c:v>52000</c:v>
                </c:pt>
                <c:pt idx="711">
                  <c:v>102776</c:v>
                </c:pt>
                <c:pt idx="712">
                  <c:v>189000</c:v>
                </c:pt>
                <c:pt idx="713">
                  <c:v>129000</c:v>
                </c:pt>
                <c:pt idx="714">
                  <c:v>130500</c:v>
                </c:pt>
                <c:pt idx="715">
                  <c:v>165000</c:v>
                </c:pt>
                <c:pt idx="716">
                  <c:v>159500</c:v>
                </c:pt>
                <c:pt idx="717">
                  <c:v>157000</c:v>
                </c:pt>
                <c:pt idx="718">
                  <c:v>341000</c:v>
                </c:pt>
                <c:pt idx="719">
                  <c:v>128500</c:v>
                </c:pt>
                <c:pt idx="720">
                  <c:v>275000</c:v>
                </c:pt>
                <c:pt idx="721">
                  <c:v>143000</c:v>
                </c:pt>
                <c:pt idx="722">
                  <c:v>124500</c:v>
                </c:pt>
                <c:pt idx="723">
                  <c:v>135000</c:v>
                </c:pt>
                <c:pt idx="724">
                  <c:v>320000</c:v>
                </c:pt>
                <c:pt idx="725">
                  <c:v>120500</c:v>
                </c:pt>
                <c:pt idx="726">
                  <c:v>222000</c:v>
                </c:pt>
                <c:pt idx="727">
                  <c:v>194500</c:v>
                </c:pt>
                <c:pt idx="728">
                  <c:v>110000</c:v>
                </c:pt>
                <c:pt idx="729">
                  <c:v>103000</c:v>
                </c:pt>
                <c:pt idx="730">
                  <c:v>236500</c:v>
                </c:pt>
                <c:pt idx="731">
                  <c:v>187500</c:v>
                </c:pt>
                <c:pt idx="732">
                  <c:v>222500</c:v>
                </c:pt>
                <c:pt idx="733">
                  <c:v>131400</c:v>
                </c:pt>
                <c:pt idx="734">
                  <c:v>108000</c:v>
                </c:pt>
                <c:pt idx="735">
                  <c:v>163000</c:v>
                </c:pt>
                <c:pt idx="736">
                  <c:v>93500</c:v>
                </c:pt>
                <c:pt idx="737">
                  <c:v>239900</c:v>
                </c:pt>
                <c:pt idx="738">
                  <c:v>179000</c:v>
                </c:pt>
                <c:pt idx="739">
                  <c:v>190000</c:v>
                </c:pt>
                <c:pt idx="740">
                  <c:v>132000</c:v>
                </c:pt>
                <c:pt idx="741">
                  <c:v>142000</c:v>
                </c:pt>
                <c:pt idx="742">
                  <c:v>179000</c:v>
                </c:pt>
                <c:pt idx="743">
                  <c:v>175000</c:v>
                </c:pt>
                <c:pt idx="744">
                  <c:v>180000</c:v>
                </c:pt>
                <c:pt idx="745">
                  <c:v>299800</c:v>
                </c:pt>
                <c:pt idx="746">
                  <c:v>236000</c:v>
                </c:pt>
                <c:pt idx="747">
                  <c:v>265979</c:v>
                </c:pt>
                <c:pt idx="748">
                  <c:v>260400</c:v>
                </c:pt>
                <c:pt idx="749">
                  <c:v>98000</c:v>
                </c:pt>
                <c:pt idx="750">
                  <c:v>96500</c:v>
                </c:pt>
                <c:pt idx="751">
                  <c:v>162000</c:v>
                </c:pt>
                <c:pt idx="752">
                  <c:v>217000</c:v>
                </c:pt>
                <c:pt idx="753">
                  <c:v>275500</c:v>
                </c:pt>
                <c:pt idx="754">
                  <c:v>156000</c:v>
                </c:pt>
                <c:pt idx="755">
                  <c:v>172500</c:v>
                </c:pt>
                <c:pt idx="756">
                  <c:v>212000</c:v>
                </c:pt>
                <c:pt idx="757">
                  <c:v>158900</c:v>
                </c:pt>
                <c:pt idx="758">
                  <c:v>179400</c:v>
                </c:pt>
                <c:pt idx="759">
                  <c:v>290000</c:v>
                </c:pt>
                <c:pt idx="760">
                  <c:v>127500</c:v>
                </c:pt>
                <c:pt idx="761">
                  <c:v>100000</c:v>
                </c:pt>
                <c:pt idx="762">
                  <c:v>215200</c:v>
                </c:pt>
                <c:pt idx="763">
                  <c:v>337000</c:v>
                </c:pt>
                <c:pt idx="764">
                  <c:v>270000</c:v>
                </c:pt>
                <c:pt idx="765">
                  <c:v>264132</c:v>
                </c:pt>
                <c:pt idx="766">
                  <c:v>196500</c:v>
                </c:pt>
                <c:pt idx="767">
                  <c:v>160000</c:v>
                </c:pt>
                <c:pt idx="768">
                  <c:v>216837</c:v>
                </c:pt>
                <c:pt idx="769">
                  <c:v>538000</c:v>
                </c:pt>
                <c:pt idx="770">
                  <c:v>134900</c:v>
                </c:pt>
                <c:pt idx="771">
                  <c:v>102000</c:v>
                </c:pt>
                <c:pt idx="772">
                  <c:v>107000</c:v>
                </c:pt>
                <c:pt idx="773">
                  <c:v>114500</c:v>
                </c:pt>
                <c:pt idx="774">
                  <c:v>395000</c:v>
                </c:pt>
                <c:pt idx="775">
                  <c:v>162000</c:v>
                </c:pt>
                <c:pt idx="776">
                  <c:v>221500</c:v>
                </c:pt>
                <c:pt idx="777">
                  <c:v>142500</c:v>
                </c:pt>
                <c:pt idx="778">
                  <c:v>144000</c:v>
                </c:pt>
                <c:pt idx="779">
                  <c:v>135000</c:v>
                </c:pt>
                <c:pt idx="780">
                  <c:v>176000</c:v>
                </c:pt>
                <c:pt idx="781">
                  <c:v>175900</c:v>
                </c:pt>
                <c:pt idx="782">
                  <c:v>187100</c:v>
                </c:pt>
                <c:pt idx="783">
                  <c:v>165500</c:v>
                </c:pt>
                <c:pt idx="784">
                  <c:v>128000</c:v>
                </c:pt>
                <c:pt idx="785">
                  <c:v>161500</c:v>
                </c:pt>
                <c:pt idx="786">
                  <c:v>139000</c:v>
                </c:pt>
                <c:pt idx="787">
                  <c:v>233000</c:v>
                </c:pt>
                <c:pt idx="788">
                  <c:v>107900</c:v>
                </c:pt>
                <c:pt idx="789">
                  <c:v>187500</c:v>
                </c:pt>
                <c:pt idx="790">
                  <c:v>160200</c:v>
                </c:pt>
                <c:pt idx="791">
                  <c:v>146800</c:v>
                </c:pt>
                <c:pt idx="792">
                  <c:v>269790</c:v>
                </c:pt>
                <c:pt idx="793">
                  <c:v>225000</c:v>
                </c:pt>
                <c:pt idx="794">
                  <c:v>194500</c:v>
                </c:pt>
                <c:pt idx="795">
                  <c:v>171000</c:v>
                </c:pt>
                <c:pt idx="796">
                  <c:v>143500</c:v>
                </c:pt>
                <c:pt idx="797">
                  <c:v>110000</c:v>
                </c:pt>
                <c:pt idx="798">
                  <c:v>485000</c:v>
                </c:pt>
                <c:pt idx="799">
                  <c:v>175000</c:v>
                </c:pt>
                <c:pt idx="800">
                  <c:v>200000</c:v>
                </c:pt>
                <c:pt idx="801">
                  <c:v>109900</c:v>
                </c:pt>
                <c:pt idx="802">
                  <c:v>189000</c:v>
                </c:pt>
                <c:pt idx="803">
                  <c:v>582933</c:v>
                </c:pt>
                <c:pt idx="804">
                  <c:v>118000</c:v>
                </c:pt>
                <c:pt idx="805">
                  <c:v>227680</c:v>
                </c:pt>
                <c:pt idx="806">
                  <c:v>135500</c:v>
                </c:pt>
                <c:pt idx="807">
                  <c:v>223500</c:v>
                </c:pt>
                <c:pt idx="808">
                  <c:v>159950</c:v>
                </c:pt>
                <c:pt idx="809">
                  <c:v>106000</c:v>
                </c:pt>
                <c:pt idx="810">
                  <c:v>181000</c:v>
                </c:pt>
                <c:pt idx="811">
                  <c:v>144500</c:v>
                </c:pt>
                <c:pt idx="812">
                  <c:v>55993</c:v>
                </c:pt>
                <c:pt idx="813">
                  <c:v>157900</c:v>
                </c:pt>
                <c:pt idx="814">
                  <c:v>116000</c:v>
                </c:pt>
                <c:pt idx="815">
                  <c:v>224900</c:v>
                </c:pt>
                <c:pt idx="816">
                  <c:v>137000</c:v>
                </c:pt>
                <c:pt idx="817">
                  <c:v>271000</c:v>
                </c:pt>
                <c:pt idx="818">
                  <c:v>155000</c:v>
                </c:pt>
                <c:pt idx="819">
                  <c:v>224000</c:v>
                </c:pt>
                <c:pt idx="820">
                  <c:v>183000</c:v>
                </c:pt>
                <c:pt idx="821">
                  <c:v>93000</c:v>
                </c:pt>
                <c:pt idx="822">
                  <c:v>225000</c:v>
                </c:pt>
                <c:pt idx="823">
                  <c:v>139500</c:v>
                </c:pt>
                <c:pt idx="824">
                  <c:v>232600</c:v>
                </c:pt>
                <c:pt idx="825">
                  <c:v>385000</c:v>
                </c:pt>
                <c:pt idx="826">
                  <c:v>109500</c:v>
                </c:pt>
                <c:pt idx="827">
                  <c:v>189000</c:v>
                </c:pt>
                <c:pt idx="828">
                  <c:v>185000</c:v>
                </c:pt>
                <c:pt idx="829">
                  <c:v>147400</c:v>
                </c:pt>
                <c:pt idx="830">
                  <c:v>166000</c:v>
                </c:pt>
                <c:pt idx="831">
                  <c:v>151000</c:v>
                </c:pt>
                <c:pt idx="832">
                  <c:v>237000</c:v>
                </c:pt>
                <c:pt idx="833">
                  <c:v>167000</c:v>
                </c:pt>
                <c:pt idx="834">
                  <c:v>139950</c:v>
                </c:pt>
                <c:pt idx="835">
                  <c:v>128000</c:v>
                </c:pt>
                <c:pt idx="836">
                  <c:v>153500</c:v>
                </c:pt>
                <c:pt idx="837">
                  <c:v>100000</c:v>
                </c:pt>
                <c:pt idx="838">
                  <c:v>144000</c:v>
                </c:pt>
                <c:pt idx="839">
                  <c:v>130500</c:v>
                </c:pt>
                <c:pt idx="840">
                  <c:v>140000</c:v>
                </c:pt>
                <c:pt idx="841">
                  <c:v>157500</c:v>
                </c:pt>
                <c:pt idx="842">
                  <c:v>174900</c:v>
                </c:pt>
                <c:pt idx="843">
                  <c:v>141000</c:v>
                </c:pt>
                <c:pt idx="844">
                  <c:v>153900</c:v>
                </c:pt>
                <c:pt idx="845">
                  <c:v>171000</c:v>
                </c:pt>
                <c:pt idx="846">
                  <c:v>213000</c:v>
                </c:pt>
                <c:pt idx="847">
                  <c:v>133500</c:v>
                </c:pt>
                <c:pt idx="848">
                  <c:v>240000</c:v>
                </c:pt>
                <c:pt idx="849">
                  <c:v>187000</c:v>
                </c:pt>
                <c:pt idx="850">
                  <c:v>131500</c:v>
                </c:pt>
                <c:pt idx="851">
                  <c:v>215000</c:v>
                </c:pt>
                <c:pt idx="852">
                  <c:v>164000</c:v>
                </c:pt>
                <c:pt idx="853">
                  <c:v>158000</c:v>
                </c:pt>
                <c:pt idx="854">
                  <c:v>170000</c:v>
                </c:pt>
                <c:pt idx="855">
                  <c:v>127000</c:v>
                </c:pt>
                <c:pt idx="856">
                  <c:v>147000</c:v>
                </c:pt>
                <c:pt idx="857">
                  <c:v>174000</c:v>
                </c:pt>
                <c:pt idx="858">
                  <c:v>152000</c:v>
                </c:pt>
                <c:pt idx="859">
                  <c:v>250000</c:v>
                </c:pt>
                <c:pt idx="860">
                  <c:v>189950</c:v>
                </c:pt>
                <c:pt idx="861">
                  <c:v>131500</c:v>
                </c:pt>
                <c:pt idx="862">
                  <c:v>152000</c:v>
                </c:pt>
                <c:pt idx="863">
                  <c:v>132500</c:v>
                </c:pt>
                <c:pt idx="864">
                  <c:v>250580</c:v>
                </c:pt>
                <c:pt idx="865">
                  <c:v>148500</c:v>
                </c:pt>
                <c:pt idx="866">
                  <c:v>248900</c:v>
                </c:pt>
                <c:pt idx="867">
                  <c:v>129000</c:v>
                </c:pt>
                <c:pt idx="868">
                  <c:v>169000</c:v>
                </c:pt>
                <c:pt idx="869">
                  <c:v>236000</c:v>
                </c:pt>
                <c:pt idx="870">
                  <c:v>109500</c:v>
                </c:pt>
                <c:pt idx="871">
                  <c:v>200500</c:v>
                </c:pt>
                <c:pt idx="872">
                  <c:v>116000</c:v>
                </c:pt>
                <c:pt idx="873">
                  <c:v>133000</c:v>
                </c:pt>
                <c:pt idx="874">
                  <c:v>66500</c:v>
                </c:pt>
                <c:pt idx="875">
                  <c:v>303477</c:v>
                </c:pt>
                <c:pt idx="876">
                  <c:v>132250</c:v>
                </c:pt>
                <c:pt idx="877">
                  <c:v>350000</c:v>
                </c:pt>
                <c:pt idx="878">
                  <c:v>148000</c:v>
                </c:pt>
                <c:pt idx="879">
                  <c:v>136500</c:v>
                </c:pt>
                <c:pt idx="880">
                  <c:v>157000</c:v>
                </c:pt>
                <c:pt idx="881">
                  <c:v>187500</c:v>
                </c:pt>
                <c:pt idx="882">
                  <c:v>178000</c:v>
                </c:pt>
                <c:pt idx="883">
                  <c:v>118500</c:v>
                </c:pt>
                <c:pt idx="884">
                  <c:v>100000</c:v>
                </c:pt>
                <c:pt idx="885">
                  <c:v>328900</c:v>
                </c:pt>
                <c:pt idx="886">
                  <c:v>145000</c:v>
                </c:pt>
                <c:pt idx="887">
                  <c:v>135500</c:v>
                </c:pt>
                <c:pt idx="888">
                  <c:v>268000</c:v>
                </c:pt>
                <c:pt idx="889">
                  <c:v>149500</c:v>
                </c:pt>
                <c:pt idx="890">
                  <c:v>122900</c:v>
                </c:pt>
                <c:pt idx="891">
                  <c:v>172500</c:v>
                </c:pt>
                <c:pt idx="892">
                  <c:v>154500</c:v>
                </c:pt>
                <c:pt idx="893">
                  <c:v>165000</c:v>
                </c:pt>
                <c:pt idx="894">
                  <c:v>118858</c:v>
                </c:pt>
                <c:pt idx="895">
                  <c:v>140000</c:v>
                </c:pt>
                <c:pt idx="896">
                  <c:v>106500</c:v>
                </c:pt>
                <c:pt idx="897">
                  <c:v>142953</c:v>
                </c:pt>
                <c:pt idx="898">
                  <c:v>611657</c:v>
                </c:pt>
                <c:pt idx="899">
                  <c:v>135000</c:v>
                </c:pt>
                <c:pt idx="900">
                  <c:v>110000</c:v>
                </c:pt>
                <c:pt idx="901">
                  <c:v>153000</c:v>
                </c:pt>
                <c:pt idx="902">
                  <c:v>180000</c:v>
                </c:pt>
                <c:pt idx="903">
                  <c:v>240000</c:v>
                </c:pt>
                <c:pt idx="904">
                  <c:v>125500</c:v>
                </c:pt>
                <c:pt idx="905">
                  <c:v>128000</c:v>
                </c:pt>
                <c:pt idx="906">
                  <c:v>255000</c:v>
                </c:pt>
                <c:pt idx="907">
                  <c:v>250000</c:v>
                </c:pt>
                <c:pt idx="908">
                  <c:v>131000</c:v>
                </c:pt>
                <c:pt idx="909">
                  <c:v>174000</c:v>
                </c:pt>
                <c:pt idx="910">
                  <c:v>154300</c:v>
                </c:pt>
                <c:pt idx="911">
                  <c:v>143500</c:v>
                </c:pt>
                <c:pt idx="912">
                  <c:v>88000</c:v>
                </c:pt>
                <c:pt idx="913">
                  <c:v>145000</c:v>
                </c:pt>
                <c:pt idx="914">
                  <c:v>173733</c:v>
                </c:pt>
                <c:pt idx="915">
                  <c:v>75000</c:v>
                </c:pt>
                <c:pt idx="916">
                  <c:v>35311</c:v>
                </c:pt>
                <c:pt idx="917">
                  <c:v>135000</c:v>
                </c:pt>
                <c:pt idx="918">
                  <c:v>238000</c:v>
                </c:pt>
                <c:pt idx="919">
                  <c:v>176500</c:v>
                </c:pt>
                <c:pt idx="920">
                  <c:v>201000</c:v>
                </c:pt>
                <c:pt idx="921">
                  <c:v>145900</c:v>
                </c:pt>
                <c:pt idx="922">
                  <c:v>169990</c:v>
                </c:pt>
                <c:pt idx="923">
                  <c:v>193000</c:v>
                </c:pt>
                <c:pt idx="924">
                  <c:v>207500</c:v>
                </c:pt>
                <c:pt idx="925">
                  <c:v>175000</c:v>
                </c:pt>
                <c:pt idx="926">
                  <c:v>285000</c:v>
                </c:pt>
                <c:pt idx="927">
                  <c:v>176000</c:v>
                </c:pt>
                <c:pt idx="928">
                  <c:v>236500</c:v>
                </c:pt>
                <c:pt idx="929">
                  <c:v>222000</c:v>
                </c:pt>
                <c:pt idx="930">
                  <c:v>201000</c:v>
                </c:pt>
                <c:pt idx="931">
                  <c:v>117500</c:v>
                </c:pt>
                <c:pt idx="932">
                  <c:v>320000</c:v>
                </c:pt>
                <c:pt idx="933">
                  <c:v>190000</c:v>
                </c:pt>
                <c:pt idx="934">
                  <c:v>242000</c:v>
                </c:pt>
                <c:pt idx="935">
                  <c:v>79900</c:v>
                </c:pt>
                <c:pt idx="936">
                  <c:v>184900</c:v>
                </c:pt>
                <c:pt idx="937">
                  <c:v>253000</c:v>
                </c:pt>
                <c:pt idx="938">
                  <c:v>239799</c:v>
                </c:pt>
                <c:pt idx="939">
                  <c:v>244400</c:v>
                </c:pt>
                <c:pt idx="940">
                  <c:v>150900</c:v>
                </c:pt>
                <c:pt idx="941">
                  <c:v>214000</c:v>
                </c:pt>
                <c:pt idx="942">
                  <c:v>150000</c:v>
                </c:pt>
                <c:pt idx="943">
                  <c:v>143000</c:v>
                </c:pt>
                <c:pt idx="944">
                  <c:v>137500</c:v>
                </c:pt>
                <c:pt idx="945">
                  <c:v>124900</c:v>
                </c:pt>
                <c:pt idx="946">
                  <c:v>143000</c:v>
                </c:pt>
                <c:pt idx="947">
                  <c:v>270000</c:v>
                </c:pt>
                <c:pt idx="948">
                  <c:v>192500</c:v>
                </c:pt>
                <c:pt idx="949">
                  <c:v>197500</c:v>
                </c:pt>
                <c:pt idx="950">
                  <c:v>129000</c:v>
                </c:pt>
                <c:pt idx="951">
                  <c:v>119900</c:v>
                </c:pt>
                <c:pt idx="952">
                  <c:v>133900</c:v>
                </c:pt>
                <c:pt idx="953">
                  <c:v>172000</c:v>
                </c:pt>
                <c:pt idx="954">
                  <c:v>127500</c:v>
                </c:pt>
                <c:pt idx="955">
                  <c:v>145000</c:v>
                </c:pt>
                <c:pt idx="956">
                  <c:v>124000</c:v>
                </c:pt>
                <c:pt idx="957">
                  <c:v>132000</c:v>
                </c:pt>
                <c:pt idx="958">
                  <c:v>185000</c:v>
                </c:pt>
                <c:pt idx="959">
                  <c:v>155000</c:v>
                </c:pt>
                <c:pt idx="960">
                  <c:v>116500</c:v>
                </c:pt>
                <c:pt idx="961">
                  <c:v>272000</c:v>
                </c:pt>
                <c:pt idx="962">
                  <c:v>155000</c:v>
                </c:pt>
                <c:pt idx="963">
                  <c:v>239000</c:v>
                </c:pt>
                <c:pt idx="964">
                  <c:v>214900</c:v>
                </c:pt>
                <c:pt idx="965">
                  <c:v>178900</c:v>
                </c:pt>
                <c:pt idx="966">
                  <c:v>160000</c:v>
                </c:pt>
                <c:pt idx="967">
                  <c:v>135000</c:v>
                </c:pt>
                <c:pt idx="968">
                  <c:v>37900</c:v>
                </c:pt>
                <c:pt idx="969">
                  <c:v>140000</c:v>
                </c:pt>
                <c:pt idx="970">
                  <c:v>135000</c:v>
                </c:pt>
                <c:pt idx="971">
                  <c:v>173000</c:v>
                </c:pt>
                <c:pt idx="972">
                  <c:v>99500</c:v>
                </c:pt>
                <c:pt idx="973">
                  <c:v>182000</c:v>
                </c:pt>
                <c:pt idx="974">
                  <c:v>167500</c:v>
                </c:pt>
                <c:pt idx="975">
                  <c:v>165000</c:v>
                </c:pt>
                <c:pt idx="976">
                  <c:v>85500</c:v>
                </c:pt>
                <c:pt idx="977">
                  <c:v>199900</c:v>
                </c:pt>
                <c:pt idx="978">
                  <c:v>110000</c:v>
                </c:pt>
                <c:pt idx="979">
                  <c:v>139000</c:v>
                </c:pt>
                <c:pt idx="980">
                  <c:v>178400</c:v>
                </c:pt>
                <c:pt idx="981">
                  <c:v>336000</c:v>
                </c:pt>
                <c:pt idx="982">
                  <c:v>159895</c:v>
                </c:pt>
                <c:pt idx="983">
                  <c:v>255900</c:v>
                </c:pt>
                <c:pt idx="984">
                  <c:v>126000</c:v>
                </c:pt>
                <c:pt idx="985">
                  <c:v>125000</c:v>
                </c:pt>
                <c:pt idx="986">
                  <c:v>117000</c:v>
                </c:pt>
                <c:pt idx="987">
                  <c:v>395192</c:v>
                </c:pt>
                <c:pt idx="988">
                  <c:v>195000</c:v>
                </c:pt>
                <c:pt idx="989">
                  <c:v>197000</c:v>
                </c:pt>
                <c:pt idx="990">
                  <c:v>348000</c:v>
                </c:pt>
                <c:pt idx="991">
                  <c:v>168000</c:v>
                </c:pt>
                <c:pt idx="992">
                  <c:v>187000</c:v>
                </c:pt>
                <c:pt idx="993">
                  <c:v>173900</c:v>
                </c:pt>
                <c:pt idx="994">
                  <c:v>337500</c:v>
                </c:pt>
                <c:pt idx="995">
                  <c:v>121600</c:v>
                </c:pt>
                <c:pt idx="996">
                  <c:v>136500</c:v>
                </c:pt>
                <c:pt idx="997">
                  <c:v>185000</c:v>
                </c:pt>
                <c:pt idx="998">
                  <c:v>91000</c:v>
                </c:pt>
                <c:pt idx="999">
                  <c:v>206000</c:v>
                </c:pt>
                <c:pt idx="1000">
                  <c:v>82000</c:v>
                </c:pt>
                <c:pt idx="1001">
                  <c:v>86000</c:v>
                </c:pt>
                <c:pt idx="1002">
                  <c:v>232000</c:v>
                </c:pt>
                <c:pt idx="1003">
                  <c:v>136905</c:v>
                </c:pt>
                <c:pt idx="1004">
                  <c:v>181000</c:v>
                </c:pt>
                <c:pt idx="1005">
                  <c:v>149900</c:v>
                </c:pt>
                <c:pt idx="1006">
                  <c:v>163500</c:v>
                </c:pt>
                <c:pt idx="1007">
                  <c:v>88000</c:v>
                </c:pt>
                <c:pt idx="1008">
                  <c:v>240000</c:v>
                </c:pt>
                <c:pt idx="1009">
                  <c:v>102000</c:v>
                </c:pt>
                <c:pt idx="1010">
                  <c:v>135000</c:v>
                </c:pt>
                <c:pt idx="1011">
                  <c:v>100000</c:v>
                </c:pt>
                <c:pt idx="1012">
                  <c:v>165000</c:v>
                </c:pt>
                <c:pt idx="1013">
                  <c:v>85000</c:v>
                </c:pt>
                <c:pt idx="1014">
                  <c:v>119200</c:v>
                </c:pt>
                <c:pt idx="1015">
                  <c:v>227000</c:v>
                </c:pt>
                <c:pt idx="1016">
                  <c:v>203000</c:v>
                </c:pt>
                <c:pt idx="1017">
                  <c:v>187500</c:v>
                </c:pt>
                <c:pt idx="1018">
                  <c:v>160000</c:v>
                </c:pt>
                <c:pt idx="1019">
                  <c:v>213490</c:v>
                </c:pt>
                <c:pt idx="1020">
                  <c:v>176000</c:v>
                </c:pt>
                <c:pt idx="1021">
                  <c:v>194000</c:v>
                </c:pt>
                <c:pt idx="1022">
                  <c:v>87000</c:v>
                </c:pt>
                <c:pt idx="1023">
                  <c:v>191000</c:v>
                </c:pt>
                <c:pt idx="1024">
                  <c:v>287000</c:v>
                </c:pt>
                <c:pt idx="1025">
                  <c:v>112500</c:v>
                </c:pt>
                <c:pt idx="1026">
                  <c:v>167500</c:v>
                </c:pt>
                <c:pt idx="1027">
                  <c:v>293077</c:v>
                </c:pt>
                <c:pt idx="1028">
                  <c:v>105000</c:v>
                </c:pt>
                <c:pt idx="1029">
                  <c:v>118000</c:v>
                </c:pt>
                <c:pt idx="1030">
                  <c:v>160000</c:v>
                </c:pt>
                <c:pt idx="1031">
                  <c:v>197000</c:v>
                </c:pt>
                <c:pt idx="1032">
                  <c:v>310000</c:v>
                </c:pt>
                <c:pt idx="1033">
                  <c:v>230000</c:v>
                </c:pt>
                <c:pt idx="1034">
                  <c:v>119750</c:v>
                </c:pt>
                <c:pt idx="1035">
                  <c:v>84000</c:v>
                </c:pt>
                <c:pt idx="1036">
                  <c:v>315500</c:v>
                </c:pt>
                <c:pt idx="1037">
                  <c:v>287000</c:v>
                </c:pt>
                <c:pt idx="1038">
                  <c:v>97000</c:v>
                </c:pt>
                <c:pt idx="1039">
                  <c:v>80000</c:v>
                </c:pt>
                <c:pt idx="1040">
                  <c:v>155000</c:v>
                </c:pt>
                <c:pt idx="1041">
                  <c:v>173000</c:v>
                </c:pt>
                <c:pt idx="1042">
                  <c:v>196000</c:v>
                </c:pt>
                <c:pt idx="1043">
                  <c:v>262280</c:v>
                </c:pt>
                <c:pt idx="1044">
                  <c:v>278000</c:v>
                </c:pt>
                <c:pt idx="1045">
                  <c:v>139600</c:v>
                </c:pt>
                <c:pt idx="1046">
                  <c:v>556581</c:v>
                </c:pt>
                <c:pt idx="1047">
                  <c:v>145000</c:v>
                </c:pt>
                <c:pt idx="1048">
                  <c:v>115000</c:v>
                </c:pt>
                <c:pt idx="1049">
                  <c:v>84900</c:v>
                </c:pt>
                <c:pt idx="1050">
                  <c:v>176485</c:v>
                </c:pt>
                <c:pt idx="1051">
                  <c:v>200141</c:v>
                </c:pt>
                <c:pt idx="1052">
                  <c:v>165000</c:v>
                </c:pt>
                <c:pt idx="1053">
                  <c:v>144500</c:v>
                </c:pt>
                <c:pt idx="1054">
                  <c:v>255000</c:v>
                </c:pt>
                <c:pt idx="1055">
                  <c:v>180000</c:v>
                </c:pt>
                <c:pt idx="1056">
                  <c:v>185850</c:v>
                </c:pt>
                <c:pt idx="1057">
                  <c:v>248000</c:v>
                </c:pt>
                <c:pt idx="1058">
                  <c:v>335000</c:v>
                </c:pt>
                <c:pt idx="1059">
                  <c:v>220000</c:v>
                </c:pt>
                <c:pt idx="1060">
                  <c:v>213500</c:v>
                </c:pt>
                <c:pt idx="1061">
                  <c:v>81000</c:v>
                </c:pt>
                <c:pt idx="1062">
                  <c:v>90000</c:v>
                </c:pt>
                <c:pt idx="1063">
                  <c:v>110500</c:v>
                </c:pt>
                <c:pt idx="1064">
                  <c:v>154000</c:v>
                </c:pt>
                <c:pt idx="1065">
                  <c:v>328000</c:v>
                </c:pt>
                <c:pt idx="1066">
                  <c:v>178000</c:v>
                </c:pt>
                <c:pt idx="1067">
                  <c:v>167900</c:v>
                </c:pt>
                <c:pt idx="1068">
                  <c:v>151400</c:v>
                </c:pt>
                <c:pt idx="1069">
                  <c:v>135000</c:v>
                </c:pt>
                <c:pt idx="1070">
                  <c:v>135000</c:v>
                </c:pt>
                <c:pt idx="1071">
                  <c:v>154000</c:v>
                </c:pt>
                <c:pt idx="1072">
                  <c:v>91500</c:v>
                </c:pt>
                <c:pt idx="1073">
                  <c:v>159500</c:v>
                </c:pt>
                <c:pt idx="1074">
                  <c:v>194000</c:v>
                </c:pt>
                <c:pt idx="1075">
                  <c:v>219500</c:v>
                </c:pt>
                <c:pt idx="1076">
                  <c:v>170000</c:v>
                </c:pt>
                <c:pt idx="1077">
                  <c:v>138800</c:v>
                </c:pt>
                <c:pt idx="1078">
                  <c:v>155900</c:v>
                </c:pt>
                <c:pt idx="1079">
                  <c:v>126000</c:v>
                </c:pt>
                <c:pt idx="1080">
                  <c:v>145000</c:v>
                </c:pt>
                <c:pt idx="1081">
                  <c:v>133000</c:v>
                </c:pt>
                <c:pt idx="1082">
                  <c:v>192000</c:v>
                </c:pt>
                <c:pt idx="1083">
                  <c:v>160000</c:v>
                </c:pt>
                <c:pt idx="1084">
                  <c:v>187500</c:v>
                </c:pt>
                <c:pt idx="1085">
                  <c:v>147000</c:v>
                </c:pt>
                <c:pt idx="1086">
                  <c:v>83500</c:v>
                </c:pt>
                <c:pt idx="1087">
                  <c:v>252000</c:v>
                </c:pt>
                <c:pt idx="1088">
                  <c:v>137500</c:v>
                </c:pt>
                <c:pt idx="1089">
                  <c:v>197000</c:v>
                </c:pt>
                <c:pt idx="1090">
                  <c:v>92900</c:v>
                </c:pt>
                <c:pt idx="1091">
                  <c:v>160000</c:v>
                </c:pt>
                <c:pt idx="1092">
                  <c:v>136500</c:v>
                </c:pt>
                <c:pt idx="1093">
                  <c:v>146000</c:v>
                </c:pt>
                <c:pt idx="1094">
                  <c:v>129000</c:v>
                </c:pt>
                <c:pt idx="1095">
                  <c:v>176432</c:v>
                </c:pt>
                <c:pt idx="1096">
                  <c:v>127000</c:v>
                </c:pt>
                <c:pt idx="1097">
                  <c:v>170000</c:v>
                </c:pt>
                <c:pt idx="1098">
                  <c:v>128000</c:v>
                </c:pt>
                <c:pt idx="1099">
                  <c:v>157000</c:v>
                </c:pt>
                <c:pt idx="1100">
                  <c:v>60000</c:v>
                </c:pt>
                <c:pt idx="1101">
                  <c:v>119500</c:v>
                </c:pt>
                <c:pt idx="1102">
                  <c:v>135000</c:v>
                </c:pt>
                <c:pt idx="1103">
                  <c:v>159500</c:v>
                </c:pt>
                <c:pt idx="1104">
                  <c:v>106000</c:v>
                </c:pt>
                <c:pt idx="1105">
                  <c:v>325000</c:v>
                </c:pt>
                <c:pt idx="1106">
                  <c:v>179900</c:v>
                </c:pt>
                <c:pt idx="1107">
                  <c:v>274725</c:v>
                </c:pt>
                <c:pt idx="1108">
                  <c:v>181000</c:v>
                </c:pt>
                <c:pt idx="1109">
                  <c:v>280000</c:v>
                </c:pt>
                <c:pt idx="1110">
                  <c:v>188000</c:v>
                </c:pt>
                <c:pt idx="1111">
                  <c:v>205000</c:v>
                </c:pt>
                <c:pt idx="1112">
                  <c:v>129900</c:v>
                </c:pt>
                <c:pt idx="1113">
                  <c:v>134500</c:v>
                </c:pt>
                <c:pt idx="1114">
                  <c:v>117000</c:v>
                </c:pt>
                <c:pt idx="1115">
                  <c:v>318000</c:v>
                </c:pt>
                <c:pt idx="1116">
                  <c:v>184100</c:v>
                </c:pt>
                <c:pt idx="1117">
                  <c:v>130000</c:v>
                </c:pt>
                <c:pt idx="1118">
                  <c:v>140000</c:v>
                </c:pt>
                <c:pt idx="1119">
                  <c:v>133700</c:v>
                </c:pt>
                <c:pt idx="1120">
                  <c:v>118400</c:v>
                </c:pt>
                <c:pt idx="1121">
                  <c:v>212900</c:v>
                </c:pt>
                <c:pt idx="1122">
                  <c:v>112000</c:v>
                </c:pt>
                <c:pt idx="1123">
                  <c:v>118000</c:v>
                </c:pt>
                <c:pt idx="1124">
                  <c:v>163900</c:v>
                </c:pt>
                <c:pt idx="1125">
                  <c:v>115000</c:v>
                </c:pt>
                <c:pt idx="1126">
                  <c:v>174000</c:v>
                </c:pt>
                <c:pt idx="1127">
                  <c:v>259000</c:v>
                </c:pt>
                <c:pt idx="1128">
                  <c:v>215000</c:v>
                </c:pt>
                <c:pt idx="1129">
                  <c:v>140000</c:v>
                </c:pt>
                <c:pt idx="1130">
                  <c:v>135000</c:v>
                </c:pt>
                <c:pt idx="1131">
                  <c:v>93500</c:v>
                </c:pt>
                <c:pt idx="1132">
                  <c:v>117500</c:v>
                </c:pt>
                <c:pt idx="1133">
                  <c:v>239500</c:v>
                </c:pt>
                <c:pt idx="1134">
                  <c:v>169000</c:v>
                </c:pt>
                <c:pt idx="1135">
                  <c:v>102000</c:v>
                </c:pt>
                <c:pt idx="1136">
                  <c:v>119000</c:v>
                </c:pt>
                <c:pt idx="1137">
                  <c:v>94000</c:v>
                </c:pt>
                <c:pt idx="1138">
                  <c:v>196000</c:v>
                </c:pt>
                <c:pt idx="1139">
                  <c:v>144000</c:v>
                </c:pt>
                <c:pt idx="1140">
                  <c:v>139000</c:v>
                </c:pt>
                <c:pt idx="1141">
                  <c:v>197500</c:v>
                </c:pt>
                <c:pt idx="1142">
                  <c:v>424870</c:v>
                </c:pt>
                <c:pt idx="1143">
                  <c:v>80000</c:v>
                </c:pt>
                <c:pt idx="1144">
                  <c:v>80000</c:v>
                </c:pt>
                <c:pt idx="1145">
                  <c:v>149000</c:v>
                </c:pt>
                <c:pt idx="1146">
                  <c:v>180000</c:v>
                </c:pt>
                <c:pt idx="1147">
                  <c:v>174500</c:v>
                </c:pt>
                <c:pt idx="1148">
                  <c:v>116900</c:v>
                </c:pt>
                <c:pt idx="1149">
                  <c:v>143000</c:v>
                </c:pt>
                <c:pt idx="1150">
                  <c:v>124000</c:v>
                </c:pt>
                <c:pt idx="1151">
                  <c:v>149900</c:v>
                </c:pt>
                <c:pt idx="1152">
                  <c:v>230000</c:v>
                </c:pt>
                <c:pt idx="1153">
                  <c:v>120500</c:v>
                </c:pt>
                <c:pt idx="1154">
                  <c:v>201800</c:v>
                </c:pt>
                <c:pt idx="1155">
                  <c:v>218000</c:v>
                </c:pt>
                <c:pt idx="1156">
                  <c:v>179900</c:v>
                </c:pt>
                <c:pt idx="1157">
                  <c:v>230000</c:v>
                </c:pt>
                <c:pt idx="1158">
                  <c:v>235128</c:v>
                </c:pt>
                <c:pt idx="1159">
                  <c:v>185000</c:v>
                </c:pt>
                <c:pt idx="1160">
                  <c:v>146000</c:v>
                </c:pt>
                <c:pt idx="1161">
                  <c:v>224000</c:v>
                </c:pt>
                <c:pt idx="1162">
                  <c:v>129000</c:v>
                </c:pt>
                <c:pt idx="1163">
                  <c:v>108959</c:v>
                </c:pt>
                <c:pt idx="1164">
                  <c:v>194000</c:v>
                </c:pt>
                <c:pt idx="1165">
                  <c:v>233170</c:v>
                </c:pt>
                <c:pt idx="1166">
                  <c:v>245350</c:v>
                </c:pt>
                <c:pt idx="1167">
                  <c:v>173000</c:v>
                </c:pt>
                <c:pt idx="1168">
                  <c:v>235000</c:v>
                </c:pt>
                <c:pt idx="1169">
                  <c:v>625000</c:v>
                </c:pt>
                <c:pt idx="1170">
                  <c:v>171000</c:v>
                </c:pt>
                <c:pt idx="1171">
                  <c:v>163000</c:v>
                </c:pt>
                <c:pt idx="1172">
                  <c:v>171900</c:v>
                </c:pt>
                <c:pt idx="1173">
                  <c:v>200500</c:v>
                </c:pt>
                <c:pt idx="1174">
                  <c:v>239000</c:v>
                </c:pt>
                <c:pt idx="1175">
                  <c:v>285000</c:v>
                </c:pt>
                <c:pt idx="1176">
                  <c:v>119500</c:v>
                </c:pt>
                <c:pt idx="1177">
                  <c:v>115000</c:v>
                </c:pt>
                <c:pt idx="1178">
                  <c:v>154900</c:v>
                </c:pt>
                <c:pt idx="1179">
                  <c:v>93000</c:v>
                </c:pt>
                <c:pt idx="1180">
                  <c:v>250000</c:v>
                </c:pt>
                <c:pt idx="1181">
                  <c:v>392500</c:v>
                </c:pt>
                <c:pt idx="1182">
                  <c:v>745000</c:v>
                </c:pt>
                <c:pt idx="1183">
                  <c:v>120000</c:v>
                </c:pt>
                <c:pt idx="1184">
                  <c:v>186700</c:v>
                </c:pt>
                <c:pt idx="1185">
                  <c:v>104900</c:v>
                </c:pt>
                <c:pt idx="1186">
                  <c:v>95000</c:v>
                </c:pt>
                <c:pt idx="1187">
                  <c:v>262000</c:v>
                </c:pt>
                <c:pt idx="1188">
                  <c:v>195000</c:v>
                </c:pt>
                <c:pt idx="1189">
                  <c:v>189000</c:v>
                </c:pt>
                <c:pt idx="1190">
                  <c:v>168000</c:v>
                </c:pt>
                <c:pt idx="1191">
                  <c:v>174000</c:v>
                </c:pt>
                <c:pt idx="1192">
                  <c:v>125000</c:v>
                </c:pt>
                <c:pt idx="1193">
                  <c:v>165000</c:v>
                </c:pt>
                <c:pt idx="1194">
                  <c:v>158000</c:v>
                </c:pt>
                <c:pt idx="1195">
                  <c:v>176000</c:v>
                </c:pt>
                <c:pt idx="1196">
                  <c:v>219210</c:v>
                </c:pt>
                <c:pt idx="1197">
                  <c:v>144000</c:v>
                </c:pt>
                <c:pt idx="1198">
                  <c:v>178000</c:v>
                </c:pt>
                <c:pt idx="1199">
                  <c:v>148000</c:v>
                </c:pt>
                <c:pt idx="1200">
                  <c:v>116050</c:v>
                </c:pt>
                <c:pt idx="1201">
                  <c:v>197900</c:v>
                </c:pt>
                <c:pt idx="1202">
                  <c:v>117000</c:v>
                </c:pt>
                <c:pt idx="1203">
                  <c:v>213000</c:v>
                </c:pt>
                <c:pt idx="1204">
                  <c:v>153500</c:v>
                </c:pt>
                <c:pt idx="1205">
                  <c:v>271900</c:v>
                </c:pt>
                <c:pt idx="1206">
                  <c:v>107000</c:v>
                </c:pt>
                <c:pt idx="1207">
                  <c:v>200000</c:v>
                </c:pt>
                <c:pt idx="1208">
                  <c:v>140000</c:v>
                </c:pt>
                <c:pt idx="1209">
                  <c:v>290000</c:v>
                </c:pt>
                <c:pt idx="1210">
                  <c:v>189000</c:v>
                </c:pt>
                <c:pt idx="1211">
                  <c:v>164000</c:v>
                </c:pt>
                <c:pt idx="1212">
                  <c:v>113000</c:v>
                </c:pt>
                <c:pt idx="1213">
                  <c:v>145000</c:v>
                </c:pt>
                <c:pt idx="1214">
                  <c:v>134500</c:v>
                </c:pt>
                <c:pt idx="1215">
                  <c:v>125000</c:v>
                </c:pt>
                <c:pt idx="1216">
                  <c:v>112000</c:v>
                </c:pt>
                <c:pt idx="1217">
                  <c:v>229456</c:v>
                </c:pt>
                <c:pt idx="1218">
                  <c:v>80500</c:v>
                </c:pt>
                <c:pt idx="1219">
                  <c:v>91500</c:v>
                </c:pt>
                <c:pt idx="1220">
                  <c:v>115000</c:v>
                </c:pt>
                <c:pt idx="1221">
                  <c:v>134000</c:v>
                </c:pt>
                <c:pt idx="1222">
                  <c:v>143000</c:v>
                </c:pt>
                <c:pt idx="1223">
                  <c:v>137900</c:v>
                </c:pt>
                <c:pt idx="1224">
                  <c:v>184000</c:v>
                </c:pt>
                <c:pt idx="1225">
                  <c:v>145000</c:v>
                </c:pt>
                <c:pt idx="1226">
                  <c:v>214000</c:v>
                </c:pt>
                <c:pt idx="1227">
                  <c:v>147000</c:v>
                </c:pt>
                <c:pt idx="1228">
                  <c:v>367294</c:v>
                </c:pt>
                <c:pt idx="1229">
                  <c:v>127000</c:v>
                </c:pt>
                <c:pt idx="1230">
                  <c:v>190000</c:v>
                </c:pt>
                <c:pt idx="1231">
                  <c:v>132500</c:v>
                </c:pt>
                <c:pt idx="1232">
                  <c:v>101800</c:v>
                </c:pt>
                <c:pt idx="1233">
                  <c:v>142000</c:v>
                </c:pt>
                <c:pt idx="1234">
                  <c:v>130000</c:v>
                </c:pt>
                <c:pt idx="1235">
                  <c:v>138887</c:v>
                </c:pt>
                <c:pt idx="1236">
                  <c:v>175500</c:v>
                </c:pt>
                <c:pt idx="1237">
                  <c:v>195000</c:v>
                </c:pt>
                <c:pt idx="1238">
                  <c:v>142500</c:v>
                </c:pt>
                <c:pt idx="1239">
                  <c:v>265900</c:v>
                </c:pt>
                <c:pt idx="1240">
                  <c:v>224900</c:v>
                </c:pt>
                <c:pt idx="1241">
                  <c:v>248328</c:v>
                </c:pt>
                <c:pt idx="1242">
                  <c:v>170000</c:v>
                </c:pt>
                <c:pt idx="1243">
                  <c:v>465000</c:v>
                </c:pt>
                <c:pt idx="1244">
                  <c:v>230000</c:v>
                </c:pt>
                <c:pt idx="1245">
                  <c:v>178000</c:v>
                </c:pt>
                <c:pt idx="1246">
                  <c:v>186500</c:v>
                </c:pt>
                <c:pt idx="1247">
                  <c:v>169900</c:v>
                </c:pt>
                <c:pt idx="1248">
                  <c:v>129500</c:v>
                </c:pt>
                <c:pt idx="1249">
                  <c:v>119000</c:v>
                </c:pt>
                <c:pt idx="1250">
                  <c:v>244000</c:v>
                </c:pt>
                <c:pt idx="1251">
                  <c:v>171750</c:v>
                </c:pt>
                <c:pt idx="1252">
                  <c:v>130000</c:v>
                </c:pt>
                <c:pt idx="1253">
                  <c:v>294000</c:v>
                </c:pt>
                <c:pt idx="1254">
                  <c:v>165400</c:v>
                </c:pt>
                <c:pt idx="1255">
                  <c:v>127500</c:v>
                </c:pt>
                <c:pt idx="1256">
                  <c:v>301500</c:v>
                </c:pt>
                <c:pt idx="1257">
                  <c:v>99900</c:v>
                </c:pt>
                <c:pt idx="1258">
                  <c:v>190000</c:v>
                </c:pt>
                <c:pt idx="1259">
                  <c:v>151000</c:v>
                </c:pt>
                <c:pt idx="1260">
                  <c:v>181000</c:v>
                </c:pt>
                <c:pt idx="1261">
                  <c:v>128900</c:v>
                </c:pt>
                <c:pt idx="1262">
                  <c:v>161500</c:v>
                </c:pt>
                <c:pt idx="1263">
                  <c:v>180500</c:v>
                </c:pt>
                <c:pt idx="1264">
                  <c:v>181000</c:v>
                </c:pt>
                <c:pt idx="1265">
                  <c:v>183900</c:v>
                </c:pt>
                <c:pt idx="1266">
                  <c:v>122000</c:v>
                </c:pt>
                <c:pt idx="1267">
                  <c:v>378500</c:v>
                </c:pt>
                <c:pt idx="1268">
                  <c:v>381000</c:v>
                </c:pt>
                <c:pt idx="1269">
                  <c:v>144000</c:v>
                </c:pt>
                <c:pt idx="1270">
                  <c:v>260000</c:v>
                </c:pt>
                <c:pt idx="1271">
                  <c:v>185750</c:v>
                </c:pt>
                <c:pt idx="1272">
                  <c:v>137000</c:v>
                </c:pt>
                <c:pt idx="1273">
                  <c:v>177000</c:v>
                </c:pt>
                <c:pt idx="1274">
                  <c:v>139000</c:v>
                </c:pt>
                <c:pt idx="1275">
                  <c:v>137000</c:v>
                </c:pt>
                <c:pt idx="1276">
                  <c:v>162000</c:v>
                </c:pt>
                <c:pt idx="1277">
                  <c:v>197900</c:v>
                </c:pt>
                <c:pt idx="1278">
                  <c:v>237000</c:v>
                </c:pt>
                <c:pt idx="1279">
                  <c:v>68400</c:v>
                </c:pt>
                <c:pt idx="1280">
                  <c:v>227000</c:v>
                </c:pt>
                <c:pt idx="1281">
                  <c:v>180000</c:v>
                </c:pt>
                <c:pt idx="1282">
                  <c:v>150500</c:v>
                </c:pt>
                <c:pt idx="1283">
                  <c:v>139000</c:v>
                </c:pt>
                <c:pt idx="1284">
                  <c:v>169000</c:v>
                </c:pt>
                <c:pt idx="1285">
                  <c:v>132500</c:v>
                </c:pt>
                <c:pt idx="1286">
                  <c:v>143000</c:v>
                </c:pt>
                <c:pt idx="1287">
                  <c:v>190000</c:v>
                </c:pt>
                <c:pt idx="1288">
                  <c:v>278000</c:v>
                </c:pt>
                <c:pt idx="1289">
                  <c:v>281000</c:v>
                </c:pt>
                <c:pt idx="1290">
                  <c:v>180500</c:v>
                </c:pt>
                <c:pt idx="1291">
                  <c:v>119500</c:v>
                </c:pt>
                <c:pt idx="1292">
                  <c:v>107500</c:v>
                </c:pt>
                <c:pt idx="1293">
                  <c:v>162900</c:v>
                </c:pt>
                <c:pt idx="1294">
                  <c:v>115000</c:v>
                </c:pt>
                <c:pt idx="1295">
                  <c:v>138500</c:v>
                </c:pt>
                <c:pt idx="1296">
                  <c:v>155000</c:v>
                </c:pt>
                <c:pt idx="1297">
                  <c:v>140000</c:v>
                </c:pt>
                <c:pt idx="1298">
                  <c:v>160000</c:v>
                </c:pt>
                <c:pt idx="1299">
                  <c:v>154000</c:v>
                </c:pt>
                <c:pt idx="1300">
                  <c:v>225000</c:v>
                </c:pt>
                <c:pt idx="1301">
                  <c:v>177500</c:v>
                </c:pt>
                <c:pt idx="1302">
                  <c:v>290000</c:v>
                </c:pt>
                <c:pt idx="1303">
                  <c:v>232000</c:v>
                </c:pt>
                <c:pt idx="1304">
                  <c:v>130000</c:v>
                </c:pt>
                <c:pt idx="1305">
                  <c:v>325000</c:v>
                </c:pt>
                <c:pt idx="1306">
                  <c:v>202500</c:v>
                </c:pt>
                <c:pt idx="1307">
                  <c:v>138000</c:v>
                </c:pt>
                <c:pt idx="1308">
                  <c:v>147000</c:v>
                </c:pt>
                <c:pt idx="1309">
                  <c:v>179200</c:v>
                </c:pt>
                <c:pt idx="1310">
                  <c:v>335000</c:v>
                </c:pt>
                <c:pt idx="1311">
                  <c:v>203000</c:v>
                </c:pt>
                <c:pt idx="1312">
                  <c:v>302000</c:v>
                </c:pt>
                <c:pt idx="1313">
                  <c:v>333168</c:v>
                </c:pt>
                <c:pt idx="1314">
                  <c:v>119000</c:v>
                </c:pt>
                <c:pt idx="1315">
                  <c:v>206900</c:v>
                </c:pt>
                <c:pt idx="1316">
                  <c:v>295493</c:v>
                </c:pt>
                <c:pt idx="1317">
                  <c:v>208900</c:v>
                </c:pt>
                <c:pt idx="1318">
                  <c:v>275000</c:v>
                </c:pt>
                <c:pt idx="1319">
                  <c:v>111000</c:v>
                </c:pt>
                <c:pt idx="1320">
                  <c:v>156500</c:v>
                </c:pt>
                <c:pt idx="1321">
                  <c:v>72500</c:v>
                </c:pt>
                <c:pt idx="1322">
                  <c:v>190000</c:v>
                </c:pt>
                <c:pt idx="1323">
                  <c:v>82500</c:v>
                </c:pt>
                <c:pt idx="1324">
                  <c:v>147000</c:v>
                </c:pt>
                <c:pt idx="1325">
                  <c:v>55000</c:v>
                </c:pt>
                <c:pt idx="1326">
                  <c:v>79000</c:v>
                </c:pt>
                <c:pt idx="1327">
                  <c:v>130500</c:v>
                </c:pt>
                <c:pt idx="1328">
                  <c:v>256000</c:v>
                </c:pt>
                <c:pt idx="1329">
                  <c:v>176500</c:v>
                </c:pt>
                <c:pt idx="1330">
                  <c:v>227000</c:v>
                </c:pt>
                <c:pt idx="1331">
                  <c:v>132500</c:v>
                </c:pt>
                <c:pt idx="1332">
                  <c:v>100000</c:v>
                </c:pt>
                <c:pt idx="1333">
                  <c:v>125500</c:v>
                </c:pt>
                <c:pt idx="1334">
                  <c:v>125000</c:v>
                </c:pt>
                <c:pt idx="1335">
                  <c:v>167900</c:v>
                </c:pt>
                <c:pt idx="1336">
                  <c:v>135000</c:v>
                </c:pt>
                <c:pt idx="1337">
                  <c:v>52500</c:v>
                </c:pt>
                <c:pt idx="1338">
                  <c:v>200000</c:v>
                </c:pt>
                <c:pt idx="1339">
                  <c:v>128500</c:v>
                </c:pt>
                <c:pt idx="1340">
                  <c:v>123000</c:v>
                </c:pt>
                <c:pt idx="1341">
                  <c:v>155000</c:v>
                </c:pt>
                <c:pt idx="1342">
                  <c:v>228500</c:v>
                </c:pt>
                <c:pt idx="1343">
                  <c:v>177000</c:v>
                </c:pt>
                <c:pt idx="1344">
                  <c:v>155835</c:v>
                </c:pt>
                <c:pt idx="1345">
                  <c:v>108500</c:v>
                </c:pt>
                <c:pt idx="1346">
                  <c:v>262500</c:v>
                </c:pt>
                <c:pt idx="1347">
                  <c:v>283463</c:v>
                </c:pt>
                <c:pt idx="1348">
                  <c:v>215000</c:v>
                </c:pt>
                <c:pt idx="1349">
                  <c:v>122000</c:v>
                </c:pt>
                <c:pt idx="1350">
                  <c:v>200000</c:v>
                </c:pt>
                <c:pt idx="1351">
                  <c:v>171000</c:v>
                </c:pt>
                <c:pt idx="1352">
                  <c:v>134900</c:v>
                </c:pt>
                <c:pt idx="1353">
                  <c:v>410000</c:v>
                </c:pt>
                <c:pt idx="1354">
                  <c:v>235000</c:v>
                </c:pt>
                <c:pt idx="1355">
                  <c:v>170000</c:v>
                </c:pt>
                <c:pt idx="1356">
                  <c:v>110000</c:v>
                </c:pt>
                <c:pt idx="1357">
                  <c:v>149900</c:v>
                </c:pt>
                <c:pt idx="1358">
                  <c:v>177500</c:v>
                </c:pt>
                <c:pt idx="1359">
                  <c:v>315000</c:v>
                </c:pt>
                <c:pt idx="1360">
                  <c:v>189000</c:v>
                </c:pt>
                <c:pt idx="1361">
                  <c:v>260000</c:v>
                </c:pt>
                <c:pt idx="1362">
                  <c:v>104900</c:v>
                </c:pt>
                <c:pt idx="1363">
                  <c:v>156932</c:v>
                </c:pt>
                <c:pt idx="1364">
                  <c:v>144152</c:v>
                </c:pt>
                <c:pt idx="1365">
                  <c:v>216000</c:v>
                </c:pt>
                <c:pt idx="1366">
                  <c:v>193000</c:v>
                </c:pt>
                <c:pt idx="1367">
                  <c:v>127000</c:v>
                </c:pt>
                <c:pt idx="1368">
                  <c:v>144000</c:v>
                </c:pt>
                <c:pt idx="1369">
                  <c:v>232000</c:v>
                </c:pt>
                <c:pt idx="1370">
                  <c:v>105000</c:v>
                </c:pt>
                <c:pt idx="1371">
                  <c:v>165500</c:v>
                </c:pt>
                <c:pt idx="1372">
                  <c:v>274300</c:v>
                </c:pt>
                <c:pt idx="1373">
                  <c:v>466500</c:v>
                </c:pt>
                <c:pt idx="1374">
                  <c:v>250000</c:v>
                </c:pt>
                <c:pt idx="1375">
                  <c:v>239000</c:v>
                </c:pt>
                <c:pt idx="1376">
                  <c:v>91000</c:v>
                </c:pt>
                <c:pt idx="1377">
                  <c:v>117000</c:v>
                </c:pt>
                <c:pt idx="1378">
                  <c:v>83000</c:v>
                </c:pt>
                <c:pt idx="1379">
                  <c:v>167500</c:v>
                </c:pt>
                <c:pt idx="1380">
                  <c:v>58500</c:v>
                </c:pt>
                <c:pt idx="1381">
                  <c:v>237500</c:v>
                </c:pt>
                <c:pt idx="1382">
                  <c:v>157000</c:v>
                </c:pt>
                <c:pt idx="1383">
                  <c:v>112000</c:v>
                </c:pt>
                <c:pt idx="1384">
                  <c:v>105000</c:v>
                </c:pt>
                <c:pt idx="1385">
                  <c:v>125500</c:v>
                </c:pt>
                <c:pt idx="1386">
                  <c:v>250000</c:v>
                </c:pt>
                <c:pt idx="1387">
                  <c:v>136000</c:v>
                </c:pt>
                <c:pt idx="1388">
                  <c:v>377500</c:v>
                </c:pt>
                <c:pt idx="1389">
                  <c:v>131000</c:v>
                </c:pt>
                <c:pt idx="1390">
                  <c:v>235000</c:v>
                </c:pt>
                <c:pt idx="1391">
                  <c:v>124000</c:v>
                </c:pt>
                <c:pt idx="1392">
                  <c:v>123000</c:v>
                </c:pt>
                <c:pt idx="1393">
                  <c:v>163000</c:v>
                </c:pt>
                <c:pt idx="1394">
                  <c:v>246578</c:v>
                </c:pt>
                <c:pt idx="1395">
                  <c:v>281213</c:v>
                </c:pt>
                <c:pt idx="1396">
                  <c:v>160000</c:v>
                </c:pt>
                <c:pt idx="1397">
                  <c:v>137500</c:v>
                </c:pt>
                <c:pt idx="1398">
                  <c:v>138000</c:v>
                </c:pt>
                <c:pt idx="1399">
                  <c:v>137450</c:v>
                </c:pt>
                <c:pt idx="1400">
                  <c:v>120000</c:v>
                </c:pt>
                <c:pt idx="1401">
                  <c:v>193000</c:v>
                </c:pt>
                <c:pt idx="1402">
                  <c:v>193879</c:v>
                </c:pt>
                <c:pt idx="1403">
                  <c:v>282922</c:v>
                </c:pt>
                <c:pt idx="1404">
                  <c:v>105000</c:v>
                </c:pt>
                <c:pt idx="1405">
                  <c:v>275000</c:v>
                </c:pt>
                <c:pt idx="1406">
                  <c:v>133000</c:v>
                </c:pt>
                <c:pt idx="1407">
                  <c:v>112000</c:v>
                </c:pt>
                <c:pt idx="1408">
                  <c:v>125500</c:v>
                </c:pt>
                <c:pt idx="1409">
                  <c:v>215000</c:v>
                </c:pt>
                <c:pt idx="1410">
                  <c:v>230000</c:v>
                </c:pt>
                <c:pt idx="1411">
                  <c:v>140000</c:v>
                </c:pt>
                <c:pt idx="1412">
                  <c:v>90000</c:v>
                </c:pt>
                <c:pt idx="1413">
                  <c:v>257000</c:v>
                </c:pt>
                <c:pt idx="1414">
                  <c:v>207000</c:v>
                </c:pt>
                <c:pt idx="1415">
                  <c:v>175900</c:v>
                </c:pt>
                <c:pt idx="1416">
                  <c:v>122500</c:v>
                </c:pt>
                <c:pt idx="1417">
                  <c:v>340000</c:v>
                </c:pt>
                <c:pt idx="1418">
                  <c:v>124000</c:v>
                </c:pt>
                <c:pt idx="1419">
                  <c:v>223000</c:v>
                </c:pt>
                <c:pt idx="1420">
                  <c:v>179900</c:v>
                </c:pt>
                <c:pt idx="1421">
                  <c:v>127500</c:v>
                </c:pt>
                <c:pt idx="1422">
                  <c:v>136500</c:v>
                </c:pt>
                <c:pt idx="1423">
                  <c:v>274970</c:v>
                </c:pt>
                <c:pt idx="1424">
                  <c:v>144000</c:v>
                </c:pt>
                <c:pt idx="1425">
                  <c:v>142000</c:v>
                </c:pt>
                <c:pt idx="1426">
                  <c:v>271000</c:v>
                </c:pt>
                <c:pt idx="1427">
                  <c:v>140000</c:v>
                </c:pt>
                <c:pt idx="1428">
                  <c:v>119000</c:v>
                </c:pt>
                <c:pt idx="1429">
                  <c:v>182900</c:v>
                </c:pt>
                <c:pt idx="1430">
                  <c:v>192140</c:v>
                </c:pt>
                <c:pt idx="1431">
                  <c:v>143750</c:v>
                </c:pt>
                <c:pt idx="1432">
                  <c:v>64500</c:v>
                </c:pt>
                <c:pt idx="1433">
                  <c:v>186500</c:v>
                </c:pt>
                <c:pt idx="1434">
                  <c:v>160000</c:v>
                </c:pt>
                <c:pt idx="1435">
                  <c:v>174000</c:v>
                </c:pt>
                <c:pt idx="1436">
                  <c:v>120500</c:v>
                </c:pt>
                <c:pt idx="1437">
                  <c:v>394617</c:v>
                </c:pt>
                <c:pt idx="1438">
                  <c:v>149700</c:v>
                </c:pt>
                <c:pt idx="1439">
                  <c:v>197000</c:v>
                </c:pt>
                <c:pt idx="1440">
                  <c:v>191000</c:v>
                </c:pt>
                <c:pt idx="1441">
                  <c:v>149300</c:v>
                </c:pt>
                <c:pt idx="1442">
                  <c:v>310000</c:v>
                </c:pt>
                <c:pt idx="1443">
                  <c:v>121000</c:v>
                </c:pt>
                <c:pt idx="1444">
                  <c:v>179600</c:v>
                </c:pt>
                <c:pt idx="1445">
                  <c:v>129000</c:v>
                </c:pt>
                <c:pt idx="1446">
                  <c:v>157900</c:v>
                </c:pt>
                <c:pt idx="1447">
                  <c:v>240000</c:v>
                </c:pt>
                <c:pt idx="1448">
                  <c:v>112000</c:v>
                </c:pt>
                <c:pt idx="1449">
                  <c:v>92000</c:v>
                </c:pt>
                <c:pt idx="1450">
                  <c:v>136000</c:v>
                </c:pt>
                <c:pt idx="1451">
                  <c:v>287090</c:v>
                </c:pt>
                <c:pt idx="1452">
                  <c:v>145000</c:v>
                </c:pt>
                <c:pt idx="1453">
                  <c:v>84500</c:v>
                </c:pt>
                <c:pt idx="1454">
                  <c:v>185000</c:v>
                </c:pt>
                <c:pt idx="1455">
                  <c:v>175000</c:v>
                </c:pt>
                <c:pt idx="1456">
                  <c:v>210000</c:v>
                </c:pt>
                <c:pt idx="1457">
                  <c:v>266500</c:v>
                </c:pt>
                <c:pt idx="1458">
                  <c:v>142125</c:v>
                </c:pt>
                <c:pt idx="1459">
                  <c:v>147500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C6-4F03-AF5C-9ED7FD9D9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812360"/>
        <c:axId val="532822528"/>
      </c:scatterChart>
      <c:valAx>
        <c:axId val="53281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32822528"/>
        <c:crosses val="autoZero"/>
        <c:crossBetween val="midCat"/>
      </c:valAx>
      <c:valAx>
        <c:axId val="53282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32812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'AA Test'!$B$2:$B$1461</cx:f>
        <cx:lvl ptCount="1460" formatCode="General">
          <cx:pt idx="0">208500</cx:pt>
          <cx:pt idx="1">181500</cx:pt>
          <cx:pt idx="2">223500</cx:pt>
          <cx:pt idx="3">140000</cx:pt>
          <cx:pt idx="4">250000</cx:pt>
          <cx:pt idx="5">143000</cx:pt>
          <cx:pt idx="6">307000</cx:pt>
          <cx:pt idx="7">200000</cx:pt>
          <cx:pt idx="8">129900</cx:pt>
          <cx:pt idx="9">118000</cx:pt>
          <cx:pt idx="10">129500</cx:pt>
          <cx:pt idx="11">345000</cx:pt>
          <cx:pt idx="12">144000</cx:pt>
          <cx:pt idx="13">279500</cx:pt>
          <cx:pt idx="14">157000</cx:pt>
          <cx:pt idx="15">132000</cx:pt>
          <cx:pt idx="16">149000</cx:pt>
          <cx:pt idx="17">90000</cx:pt>
          <cx:pt idx="18">159000</cx:pt>
          <cx:pt idx="19">139000</cx:pt>
          <cx:pt idx="20">325300</cx:pt>
          <cx:pt idx="21">139400</cx:pt>
          <cx:pt idx="22">230000</cx:pt>
          <cx:pt idx="23">129900</cx:pt>
          <cx:pt idx="24">154000</cx:pt>
          <cx:pt idx="25">256300</cx:pt>
          <cx:pt idx="26">134800</cx:pt>
          <cx:pt idx="27">306000</cx:pt>
          <cx:pt idx="28">207500</cx:pt>
          <cx:pt idx="29">68500</cx:pt>
          <cx:pt idx="30">40000</cx:pt>
          <cx:pt idx="31">149350</cx:pt>
          <cx:pt idx="32">179900</cx:pt>
          <cx:pt idx="33">165500</cx:pt>
          <cx:pt idx="34">277500</cx:pt>
          <cx:pt idx="35">309000</cx:pt>
          <cx:pt idx="36">145000</cx:pt>
          <cx:pt idx="37">153000</cx:pt>
          <cx:pt idx="38">109000</cx:pt>
          <cx:pt idx="39">82000</cx:pt>
          <cx:pt idx="40">160000</cx:pt>
          <cx:pt idx="41">170000</cx:pt>
          <cx:pt idx="42">144000</cx:pt>
          <cx:pt idx="43">130250</cx:pt>
          <cx:pt idx="44">141000</cx:pt>
          <cx:pt idx="45">319900</cx:pt>
          <cx:pt idx="46">239686</cx:pt>
          <cx:pt idx="47">249700</cx:pt>
          <cx:pt idx="48">113000</cx:pt>
          <cx:pt idx="49">127000</cx:pt>
          <cx:pt idx="50">177000</cx:pt>
          <cx:pt idx="51">114500</cx:pt>
          <cx:pt idx="52">110000</cx:pt>
          <cx:pt idx="53">385000</cx:pt>
          <cx:pt idx="54">130000</cx:pt>
          <cx:pt idx="55">180500</cx:pt>
          <cx:pt idx="56">172500</cx:pt>
          <cx:pt idx="57">196500</cx:pt>
          <cx:pt idx="58">438780</cx:pt>
          <cx:pt idx="59">124900</cx:pt>
          <cx:pt idx="60">158000</cx:pt>
          <cx:pt idx="61">101000</cx:pt>
          <cx:pt idx="62">202500</cx:pt>
          <cx:pt idx="63">140000</cx:pt>
          <cx:pt idx="64">219500</cx:pt>
          <cx:pt idx="65">317000</cx:pt>
          <cx:pt idx="66">180000</cx:pt>
          <cx:pt idx="67">226000</cx:pt>
          <cx:pt idx="68">80000</cx:pt>
          <cx:pt idx="69">225000</cx:pt>
          <cx:pt idx="70">244000</cx:pt>
          <cx:pt idx="71">129500</cx:pt>
          <cx:pt idx="72">185000</cx:pt>
          <cx:pt idx="73">144900</cx:pt>
          <cx:pt idx="74">107400</cx:pt>
          <cx:pt idx="75">91000</cx:pt>
          <cx:pt idx="76">135750</cx:pt>
          <cx:pt idx="77">127000</cx:pt>
          <cx:pt idx="78">136500</cx:pt>
          <cx:pt idx="79">110000</cx:pt>
          <cx:pt idx="80">193500</cx:pt>
          <cx:pt idx="81">153500</cx:pt>
          <cx:pt idx="82">245000</cx:pt>
          <cx:pt idx="83">126500</cx:pt>
          <cx:pt idx="84">168500</cx:pt>
          <cx:pt idx="85">260000</cx:pt>
          <cx:pt idx="86">174000</cx:pt>
          <cx:pt idx="87">164500</cx:pt>
          <cx:pt idx="88">85000</cx:pt>
          <cx:pt idx="89">123600</cx:pt>
          <cx:pt idx="90">109900</cx:pt>
          <cx:pt idx="91">98600</cx:pt>
          <cx:pt idx="92">163500</cx:pt>
          <cx:pt idx="93">133900</cx:pt>
          <cx:pt idx="94">204750</cx:pt>
          <cx:pt idx="95">185000</cx:pt>
          <cx:pt idx="96">214000</cx:pt>
          <cx:pt idx="97">94750</cx:pt>
          <cx:pt idx="98">83000</cx:pt>
          <cx:pt idx="99">128950</cx:pt>
          <cx:pt idx="100">205000</cx:pt>
          <cx:pt idx="101">178000</cx:pt>
          <cx:pt idx="102">118964</cx:pt>
          <cx:pt idx="103">198900</cx:pt>
          <cx:pt idx="104">169500</cx:pt>
          <cx:pt idx="105">250000</cx:pt>
          <cx:pt idx="106">100000</cx:pt>
          <cx:pt idx="107">115000</cx:pt>
          <cx:pt idx="108">115000</cx:pt>
          <cx:pt idx="109">190000</cx:pt>
          <cx:pt idx="110">136900</cx:pt>
          <cx:pt idx="111">180000</cx:pt>
          <cx:pt idx="112">383970</cx:pt>
          <cx:pt idx="113">217000</cx:pt>
          <cx:pt idx="114">259500</cx:pt>
          <cx:pt idx="115">176000</cx:pt>
          <cx:pt idx="116">139000</cx:pt>
          <cx:pt idx="117">155000</cx:pt>
          <cx:pt idx="118">320000</cx:pt>
          <cx:pt idx="119">163990</cx:pt>
          <cx:pt idx="120">180000</cx:pt>
          <cx:pt idx="121">100000</cx:pt>
          <cx:pt idx="122">136000</cx:pt>
          <cx:pt idx="123">153900</cx:pt>
          <cx:pt idx="124">181000</cx:pt>
          <cx:pt idx="125">84500</cx:pt>
          <cx:pt idx="126">128000</cx:pt>
          <cx:pt idx="127">87000</cx:pt>
          <cx:pt idx="128">155000</cx:pt>
          <cx:pt idx="129">150000</cx:pt>
          <cx:pt idx="130">226000</cx:pt>
          <cx:pt idx="131">244000</cx:pt>
          <cx:pt idx="132">150750</cx:pt>
          <cx:pt idx="133">220000</cx:pt>
          <cx:pt idx="134">180000</cx:pt>
          <cx:pt idx="135">174000</cx:pt>
          <cx:pt idx="136">143000</cx:pt>
          <cx:pt idx="137">171000</cx:pt>
          <cx:pt idx="138">230000</cx:pt>
          <cx:pt idx="139">231500</cx:pt>
          <cx:pt idx="140">115000</cx:pt>
          <cx:pt idx="141">260000</cx:pt>
          <cx:pt idx="142">166000</cx:pt>
          <cx:pt idx="143">204000</cx:pt>
          <cx:pt idx="144">125000</cx:pt>
          <cx:pt idx="145">130000</cx:pt>
          <cx:pt idx="146">105000</cx:pt>
          <cx:pt idx="147">222500</cx:pt>
          <cx:pt idx="148">141000</cx:pt>
          <cx:pt idx="149">115000</cx:pt>
          <cx:pt idx="150">122000</cx:pt>
          <cx:pt idx="151">372402</cx:pt>
          <cx:pt idx="152">190000</cx:pt>
          <cx:pt idx="153">235000</cx:pt>
          <cx:pt idx="154">125000</cx:pt>
          <cx:pt idx="155">79000</cx:pt>
          <cx:pt idx="156">109500</cx:pt>
          <cx:pt idx="157">269500</cx:pt>
          <cx:pt idx="158">254900</cx:pt>
          <cx:pt idx="159">320000</cx:pt>
          <cx:pt idx="160">162500</cx:pt>
          <cx:pt idx="161">412500</cx:pt>
          <cx:pt idx="162">220000</cx:pt>
          <cx:pt idx="163">103200</cx:pt>
          <cx:pt idx="164">152000</cx:pt>
          <cx:pt idx="165">127500</cx:pt>
          <cx:pt idx="166">190000</cx:pt>
          <cx:pt idx="167">325624</cx:pt>
          <cx:pt idx="168">183500</cx:pt>
          <cx:pt idx="169">228000</cx:pt>
          <cx:pt idx="170">128500</cx:pt>
          <cx:pt idx="171">215000</cx:pt>
          <cx:pt idx="172">239000</cx:pt>
          <cx:pt idx="173">163000</cx:pt>
          <cx:pt idx="174">184000</cx:pt>
          <cx:pt idx="175">243000</cx:pt>
          <cx:pt idx="176">211000</cx:pt>
          <cx:pt idx="177">172500</cx:pt>
          <cx:pt idx="178">501837</cx:pt>
          <cx:pt idx="179">100000</cx:pt>
          <cx:pt idx="180">177000</cx:pt>
          <cx:pt idx="181">200100</cx:pt>
          <cx:pt idx="182">120000</cx:pt>
          <cx:pt idx="183">200000</cx:pt>
          <cx:pt idx="184">127000</cx:pt>
          <cx:pt idx="185">475000</cx:pt>
          <cx:pt idx="186">173000</cx:pt>
          <cx:pt idx="187">135000</cx:pt>
          <cx:pt idx="188">153337</cx:pt>
          <cx:pt idx="189">286000</cx:pt>
          <cx:pt idx="190">315000</cx:pt>
          <cx:pt idx="191">184000</cx:pt>
          <cx:pt idx="192">192000</cx:pt>
          <cx:pt idx="193">130000</cx:pt>
          <cx:pt idx="194">127000</cx:pt>
          <cx:pt idx="195">148500</cx:pt>
          <cx:pt idx="196">311872</cx:pt>
          <cx:pt idx="197">235000</cx:pt>
          <cx:pt idx="198">104000</cx:pt>
          <cx:pt idx="199">274900</cx:pt>
          <cx:pt idx="200">140000</cx:pt>
          <cx:pt idx="201">171500</cx:pt>
          <cx:pt idx="202">112000</cx:pt>
          <cx:pt idx="203">149000</cx:pt>
          <cx:pt idx="204">110000</cx:pt>
          <cx:pt idx="205">180500</cx:pt>
          <cx:pt idx="206">143900</cx:pt>
          <cx:pt idx="207">141000</cx:pt>
          <cx:pt idx="208">277000</cx:pt>
          <cx:pt idx="209">145000</cx:pt>
          <cx:pt idx="210">98000</cx:pt>
          <cx:pt idx="211">186000</cx:pt>
          <cx:pt idx="212">252678</cx:pt>
          <cx:pt idx="213">156000</cx:pt>
          <cx:pt idx="214">161750</cx:pt>
          <cx:pt idx="215">134450</cx:pt>
          <cx:pt idx="216">210000</cx:pt>
          <cx:pt idx="217">107000</cx:pt>
          <cx:pt idx="218">311500</cx:pt>
          <cx:pt idx="219">167240</cx:pt>
          <cx:pt idx="220">204900</cx:pt>
          <cx:pt idx="221">200000</cx:pt>
          <cx:pt idx="222">179900</cx:pt>
          <cx:pt idx="223">97000</cx:pt>
          <cx:pt idx="224">386250</cx:pt>
          <cx:pt idx="225">112000</cx:pt>
          <cx:pt idx="226">290000</cx:pt>
          <cx:pt idx="227">106000</cx:pt>
          <cx:pt idx="228">125000</cx:pt>
          <cx:pt idx="229">192500</cx:pt>
          <cx:pt idx="230">148000</cx:pt>
          <cx:pt idx="231">403000</cx:pt>
          <cx:pt idx="232">94500</cx:pt>
          <cx:pt idx="233">128200</cx:pt>
          <cx:pt idx="234">216500</cx:pt>
          <cx:pt idx="235">89500</cx:pt>
          <cx:pt idx="236">185500</cx:pt>
          <cx:pt idx="237">194500</cx:pt>
          <cx:pt idx="238">318000</cx:pt>
          <cx:pt idx="239">113000</cx:pt>
          <cx:pt idx="240">262500</cx:pt>
          <cx:pt idx="241">110500</cx:pt>
          <cx:pt idx="242">79000</cx:pt>
          <cx:pt idx="243">120000</cx:pt>
          <cx:pt idx="244">205000</cx:pt>
          <cx:pt idx="245">241500</cx:pt>
          <cx:pt idx="246">137000</cx:pt>
          <cx:pt idx="247">140000</cx:pt>
          <cx:pt idx="248">180000</cx:pt>
          <cx:pt idx="249">277000</cx:pt>
          <cx:pt idx="250">76500</cx:pt>
          <cx:pt idx="251">235000</cx:pt>
          <cx:pt idx="252">173000</cx:pt>
          <cx:pt idx="253">158000</cx:pt>
          <cx:pt idx="254">145000</cx:pt>
          <cx:pt idx="255">230000</cx:pt>
          <cx:pt idx="256">207500</cx:pt>
          <cx:pt idx="257">220000</cx:pt>
          <cx:pt idx="258">231500</cx:pt>
          <cx:pt idx="259">97000</cx:pt>
          <cx:pt idx="260">176000</cx:pt>
          <cx:pt idx="261">276000</cx:pt>
          <cx:pt idx="262">151000</cx:pt>
          <cx:pt idx="263">130000</cx:pt>
          <cx:pt idx="264">73000</cx:pt>
          <cx:pt idx="265">175500</cx:pt>
          <cx:pt idx="266">185000</cx:pt>
          <cx:pt idx="267">179500</cx:pt>
          <cx:pt idx="268">120500</cx:pt>
          <cx:pt idx="269">148000</cx:pt>
          <cx:pt idx="270">266000</cx:pt>
          <cx:pt idx="271">241500</cx:pt>
          <cx:pt idx="272">290000</cx:pt>
          <cx:pt idx="273">139000</cx:pt>
          <cx:pt idx="274">124500</cx:pt>
          <cx:pt idx="275">205000</cx:pt>
          <cx:pt idx="276">201000</cx:pt>
          <cx:pt idx="277">141000</cx:pt>
          <cx:pt idx="278">415298</cx:pt>
          <cx:pt idx="279">192000</cx:pt>
          <cx:pt idx="280">228500</cx:pt>
          <cx:pt idx="281">185000</cx:pt>
          <cx:pt idx="282">207500</cx:pt>
          <cx:pt idx="283">244600</cx:pt>
          <cx:pt idx="284">179200</cx:pt>
          <cx:pt idx="285">164700</cx:pt>
          <cx:pt idx="286">159000</cx:pt>
          <cx:pt idx="287">88000</cx:pt>
          <cx:pt idx="288">122000</cx:pt>
          <cx:pt idx="289">153575</cx:pt>
          <cx:pt idx="290">233230</cx:pt>
          <cx:pt idx="291">135900</cx:pt>
          <cx:pt idx="292">131000</cx:pt>
          <cx:pt idx="293">235000</cx:pt>
          <cx:pt idx="294">167000</cx:pt>
          <cx:pt idx="295">142500</cx:pt>
          <cx:pt idx="296">152000</cx:pt>
          <cx:pt idx="297">239000</cx:pt>
          <cx:pt idx="298">175000</cx:pt>
          <cx:pt idx="299">158500</cx:pt>
          <cx:pt idx="300">157000</cx:pt>
          <cx:pt idx="301">267000</cx:pt>
          <cx:pt idx="302">205000</cx:pt>
          <cx:pt idx="303">149900</cx:pt>
          <cx:pt idx="304">295000</cx:pt>
          <cx:pt idx="305">305900</cx:pt>
          <cx:pt idx="306">225000</cx:pt>
          <cx:pt idx="307">89500</cx:pt>
          <cx:pt idx="308">82500</cx:pt>
          <cx:pt idx="309">360000</cx:pt>
          <cx:pt idx="310">165600</cx:pt>
          <cx:pt idx="311">132000</cx:pt>
          <cx:pt idx="312">119900</cx:pt>
          <cx:pt idx="313">375000</cx:pt>
          <cx:pt idx="314">178000</cx:pt>
          <cx:pt idx="315">188500</cx:pt>
          <cx:pt idx="316">260000</cx:pt>
          <cx:pt idx="317">270000</cx:pt>
          <cx:pt idx="318">260000</cx:pt>
          <cx:pt idx="319">187500</cx:pt>
          <cx:pt idx="320">342643</cx:pt>
          <cx:pt idx="321">354000</cx:pt>
          <cx:pt idx="322">301000</cx:pt>
          <cx:pt idx="323">126175</cx:pt>
          <cx:pt idx="324">242000</cx:pt>
          <cx:pt idx="325">87000</cx:pt>
          <cx:pt idx="326">324000</cx:pt>
          <cx:pt idx="327">145250</cx:pt>
          <cx:pt idx="328">214500</cx:pt>
          <cx:pt idx="329">78000</cx:pt>
          <cx:pt idx="330">119000</cx:pt>
          <cx:pt idx="331">139000</cx:pt>
          <cx:pt idx="332">284000</cx:pt>
          <cx:pt idx="333">207000</cx:pt>
          <cx:pt idx="334">192000</cx:pt>
          <cx:pt idx="335">228950</cx:pt>
          <cx:pt idx="336">377426</cx:pt>
          <cx:pt idx="337">214000</cx:pt>
          <cx:pt idx="338">202500</cx:pt>
          <cx:pt idx="339">155000</cx:pt>
          <cx:pt idx="340">202900</cx:pt>
          <cx:pt idx="341">82000</cx:pt>
          <cx:pt idx="342">87500</cx:pt>
          <cx:pt idx="343">266000</cx:pt>
          <cx:pt idx="344">85000</cx:pt>
          <cx:pt idx="345">140200</cx:pt>
          <cx:pt idx="346">151500</cx:pt>
          <cx:pt idx="347">157500</cx:pt>
          <cx:pt idx="348">154000</cx:pt>
          <cx:pt idx="349">437154</cx:pt>
          <cx:pt idx="350">318061</cx:pt>
          <cx:pt idx="351">190000</cx:pt>
          <cx:pt idx="352">95000</cx:pt>
          <cx:pt idx="353">105900</cx:pt>
          <cx:pt idx="354">140000</cx:pt>
          <cx:pt idx="355">177500</cx:pt>
          <cx:pt idx="356">173000</cx:pt>
          <cx:pt idx="357">134000</cx:pt>
          <cx:pt idx="358">130000</cx:pt>
          <cx:pt idx="359">280000</cx:pt>
          <cx:pt idx="360">156000</cx:pt>
          <cx:pt idx="361">145000</cx:pt>
          <cx:pt idx="362">198500</cx:pt>
          <cx:pt idx="363">118000</cx:pt>
          <cx:pt idx="364">190000</cx:pt>
          <cx:pt idx="365">147000</cx:pt>
          <cx:pt idx="366">159000</cx:pt>
          <cx:pt idx="367">165000</cx:pt>
          <cx:pt idx="368">132000</cx:pt>
          <cx:pt idx="369">162000</cx:pt>
          <cx:pt idx="370">172400</cx:pt>
          <cx:pt idx="371">134432</cx:pt>
          <cx:pt idx="372">125000</cx:pt>
          <cx:pt idx="373">123000</cx:pt>
          <cx:pt idx="374">219500</cx:pt>
          <cx:pt idx="375">61000</cx:pt>
          <cx:pt idx="376">148000</cx:pt>
          <cx:pt idx="377">340000</cx:pt>
          <cx:pt idx="378">394432</cx:pt>
          <cx:pt idx="379">179000</cx:pt>
          <cx:pt idx="380">127000</cx:pt>
          <cx:pt idx="381">187750</cx:pt>
          <cx:pt idx="382">213500</cx:pt>
          <cx:pt idx="383">76000</cx:pt>
          <cx:pt idx="384">240000</cx:pt>
          <cx:pt idx="385">192000</cx:pt>
          <cx:pt idx="386">81000</cx:pt>
          <cx:pt idx="387">125000</cx:pt>
          <cx:pt idx="388">191000</cx:pt>
          <cx:pt idx="389">426000</cx:pt>
          <cx:pt idx="390">119000</cx:pt>
          <cx:pt idx="391">215000</cx:pt>
          <cx:pt idx="392">106500</cx:pt>
          <cx:pt idx="393">100000</cx:pt>
          <cx:pt idx="394">109000</cx:pt>
          <cx:pt idx="395">129000</cx:pt>
          <cx:pt idx="396">123000</cx:pt>
          <cx:pt idx="397">169500</cx:pt>
          <cx:pt idx="398">67000</cx:pt>
          <cx:pt idx="399">241000</cx:pt>
          <cx:pt idx="400">245500</cx:pt>
          <cx:pt idx="401">164990</cx:pt>
          <cx:pt idx="402">108000</cx:pt>
          <cx:pt idx="403">258000</cx:pt>
          <cx:pt idx="404">168000</cx:pt>
          <cx:pt idx="405">150000</cx:pt>
          <cx:pt idx="406">115000</cx:pt>
          <cx:pt idx="407">177000</cx:pt>
          <cx:pt idx="408">280000</cx:pt>
          <cx:pt idx="409">339750</cx:pt>
          <cx:pt idx="410">60000</cx:pt>
          <cx:pt idx="411">145000</cx:pt>
          <cx:pt idx="412">222000</cx:pt>
          <cx:pt idx="413">115000</cx:pt>
          <cx:pt idx="414">228000</cx:pt>
          <cx:pt idx="415">181134</cx:pt>
          <cx:pt idx="416">149500</cx:pt>
          <cx:pt idx="417">239000</cx:pt>
          <cx:pt idx="418">126000</cx:pt>
          <cx:pt idx="419">142000</cx:pt>
          <cx:pt idx="420">206300</cx:pt>
          <cx:pt idx="421">215000</cx:pt>
          <cx:pt idx="422">113000</cx:pt>
          <cx:pt idx="423">315000</cx:pt>
          <cx:pt idx="424">139000</cx:pt>
          <cx:pt idx="425">135000</cx:pt>
          <cx:pt idx="426">275000</cx:pt>
          <cx:pt idx="427">109008</cx:pt>
          <cx:pt idx="428">195400</cx:pt>
          <cx:pt idx="429">175000</cx:pt>
          <cx:pt idx="430">85400</cx:pt>
          <cx:pt idx="431">79900</cx:pt>
          <cx:pt idx="432">122500</cx:pt>
          <cx:pt idx="433">181000</cx:pt>
          <cx:pt idx="434">81000</cx:pt>
          <cx:pt idx="435">212000</cx:pt>
          <cx:pt idx="436">116000</cx:pt>
          <cx:pt idx="437">119000</cx:pt>
          <cx:pt idx="438">90350</cx:pt>
          <cx:pt idx="439">110000</cx:pt>
          <cx:pt idx="440">555000</cx:pt>
          <cx:pt idx="441">118000</cx:pt>
          <cx:pt idx="442">162900</cx:pt>
          <cx:pt idx="443">172500</cx:pt>
          <cx:pt idx="444">210000</cx:pt>
          <cx:pt idx="445">127500</cx:pt>
          <cx:pt idx="446">190000</cx:pt>
          <cx:pt idx="447">199900</cx:pt>
          <cx:pt idx="448">119500</cx:pt>
          <cx:pt idx="449">120000</cx:pt>
          <cx:pt idx="450">110000</cx:pt>
          <cx:pt idx="451">280000</cx:pt>
          <cx:pt idx="452">204000</cx:pt>
          <cx:pt idx="453">210000</cx:pt>
          <cx:pt idx="454">188000</cx:pt>
          <cx:pt idx="455">175500</cx:pt>
          <cx:pt idx="456">98000</cx:pt>
          <cx:pt idx="457">256000</cx:pt>
          <cx:pt idx="458">161000</cx:pt>
          <cx:pt idx="459">110000</cx:pt>
          <cx:pt idx="460">263435</cx:pt>
          <cx:pt idx="461">155000</cx:pt>
          <cx:pt idx="462">62383</cx:pt>
          <cx:pt idx="463">188700</cx:pt>
          <cx:pt idx="464">124000</cx:pt>
          <cx:pt idx="465">178740</cx:pt>
          <cx:pt idx="466">167000</cx:pt>
          <cx:pt idx="467">146500</cx:pt>
          <cx:pt idx="468">250000</cx:pt>
          <cx:pt idx="469">187000</cx:pt>
          <cx:pt idx="470">212000</cx:pt>
          <cx:pt idx="471">190000</cx:pt>
          <cx:pt idx="472">148000</cx:pt>
          <cx:pt idx="473">440000</cx:pt>
          <cx:pt idx="474">251000</cx:pt>
          <cx:pt idx="475">132500</cx:pt>
          <cx:pt idx="476">208900</cx:pt>
          <cx:pt idx="477">380000</cx:pt>
          <cx:pt idx="478">297000</cx:pt>
          <cx:pt idx="479">89471</cx:pt>
          <cx:pt idx="480">326000</cx:pt>
          <cx:pt idx="481">374000</cx:pt>
          <cx:pt idx="482">155000</cx:pt>
          <cx:pt idx="483">164000</cx:pt>
          <cx:pt idx="484">132500</cx:pt>
          <cx:pt idx="485">147000</cx:pt>
          <cx:pt idx="486">156000</cx:pt>
          <cx:pt idx="487">175000</cx:pt>
          <cx:pt idx="488">160000</cx:pt>
          <cx:pt idx="489">86000</cx:pt>
          <cx:pt idx="490">115000</cx:pt>
          <cx:pt idx="491">133000</cx:pt>
          <cx:pt idx="492">172785</cx:pt>
          <cx:pt idx="493">155000</cx:pt>
          <cx:pt idx="494">91300</cx:pt>
          <cx:pt idx="495">34900</cx:pt>
          <cx:pt idx="496">430000</cx:pt>
          <cx:pt idx="497">184000</cx:pt>
          <cx:pt idx="498">130000</cx:pt>
          <cx:pt idx="499">120000</cx:pt>
          <cx:pt idx="500">113000</cx:pt>
          <cx:pt idx="501">226700</cx:pt>
          <cx:pt idx="502">140000</cx:pt>
          <cx:pt idx="503">289000</cx:pt>
          <cx:pt idx="504">147000</cx:pt>
          <cx:pt idx="505">124500</cx:pt>
          <cx:pt idx="506">215000</cx:pt>
          <cx:pt idx="507">208300</cx:pt>
          <cx:pt idx="508">161000</cx:pt>
          <cx:pt idx="509">124500</cx:pt>
          <cx:pt idx="510">164900</cx:pt>
          <cx:pt idx="511">202665</cx:pt>
          <cx:pt idx="512">129900</cx:pt>
          <cx:pt idx="513">134000</cx:pt>
          <cx:pt idx="514">96500</cx:pt>
          <cx:pt idx="515">402861</cx:pt>
          <cx:pt idx="516">158000</cx:pt>
          <cx:pt idx="517">265000</cx:pt>
          <cx:pt idx="518">211000</cx:pt>
          <cx:pt idx="519">234000</cx:pt>
          <cx:pt idx="520">106250</cx:pt>
          <cx:pt idx="521">150000</cx:pt>
          <cx:pt idx="522">159000</cx:pt>
          <cx:pt idx="523">184750</cx:pt>
          <cx:pt idx="524">315750</cx:pt>
          <cx:pt idx="525">176000</cx:pt>
          <cx:pt idx="526">132000</cx:pt>
          <cx:pt idx="527">446261</cx:pt>
          <cx:pt idx="528">86000</cx:pt>
          <cx:pt idx="529">200624</cx:pt>
          <cx:pt idx="530">175000</cx:pt>
          <cx:pt idx="531">128000</cx:pt>
          <cx:pt idx="532">107500</cx:pt>
          <cx:pt idx="533">39300</cx:pt>
          <cx:pt idx="534">178000</cx:pt>
          <cx:pt idx="535">107500</cx:pt>
          <cx:pt idx="536">188000</cx:pt>
          <cx:pt idx="537">111250</cx:pt>
          <cx:pt idx="538">158000</cx:pt>
          <cx:pt idx="539">272000</cx:pt>
          <cx:pt idx="540">315000</cx:pt>
          <cx:pt idx="541">248000</cx:pt>
          <cx:pt idx="542">213250</cx:pt>
          <cx:pt idx="543">133000</cx:pt>
          <cx:pt idx="544">179665</cx:pt>
          <cx:pt idx="545">229000</cx:pt>
          <cx:pt idx="546">210000</cx:pt>
          <cx:pt idx="547">129500</cx:pt>
          <cx:pt idx="548">125000</cx:pt>
          <cx:pt idx="549">263000</cx:pt>
          <cx:pt idx="550">140000</cx:pt>
          <cx:pt idx="551">112500</cx:pt>
          <cx:pt idx="552">255500</cx:pt>
          <cx:pt idx="553">108000</cx:pt>
          <cx:pt idx="554">284000</cx:pt>
          <cx:pt idx="555">113000</cx:pt>
          <cx:pt idx="556">141000</cx:pt>
          <cx:pt idx="557">108000</cx:pt>
          <cx:pt idx="558">175000</cx:pt>
          <cx:pt idx="559">234000</cx:pt>
          <cx:pt idx="560">121500</cx:pt>
          <cx:pt idx="561">170000</cx:pt>
          <cx:pt idx="562">108000</cx:pt>
          <cx:pt idx="563">185000</cx:pt>
          <cx:pt idx="564">268000</cx:pt>
          <cx:pt idx="565">128000</cx:pt>
          <cx:pt idx="566">325000</cx:pt>
          <cx:pt idx="567">214000</cx:pt>
          <cx:pt idx="568">316600</cx:pt>
          <cx:pt idx="569">135960</cx:pt>
          <cx:pt idx="570">142600</cx:pt>
          <cx:pt idx="571">120000</cx:pt>
          <cx:pt idx="572">224500</cx:pt>
          <cx:pt idx="573">170000</cx:pt>
          <cx:pt idx="574">139000</cx:pt>
          <cx:pt idx="575">118500</cx:pt>
          <cx:pt idx="576">145000</cx:pt>
          <cx:pt idx="577">164500</cx:pt>
          <cx:pt idx="578">146000</cx:pt>
          <cx:pt idx="579">131500</cx:pt>
          <cx:pt idx="580">181900</cx:pt>
          <cx:pt idx="581">253293</cx:pt>
          <cx:pt idx="582">118500</cx:pt>
          <cx:pt idx="583">325000</cx:pt>
          <cx:pt idx="584">133000</cx:pt>
          <cx:pt idx="585">369900</cx:pt>
          <cx:pt idx="586">130000</cx:pt>
          <cx:pt idx="587">137000</cx:pt>
          <cx:pt idx="588">143000</cx:pt>
          <cx:pt idx="589">79500</cx:pt>
          <cx:pt idx="590">185900</cx:pt>
          <cx:pt idx="591">451950</cx:pt>
          <cx:pt idx="592">138000</cx:pt>
          <cx:pt idx="593">140000</cx:pt>
          <cx:pt idx="594">110000</cx:pt>
          <cx:pt idx="595">319000</cx:pt>
          <cx:pt idx="596">114504</cx:pt>
          <cx:pt idx="597">194201</cx:pt>
          <cx:pt idx="598">217500</cx:pt>
          <cx:pt idx="599">151000</cx:pt>
          <cx:pt idx="600">275000</cx:pt>
          <cx:pt idx="601">141000</cx:pt>
          <cx:pt idx="602">220000</cx:pt>
          <cx:pt idx="603">151000</cx:pt>
          <cx:pt idx="604">221000</cx:pt>
          <cx:pt idx="605">205000</cx:pt>
          <cx:pt idx="606">152000</cx:pt>
          <cx:pt idx="607">225000</cx:pt>
          <cx:pt idx="608">359100</cx:pt>
          <cx:pt idx="609">118500</cx:pt>
          <cx:pt idx="610">313000</cx:pt>
          <cx:pt idx="611">148000</cx:pt>
          <cx:pt idx="612">261500</cx:pt>
          <cx:pt idx="613">147000</cx:pt>
          <cx:pt idx="614">75500</cx:pt>
          <cx:pt idx="615">137500</cx:pt>
          <cx:pt idx="616">183200</cx:pt>
          <cx:pt idx="617">105500</cx:pt>
          <cx:pt idx="618">314813</cx:pt>
          <cx:pt idx="619">305000</cx:pt>
          <cx:pt idx="620">67000</cx:pt>
          <cx:pt idx="621">240000</cx:pt>
          <cx:pt idx="622">135000</cx:pt>
          <cx:pt idx="623">168500</cx:pt>
          <cx:pt idx="624">165150</cx:pt>
          <cx:pt idx="625">160000</cx:pt>
          <cx:pt idx="626">139900</cx:pt>
          <cx:pt idx="627">153000</cx:pt>
          <cx:pt idx="628">135000</cx:pt>
          <cx:pt idx="629">168500</cx:pt>
          <cx:pt idx="630">124000</cx:pt>
          <cx:pt idx="631">209500</cx:pt>
          <cx:pt idx="632">82500</cx:pt>
          <cx:pt idx="633">139400</cx:pt>
          <cx:pt idx="634">144000</cx:pt>
          <cx:pt idx="635">200000</cx:pt>
          <cx:pt idx="636">60000</cx:pt>
          <cx:pt idx="637">93000</cx:pt>
          <cx:pt idx="638">85000</cx:pt>
          <cx:pt idx="639">264561</cx:pt>
          <cx:pt idx="640">274000</cx:pt>
          <cx:pt idx="641">226000</cx:pt>
          <cx:pt idx="642">345000</cx:pt>
          <cx:pt idx="643">152000</cx:pt>
          <cx:pt idx="644">370878</cx:pt>
          <cx:pt idx="645">143250</cx:pt>
          <cx:pt idx="646">98300</cx:pt>
          <cx:pt idx="647">155000</cx:pt>
          <cx:pt idx="648">155000</cx:pt>
          <cx:pt idx="649">84500</cx:pt>
          <cx:pt idx="650">205950</cx:pt>
          <cx:pt idx="651">108000</cx:pt>
          <cx:pt idx="652">191000</cx:pt>
          <cx:pt idx="653">135000</cx:pt>
          <cx:pt idx="654">350000</cx:pt>
          <cx:pt idx="655">88000</cx:pt>
          <cx:pt idx="656">145500</cx:pt>
          <cx:pt idx="657">149000</cx:pt>
          <cx:pt idx="658">97500</cx:pt>
          <cx:pt idx="659">167000</cx:pt>
          <cx:pt idx="660">197900</cx:pt>
          <cx:pt idx="661">402000</cx:pt>
          <cx:pt idx="662">110000</cx:pt>
          <cx:pt idx="663">137500</cx:pt>
          <cx:pt idx="664">423000</cx:pt>
          <cx:pt idx="665">230500</cx:pt>
          <cx:pt idx="666">129000</cx:pt>
          <cx:pt idx="667">193500</cx:pt>
          <cx:pt idx="668">168000</cx:pt>
          <cx:pt idx="669">137500</cx:pt>
          <cx:pt idx="670">173500</cx:pt>
          <cx:pt idx="671">103600</cx:pt>
          <cx:pt idx="672">165000</cx:pt>
          <cx:pt idx="673">257500</cx:pt>
          <cx:pt idx="674">140000</cx:pt>
          <cx:pt idx="675">148500</cx:pt>
          <cx:pt idx="676">87000</cx:pt>
          <cx:pt idx="677">109500</cx:pt>
          <cx:pt idx="678">372500</cx:pt>
          <cx:pt idx="679">128500</cx:pt>
          <cx:pt idx="680">143000</cx:pt>
          <cx:pt idx="681">159434</cx:pt>
          <cx:pt idx="682">173000</cx:pt>
          <cx:pt idx="683">285000</cx:pt>
          <cx:pt idx="684">221000</cx:pt>
          <cx:pt idx="685">207500</cx:pt>
          <cx:pt idx="686">227875</cx:pt>
          <cx:pt idx="687">148800</cx:pt>
          <cx:pt idx="688">392000</cx:pt>
          <cx:pt idx="689">194700</cx:pt>
          <cx:pt idx="690">141000</cx:pt>
          <cx:pt idx="691">755000</cx:pt>
          <cx:pt idx="692">335000</cx:pt>
          <cx:pt idx="693">108480</cx:pt>
          <cx:pt idx="694">141500</cx:pt>
          <cx:pt idx="695">176000</cx:pt>
          <cx:pt idx="696">89000</cx:pt>
          <cx:pt idx="697">123500</cx:pt>
          <cx:pt idx="698">138500</cx:pt>
          <cx:pt idx="699">196000</cx:pt>
          <cx:pt idx="700">312500</cx:pt>
          <cx:pt idx="701">140000</cx:pt>
          <cx:pt idx="702">361919</cx:pt>
          <cx:pt idx="703">140000</cx:pt>
          <cx:pt idx="704">213000</cx:pt>
          <cx:pt idx="705">55000</cx:pt>
          <cx:pt idx="706">302000</cx:pt>
          <cx:pt idx="707">254000</cx:pt>
          <cx:pt idx="708">179540</cx:pt>
          <cx:pt idx="709">109900</cx:pt>
          <cx:pt idx="710">52000</cx:pt>
          <cx:pt idx="711">102776</cx:pt>
          <cx:pt idx="712">189000</cx:pt>
          <cx:pt idx="713">129000</cx:pt>
          <cx:pt idx="714">130500</cx:pt>
          <cx:pt idx="715">165000</cx:pt>
          <cx:pt idx="716">159500</cx:pt>
          <cx:pt idx="717">157000</cx:pt>
          <cx:pt idx="718">341000</cx:pt>
          <cx:pt idx="719">128500</cx:pt>
          <cx:pt idx="720">275000</cx:pt>
          <cx:pt idx="721">143000</cx:pt>
          <cx:pt idx="722">124500</cx:pt>
          <cx:pt idx="723">135000</cx:pt>
          <cx:pt idx="724">320000</cx:pt>
          <cx:pt idx="725">120500</cx:pt>
          <cx:pt idx="726">222000</cx:pt>
          <cx:pt idx="727">194500</cx:pt>
          <cx:pt idx="728">110000</cx:pt>
          <cx:pt idx="729">103000</cx:pt>
          <cx:pt idx="730">236500</cx:pt>
          <cx:pt idx="731">187500</cx:pt>
          <cx:pt idx="732">222500</cx:pt>
          <cx:pt idx="733">131400</cx:pt>
          <cx:pt idx="734">108000</cx:pt>
          <cx:pt idx="735">163000</cx:pt>
          <cx:pt idx="736">93500</cx:pt>
          <cx:pt idx="737">239900</cx:pt>
          <cx:pt idx="738">179000</cx:pt>
          <cx:pt idx="739">190000</cx:pt>
          <cx:pt idx="740">132000</cx:pt>
          <cx:pt idx="741">142000</cx:pt>
          <cx:pt idx="742">179000</cx:pt>
          <cx:pt idx="743">175000</cx:pt>
          <cx:pt idx="744">180000</cx:pt>
          <cx:pt idx="745">299800</cx:pt>
          <cx:pt idx="746">236000</cx:pt>
          <cx:pt idx="747">265979</cx:pt>
          <cx:pt idx="748">260400</cx:pt>
          <cx:pt idx="749">98000</cx:pt>
          <cx:pt idx="750">96500</cx:pt>
          <cx:pt idx="751">162000</cx:pt>
          <cx:pt idx="752">217000</cx:pt>
          <cx:pt idx="753">275500</cx:pt>
          <cx:pt idx="754">156000</cx:pt>
          <cx:pt idx="755">172500</cx:pt>
          <cx:pt idx="756">212000</cx:pt>
          <cx:pt idx="757">158900</cx:pt>
          <cx:pt idx="758">179400</cx:pt>
          <cx:pt idx="759">290000</cx:pt>
          <cx:pt idx="760">127500</cx:pt>
          <cx:pt idx="761">100000</cx:pt>
          <cx:pt idx="762">215200</cx:pt>
          <cx:pt idx="763">337000</cx:pt>
          <cx:pt idx="764">270000</cx:pt>
          <cx:pt idx="765">264132</cx:pt>
          <cx:pt idx="766">196500</cx:pt>
          <cx:pt idx="767">160000</cx:pt>
          <cx:pt idx="768">216837</cx:pt>
          <cx:pt idx="769">538000</cx:pt>
          <cx:pt idx="770">134900</cx:pt>
          <cx:pt idx="771">102000</cx:pt>
          <cx:pt idx="772">107000</cx:pt>
          <cx:pt idx="773">114500</cx:pt>
          <cx:pt idx="774">395000</cx:pt>
          <cx:pt idx="775">162000</cx:pt>
          <cx:pt idx="776">221500</cx:pt>
          <cx:pt idx="777">142500</cx:pt>
          <cx:pt idx="778">144000</cx:pt>
          <cx:pt idx="779">135000</cx:pt>
          <cx:pt idx="780">176000</cx:pt>
          <cx:pt idx="781">175900</cx:pt>
          <cx:pt idx="782">187100</cx:pt>
          <cx:pt idx="783">165500</cx:pt>
          <cx:pt idx="784">128000</cx:pt>
          <cx:pt idx="785">161500</cx:pt>
          <cx:pt idx="786">139000</cx:pt>
          <cx:pt idx="787">233000</cx:pt>
          <cx:pt idx="788">107900</cx:pt>
          <cx:pt idx="789">187500</cx:pt>
          <cx:pt idx="790">160200</cx:pt>
          <cx:pt idx="791">146800</cx:pt>
          <cx:pt idx="792">269790</cx:pt>
          <cx:pt idx="793">225000</cx:pt>
          <cx:pt idx="794">194500</cx:pt>
          <cx:pt idx="795">171000</cx:pt>
          <cx:pt idx="796">143500</cx:pt>
          <cx:pt idx="797">110000</cx:pt>
          <cx:pt idx="798">485000</cx:pt>
          <cx:pt idx="799">175000</cx:pt>
          <cx:pt idx="800">200000</cx:pt>
          <cx:pt idx="801">109900</cx:pt>
          <cx:pt idx="802">189000</cx:pt>
          <cx:pt idx="803">582933</cx:pt>
          <cx:pt idx="804">118000</cx:pt>
          <cx:pt idx="805">227680</cx:pt>
          <cx:pt idx="806">135500</cx:pt>
          <cx:pt idx="807">223500</cx:pt>
          <cx:pt idx="808">159950</cx:pt>
          <cx:pt idx="809">106000</cx:pt>
          <cx:pt idx="810">181000</cx:pt>
          <cx:pt idx="811">144500</cx:pt>
          <cx:pt idx="812">55993</cx:pt>
          <cx:pt idx="813">157900</cx:pt>
          <cx:pt idx="814">116000</cx:pt>
          <cx:pt idx="815">224900</cx:pt>
          <cx:pt idx="816">137000</cx:pt>
          <cx:pt idx="817">271000</cx:pt>
          <cx:pt idx="818">155000</cx:pt>
          <cx:pt idx="819">224000</cx:pt>
          <cx:pt idx="820">183000</cx:pt>
          <cx:pt idx="821">93000</cx:pt>
          <cx:pt idx="822">225000</cx:pt>
          <cx:pt idx="823">139500</cx:pt>
          <cx:pt idx="824">232600</cx:pt>
          <cx:pt idx="825">385000</cx:pt>
          <cx:pt idx="826">109500</cx:pt>
          <cx:pt idx="827">189000</cx:pt>
          <cx:pt idx="828">185000</cx:pt>
          <cx:pt idx="829">147400</cx:pt>
          <cx:pt idx="830">166000</cx:pt>
          <cx:pt idx="831">151000</cx:pt>
          <cx:pt idx="832">237000</cx:pt>
          <cx:pt idx="833">167000</cx:pt>
          <cx:pt idx="834">139950</cx:pt>
          <cx:pt idx="835">128000</cx:pt>
          <cx:pt idx="836">153500</cx:pt>
          <cx:pt idx="837">100000</cx:pt>
          <cx:pt idx="838">144000</cx:pt>
          <cx:pt idx="839">130500</cx:pt>
          <cx:pt idx="840">140000</cx:pt>
          <cx:pt idx="841">157500</cx:pt>
          <cx:pt idx="842">174900</cx:pt>
          <cx:pt idx="843">141000</cx:pt>
          <cx:pt idx="844">153900</cx:pt>
          <cx:pt idx="845">171000</cx:pt>
          <cx:pt idx="846">213000</cx:pt>
          <cx:pt idx="847">133500</cx:pt>
          <cx:pt idx="848">240000</cx:pt>
          <cx:pt idx="849">187000</cx:pt>
          <cx:pt idx="850">131500</cx:pt>
          <cx:pt idx="851">215000</cx:pt>
          <cx:pt idx="852">164000</cx:pt>
          <cx:pt idx="853">158000</cx:pt>
          <cx:pt idx="854">170000</cx:pt>
          <cx:pt idx="855">127000</cx:pt>
          <cx:pt idx="856">147000</cx:pt>
          <cx:pt idx="857">174000</cx:pt>
          <cx:pt idx="858">152000</cx:pt>
          <cx:pt idx="859">250000</cx:pt>
          <cx:pt idx="860">189950</cx:pt>
          <cx:pt idx="861">131500</cx:pt>
          <cx:pt idx="862">152000</cx:pt>
          <cx:pt idx="863">132500</cx:pt>
          <cx:pt idx="864">250580</cx:pt>
          <cx:pt idx="865">148500</cx:pt>
          <cx:pt idx="866">248900</cx:pt>
          <cx:pt idx="867">129000</cx:pt>
          <cx:pt idx="868">169000</cx:pt>
          <cx:pt idx="869">236000</cx:pt>
          <cx:pt idx="870">109500</cx:pt>
          <cx:pt idx="871">200500</cx:pt>
          <cx:pt idx="872">116000</cx:pt>
          <cx:pt idx="873">133000</cx:pt>
          <cx:pt idx="874">66500</cx:pt>
          <cx:pt idx="875">303477</cx:pt>
          <cx:pt idx="876">132250</cx:pt>
          <cx:pt idx="877">350000</cx:pt>
          <cx:pt idx="878">148000</cx:pt>
          <cx:pt idx="879">136500</cx:pt>
          <cx:pt idx="880">157000</cx:pt>
          <cx:pt idx="881">187500</cx:pt>
          <cx:pt idx="882">178000</cx:pt>
          <cx:pt idx="883">118500</cx:pt>
          <cx:pt idx="884">100000</cx:pt>
          <cx:pt idx="885">328900</cx:pt>
          <cx:pt idx="886">145000</cx:pt>
          <cx:pt idx="887">135500</cx:pt>
          <cx:pt idx="888">268000</cx:pt>
          <cx:pt idx="889">149500</cx:pt>
          <cx:pt idx="890">122900</cx:pt>
          <cx:pt idx="891">172500</cx:pt>
          <cx:pt idx="892">154500</cx:pt>
          <cx:pt idx="893">165000</cx:pt>
          <cx:pt idx="894">118858</cx:pt>
          <cx:pt idx="895">140000</cx:pt>
          <cx:pt idx="896">106500</cx:pt>
          <cx:pt idx="897">142953</cx:pt>
          <cx:pt idx="898">611657</cx:pt>
          <cx:pt idx="899">135000</cx:pt>
          <cx:pt idx="900">110000</cx:pt>
          <cx:pt idx="901">153000</cx:pt>
          <cx:pt idx="902">180000</cx:pt>
          <cx:pt idx="903">240000</cx:pt>
          <cx:pt idx="904">125500</cx:pt>
          <cx:pt idx="905">128000</cx:pt>
          <cx:pt idx="906">255000</cx:pt>
          <cx:pt idx="907">250000</cx:pt>
          <cx:pt idx="908">131000</cx:pt>
          <cx:pt idx="909">174000</cx:pt>
          <cx:pt idx="910">154300</cx:pt>
          <cx:pt idx="911">143500</cx:pt>
          <cx:pt idx="912">88000</cx:pt>
          <cx:pt idx="913">145000</cx:pt>
          <cx:pt idx="914">173733</cx:pt>
          <cx:pt idx="915">75000</cx:pt>
          <cx:pt idx="916">35311</cx:pt>
          <cx:pt idx="917">135000</cx:pt>
          <cx:pt idx="918">238000</cx:pt>
          <cx:pt idx="919">176500</cx:pt>
          <cx:pt idx="920">201000</cx:pt>
          <cx:pt idx="921">145900</cx:pt>
          <cx:pt idx="922">169990</cx:pt>
          <cx:pt idx="923">193000</cx:pt>
          <cx:pt idx="924">207500</cx:pt>
          <cx:pt idx="925">175000</cx:pt>
          <cx:pt idx="926">285000</cx:pt>
          <cx:pt idx="927">176000</cx:pt>
          <cx:pt idx="928">236500</cx:pt>
          <cx:pt idx="929">222000</cx:pt>
          <cx:pt idx="930">201000</cx:pt>
          <cx:pt idx="931">117500</cx:pt>
          <cx:pt idx="932">320000</cx:pt>
          <cx:pt idx="933">190000</cx:pt>
          <cx:pt idx="934">242000</cx:pt>
          <cx:pt idx="935">79900</cx:pt>
          <cx:pt idx="936">184900</cx:pt>
          <cx:pt idx="937">253000</cx:pt>
          <cx:pt idx="938">239799</cx:pt>
          <cx:pt idx="939">244400</cx:pt>
          <cx:pt idx="940">150900</cx:pt>
          <cx:pt idx="941">214000</cx:pt>
          <cx:pt idx="942">150000</cx:pt>
          <cx:pt idx="943">143000</cx:pt>
          <cx:pt idx="944">137500</cx:pt>
          <cx:pt idx="945">124900</cx:pt>
          <cx:pt idx="946">143000</cx:pt>
          <cx:pt idx="947">270000</cx:pt>
          <cx:pt idx="948">192500</cx:pt>
          <cx:pt idx="949">197500</cx:pt>
          <cx:pt idx="950">129000</cx:pt>
          <cx:pt idx="951">119900</cx:pt>
          <cx:pt idx="952">133900</cx:pt>
          <cx:pt idx="953">172000</cx:pt>
          <cx:pt idx="954">127500</cx:pt>
          <cx:pt idx="955">145000</cx:pt>
          <cx:pt idx="956">124000</cx:pt>
          <cx:pt idx="957">132000</cx:pt>
          <cx:pt idx="958">185000</cx:pt>
          <cx:pt idx="959">155000</cx:pt>
          <cx:pt idx="960">116500</cx:pt>
          <cx:pt idx="961">272000</cx:pt>
          <cx:pt idx="962">155000</cx:pt>
          <cx:pt idx="963">239000</cx:pt>
          <cx:pt idx="964">214900</cx:pt>
          <cx:pt idx="965">178900</cx:pt>
          <cx:pt idx="966">160000</cx:pt>
          <cx:pt idx="967">135000</cx:pt>
          <cx:pt idx="968">37900</cx:pt>
          <cx:pt idx="969">140000</cx:pt>
          <cx:pt idx="970">135000</cx:pt>
          <cx:pt idx="971">173000</cx:pt>
          <cx:pt idx="972">99500</cx:pt>
          <cx:pt idx="973">182000</cx:pt>
          <cx:pt idx="974">167500</cx:pt>
          <cx:pt idx="975">165000</cx:pt>
          <cx:pt idx="976">85500</cx:pt>
          <cx:pt idx="977">199900</cx:pt>
          <cx:pt idx="978">110000</cx:pt>
          <cx:pt idx="979">139000</cx:pt>
          <cx:pt idx="980">178400</cx:pt>
          <cx:pt idx="981">336000</cx:pt>
          <cx:pt idx="982">159895</cx:pt>
          <cx:pt idx="983">255900</cx:pt>
          <cx:pt idx="984">126000</cx:pt>
          <cx:pt idx="985">125000</cx:pt>
          <cx:pt idx="986">117000</cx:pt>
          <cx:pt idx="987">395192</cx:pt>
          <cx:pt idx="988">195000</cx:pt>
          <cx:pt idx="989">197000</cx:pt>
          <cx:pt idx="990">348000</cx:pt>
          <cx:pt idx="991">168000</cx:pt>
          <cx:pt idx="992">187000</cx:pt>
          <cx:pt idx="993">173900</cx:pt>
          <cx:pt idx="994">337500</cx:pt>
          <cx:pt idx="995">121600</cx:pt>
          <cx:pt idx="996">136500</cx:pt>
          <cx:pt idx="997">185000</cx:pt>
          <cx:pt idx="998">91000</cx:pt>
          <cx:pt idx="999">206000</cx:pt>
          <cx:pt idx="1000">82000</cx:pt>
          <cx:pt idx="1001">86000</cx:pt>
          <cx:pt idx="1002">232000</cx:pt>
          <cx:pt idx="1003">136905</cx:pt>
          <cx:pt idx="1004">181000</cx:pt>
          <cx:pt idx="1005">149900</cx:pt>
          <cx:pt idx="1006">163500</cx:pt>
          <cx:pt idx="1007">88000</cx:pt>
          <cx:pt idx="1008">240000</cx:pt>
          <cx:pt idx="1009">102000</cx:pt>
          <cx:pt idx="1010">135000</cx:pt>
          <cx:pt idx="1011">100000</cx:pt>
          <cx:pt idx="1012">165000</cx:pt>
          <cx:pt idx="1013">85000</cx:pt>
          <cx:pt idx="1014">119200</cx:pt>
          <cx:pt idx="1015">227000</cx:pt>
          <cx:pt idx="1016">203000</cx:pt>
          <cx:pt idx="1017">187500</cx:pt>
          <cx:pt idx="1018">160000</cx:pt>
          <cx:pt idx="1019">213490</cx:pt>
          <cx:pt idx="1020">176000</cx:pt>
          <cx:pt idx="1021">194000</cx:pt>
          <cx:pt idx="1022">87000</cx:pt>
          <cx:pt idx="1023">191000</cx:pt>
          <cx:pt idx="1024">287000</cx:pt>
          <cx:pt idx="1025">112500</cx:pt>
          <cx:pt idx="1026">167500</cx:pt>
          <cx:pt idx="1027">293077</cx:pt>
          <cx:pt idx="1028">105000</cx:pt>
          <cx:pt idx="1029">118000</cx:pt>
          <cx:pt idx="1030">160000</cx:pt>
          <cx:pt idx="1031">197000</cx:pt>
          <cx:pt idx="1032">310000</cx:pt>
          <cx:pt idx="1033">230000</cx:pt>
          <cx:pt idx="1034">119750</cx:pt>
          <cx:pt idx="1035">84000</cx:pt>
          <cx:pt idx="1036">315500</cx:pt>
          <cx:pt idx="1037">287000</cx:pt>
          <cx:pt idx="1038">97000</cx:pt>
          <cx:pt idx="1039">80000</cx:pt>
          <cx:pt idx="1040">155000</cx:pt>
          <cx:pt idx="1041">173000</cx:pt>
          <cx:pt idx="1042">196000</cx:pt>
          <cx:pt idx="1043">262280</cx:pt>
          <cx:pt idx="1044">278000</cx:pt>
          <cx:pt idx="1045">139600</cx:pt>
          <cx:pt idx="1046">556581</cx:pt>
          <cx:pt idx="1047">145000</cx:pt>
          <cx:pt idx="1048">115000</cx:pt>
          <cx:pt idx="1049">84900</cx:pt>
          <cx:pt idx="1050">176485</cx:pt>
          <cx:pt idx="1051">200141</cx:pt>
          <cx:pt idx="1052">165000</cx:pt>
          <cx:pt idx="1053">144500</cx:pt>
          <cx:pt idx="1054">255000</cx:pt>
          <cx:pt idx="1055">180000</cx:pt>
          <cx:pt idx="1056">185850</cx:pt>
          <cx:pt idx="1057">248000</cx:pt>
          <cx:pt idx="1058">335000</cx:pt>
          <cx:pt idx="1059">220000</cx:pt>
          <cx:pt idx="1060">213500</cx:pt>
          <cx:pt idx="1061">81000</cx:pt>
          <cx:pt idx="1062">90000</cx:pt>
          <cx:pt idx="1063">110500</cx:pt>
          <cx:pt idx="1064">154000</cx:pt>
          <cx:pt idx="1065">328000</cx:pt>
          <cx:pt idx="1066">178000</cx:pt>
          <cx:pt idx="1067">167900</cx:pt>
          <cx:pt idx="1068">151400</cx:pt>
          <cx:pt idx="1069">135000</cx:pt>
          <cx:pt idx="1070">135000</cx:pt>
          <cx:pt idx="1071">154000</cx:pt>
          <cx:pt idx="1072">91500</cx:pt>
          <cx:pt idx="1073">159500</cx:pt>
          <cx:pt idx="1074">194000</cx:pt>
          <cx:pt idx="1075">219500</cx:pt>
          <cx:pt idx="1076">170000</cx:pt>
          <cx:pt idx="1077">138800</cx:pt>
          <cx:pt idx="1078">155900</cx:pt>
          <cx:pt idx="1079">126000</cx:pt>
          <cx:pt idx="1080">145000</cx:pt>
          <cx:pt idx="1081">133000</cx:pt>
          <cx:pt idx="1082">192000</cx:pt>
          <cx:pt idx="1083">160000</cx:pt>
          <cx:pt idx="1084">187500</cx:pt>
          <cx:pt idx="1085">147000</cx:pt>
          <cx:pt idx="1086">83500</cx:pt>
          <cx:pt idx="1087">252000</cx:pt>
          <cx:pt idx="1088">137500</cx:pt>
          <cx:pt idx="1089">197000</cx:pt>
          <cx:pt idx="1090">92900</cx:pt>
          <cx:pt idx="1091">160000</cx:pt>
          <cx:pt idx="1092">136500</cx:pt>
          <cx:pt idx="1093">146000</cx:pt>
          <cx:pt idx="1094">129000</cx:pt>
          <cx:pt idx="1095">176432</cx:pt>
          <cx:pt idx="1096">127000</cx:pt>
          <cx:pt idx="1097">170000</cx:pt>
          <cx:pt idx="1098">128000</cx:pt>
          <cx:pt idx="1099">157000</cx:pt>
          <cx:pt idx="1100">60000</cx:pt>
          <cx:pt idx="1101">119500</cx:pt>
          <cx:pt idx="1102">135000</cx:pt>
          <cx:pt idx="1103">159500</cx:pt>
          <cx:pt idx="1104">106000</cx:pt>
          <cx:pt idx="1105">325000</cx:pt>
          <cx:pt idx="1106">179900</cx:pt>
          <cx:pt idx="1107">274725</cx:pt>
          <cx:pt idx="1108">181000</cx:pt>
          <cx:pt idx="1109">280000</cx:pt>
          <cx:pt idx="1110">188000</cx:pt>
          <cx:pt idx="1111">205000</cx:pt>
          <cx:pt idx="1112">129900</cx:pt>
          <cx:pt idx="1113">134500</cx:pt>
          <cx:pt idx="1114">117000</cx:pt>
          <cx:pt idx="1115">318000</cx:pt>
          <cx:pt idx="1116">184100</cx:pt>
          <cx:pt idx="1117">130000</cx:pt>
          <cx:pt idx="1118">140000</cx:pt>
          <cx:pt idx="1119">133700</cx:pt>
          <cx:pt idx="1120">118400</cx:pt>
          <cx:pt idx="1121">212900</cx:pt>
          <cx:pt idx="1122">112000</cx:pt>
          <cx:pt idx="1123">118000</cx:pt>
          <cx:pt idx="1124">163900</cx:pt>
          <cx:pt idx="1125">115000</cx:pt>
          <cx:pt idx="1126">174000</cx:pt>
          <cx:pt idx="1127">259000</cx:pt>
          <cx:pt idx="1128">215000</cx:pt>
          <cx:pt idx="1129">140000</cx:pt>
          <cx:pt idx="1130">135000</cx:pt>
          <cx:pt idx="1131">93500</cx:pt>
          <cx:pt idx="1132">117500</cx:pt>
          <cx:pt idx="1133">239500</cx:pt>
          <cx:pt idx="1134">169000</cx:pt>
          <cx:pt idx="1135">102000</cx:pt>
          <cx:pt idx="1136">119000</cx:pt>
          <cx:pt idx="1137">94000</cx:pt>
          <cx:pt idx="1138">196000</cx:pt>
          <cx:pt idx="1139">144000</cx:pt>
          <cx:pt idx="1140">139000</cx:pt>
          <cx:pt idx="1141">197500</cx:pt>
          <cx:pt idx="1142">424870</cx:pt>
          <cx:pt idx="1143">80000</cx:pt>
          <cx:pt idx="1144">80000</cx:pt>
          <cx:pt idx="1145">149000</cx:pt>
          <cx:pt idx="1146">180000</cx:pt>
          <cx:pt idx="1147">174500</cx:pt>
          <cx:pt idx="1148">116900</cx:pt>
          <cx:pt idx="1149">143000</cx:pt>
          <cx:pt idx="1150">124000</cx:pt>
          <cx:pt idx="1151">149900</cx:pt>
          <cx:pt idx="1152">230000</cx:pt>
          <cx:pt idx="1153">120500</cx:pt>
          <cx:pt idx="1154">201800</cx:pt>
          <cx:pt idx="1155">218000</cx:pt>
          <cx:pt idx="1156">179900</cx:pt>
          <cx:pt idx="1157">230000</cx:pt>
          <cx:pt idx="1158">235128</cx:pt>
          <cx:pt idx="1159">185000</cx:pt>
          <cx:pt idx="1160">146000</cx:pt>
          <cx:pt idx="1161">224000</cx:pt>
          <cx:pt idx="1162">129000</cx:pt>
          <cx:pt idx="1163">108959</cx:pt>
          <cx:pt idx="1164">194000</cx:pt>
          <cx:pt idx="1165">233170</cx:pt>
          <cx:pt idx="1166">245350</cx:pt>
          <cx:pt idx="1167">173000</cx:pt>
          <cx:pt idx="1168">235000</cx:pt>
          <cx:pt idx="1169">625000</cx:pt>
          <cx:pt idx="1170">171000</cx:pt>
          <cx:pt idx="1171">163000</cx:pt>
          <cx:pt idx="1172">171900</cx:pt>
          <cx:pt idx="1173">200500</cx:pt>
          <cx:pt idx="1174">239000</cx:pt>
          <cx:pt idx="1175">285000</cx:pt>
          <cx:pt idx="1176">119500</cx:pt>
          <cx:pt idx="1177">115000</cx:pt>
          <cx:pt idx="1178">154900</cx:pt>
          <cx:pt idx="1179">93000</cx:pt>
          <cx:pt idx="1180">250000</cx:pt>
          <cx:pt idx="1181">392500</cx:pt>
          <cx:pt idx="1182">745000</cx:pt>
          <cx:pt idx="1183">120000</cx:pt>
          <cx:pt idx="1184">186700</cx:pt>
          <cx:pt idx="1185">104900</cx:pt>
          <cx:pt idx="1186">95000</cx:pt>
          <cx:pt idx="1187">262000</cx:pt>
          <cx:pt idx="1188">195000</cx:pt>
          <cx:pt idx="1189">189000</cx:pt>
          <cx:pt idx="1190">168000</cx:pt>
          <cx:pt idx="1191">174000</cx:pt>
          <cx:pt idx="1192">125000</cx:pt>
          <cx:pt idx="1193">165000</cx:pt>
          <cx:pt idx="1194">158000</cx:pt>
          <cx:pt idx="1195">176000</cx:pt>
          <cx:pt idx="1196">219210</cx:pt>
          <cx:pt idx="1197">144000</cx:pt>
          <cx:pt idx="1198">178000</cx:pt>
          <cx:pt idx="1199">148000</cx:pt>
          <cx:pt idx="1200">116050</cx:pt>
          <cx:pt idx="1201">197900</cx:pt>
          <cx:pt idx="1202">117000</cx:pt>
          <cx:pt idx="1203">213000</cx:pt>
          <cx:pt idx="1204">153500</cx:pt>
          <cx:pt idx="1205">271900</cx:pt>
          <cx:pt idx="1206">107000</cx:pt>
          <cx:pt idx="1207">200000</cx:pt>
          <cx:pt idx="1208">140000</cx:pt>
          <cx:pt idx="1209">290000</cx:pt>
          <cx:pt idx="1210">189000</cx:pt>
          <cx:pt idx="1211">164000</cx:pt>
          <cx:pt idx="1212">113000</cx:pt>
          <cx:pt idx="1213">145000</cx:pt>
          <cx:pt idx="1214">134500</cx:pt>
          <cx:pt idx="1215">125000</cx:pt>
          <cx:pt idx="1216">112000</cx:pt>
          <cx:pt idx="1217">229456</cx:pt>
          <cx:pt idx="1218">80500</cx:pt>
          <cx:pt idx="1219">91500</cx:pt>
          <cx:pt idx="1220">115000</cx:pt>
          <cx:pt idx="1221">134000</cx:pt>
          <cx:pt idx="1222">143000</cx:pt>
          <cx:pt idx="1223">137900</cx:pt>
          <cx:pt idx="1224">184000</cx:pt>
          <cx:pt idx="1225">145000</cx:pt>
          <cx:pt idx="1226">214000</cx:pt>
          <cx:pt idx="1227">147000</cx:pt>
          <cx:pt idx="1228">367294</cx:pt>
          <cx:pt idx="1229">127000</cx:pt>
          <cx:pt idx="1230">190000</cx:pt>
          <cx:pt idx="1231">132500</cx:pt>
          <cx:pt idx="1232">101800</cx:pt>
          <cx:pt idx="1233">142000</cx:pt>
          <cx:pt idx="1234">130000</cx:pt>
          <cx:pt idx="1235">138887</cx:pt>
          <cx:pt idx="1236">175500</cx:pt>
          <cx:pt idx="1237">195000</cx:pt>
          <cx:pt idx="1238">142500</cx:pt>
          <cx:pt idx="1239">265900</cx:pt>
          <cx:pt idx="1240">224900</cx:pt>
          <cx:pt idx="1241">248328</cx:pt>
          <cx:pt idx="1242">170000</cx:pt>
          <cx:pt idx="1243">465000</cx:pt>
          <cx:pt idx="1244">230000</cx:pt>
          <cx:pt idx="1245">178000</cx:pt>
          <cx:pt idx="1246">186500</cx:pt>
          <cx:pt idx="1247">169900</cx:pt>
          <cx:pt idx="1248">129500</cx:pt>
          <cx:pt idx="1249">119000</cx:pt>
          <cx:pt idx="1250">244000</cx:pt>
          <cx:pt idx="1251">171750</cx:pt>
          <cx:pt idx="1252">130000</cx:pt>
          <cx:pt idx="1253">294000</cx:pt>
          <cx:pt idx="1254">165400</cx:pt>
          <cx:pt idx="1255">127500</cx:pt>
          <cx:pt idx="1256">301500</cx:pt>
          <cx:pt idx="1257">99900</cx:pt>
          <cx:pt idx="1258">190000</cx:pt>
          <cx:pt idx="1259">151000</cx:pt>
          <cx:pt idx="1260">181000</cx:pt>
          <cx:pt idx="1261">128900</cx:pt>
          <cx:pt idx="1262">161500</cx:pt>
          <cx:pt idx="1263">180500</cx:pt>
          <cx:pt idx="1264">181000</cx:pt>
          <cx:pt idx="1265">183900</cx:pt>
          <cx:pt idx="1266">122000</cx:pt>
          <cx:pt idx="1267">378500</cx:pt>
          <cx:pt idx="1268">381000</cx:pt>
          <cx:pt idx="1269">144000</cx:pt>
          <cx:pt idx="1270">260000</cx:pt>
          <cx:pt idx="1271">185750</cx:pt>
          <cx:pt idx="1272">137000</cx:pt>
          <cx:pt idx="1273">177000</cx:pt>
          <cx:pt idx="1274">139000</cx:pt>
          <cx:pt idx="1275">137000</cx:pt>
          <cx:pt idx="1276">162000</cx:pt>
          <cx:pt idx="1277">197900</cx:pt>
          <cx:pt idx="1278">237000</cx:pt>
          <cx:pt idx="1279">68400</cx:pt>
          <cx:pt idx="1280">227000</cx:pt>
          <cx:pt idx="1281">180000</cx:pt>
          <cx:pt idx="1282">150500</cx:pt>
          <cx:pt idx="1283">139000</cx:pt>
          <cx:pt idx="1284">169000</cx:pt>
          <cx:pt idx="1285">132500</cx:pt>
          <cx:pt idx="1286">143000</cx:pt>
          <cx:pt idx="1287">190000</cx:pt>
          <cx:pt idx="1288">278000</cx:pt>
          <cx:pt idx="1289">281000</cx:pt>
          <cx:pt idx="1290">180500</cx:pt>
          <cx:pt idx="1291">119500</cx:pt>
          <cx:pt idx="1292">107500</cx:pt>
          <cx:pt idx="1293">162900</cx:pt>
          <cx:pt idx="1294">115000</cx:pt>
          <cx:pt idx="1295">138500</cx:pt>
          <cx:pt idx="1296">155000</cx:pt>
          <cx:pt idx="1297">140000</cx:pt>
          <cx:pt idx="1298">160000</cx:pt>
          <cx:pt idx="1299">154000</cx:pt>
          <cx:pt idx="1300">225000</cx:pt>
          <cx:pt idx="1301">177500</cx:pt>
          <cx:pt idx="1302">290000</cx:pt>
          <cx:pt idx="1303">232000</cx:pt>
          <cx:pt idx="1304">130000</cx:pt>
          <cx:pt idx="1305">325000</cx:pt>
          <cx:pt idx="1306">202500</cx:pt>
          <cx:pt idx="1307">138000</cx:pt>
          <cx:pt idx="1308">147000</cx:pt>
          <cx:pt idx="1309">179200</cx:pt>
          <cx:pt idx="1310">335000</cx:pt>
          <cx:pt idx="1311">203000</cx:pt>
          <cx:pt idx="1312">302000</cx:pt>
          <cx:pt idx="1313">333168</cx:pt>
          <cx:pt idx="1314">119000</cx:pt>
          <cx:pt idx="1315">206900</cx:pt>
          <cx:pt idx="1316">295493</cx:pt>
          <cx:pt idx="1317">208900</cx:pt>
          <cx:pt idx="1318">275000</cx:pt>
          <cx:pt idx="1319">111000</cx:pt>
          <cx:pt idx="1320">156500</cx:pt>
          <cx:pt idx="1321">72500</cx:pt>
          <cx:pt idx="1322">190000</cx:pt>
          <cx:pt idx="1323">82500</cx:pt>
          <cx:pt idx="1324">147000</cx:pt>
          <cx:pt idx="1325">55000</cx:pt>
          <cx:pt idx="1326">79000</cx:pt>
          <cx:pt idx="1327">130500</cx:pt>
          <cx:pt idx="1328">256000</cx:pt>
          <cx:pt idx="1329">176500</cx:pt>
          <cx:pt idx="1330">227000</cx:pt>
          <cx:pt idx="1331">132500</cx:pt>
          <cx:pt idx="1332">100000</cx:pt>
          <cx:pt idx="1333">125500</cx:pt>
          <cx:pt idx="1334">125000</cx:pt>
          <cx:pt idx="1335">167900</cx:pt>
          <cx:pt idx="1336">135000</cx:pt>
          <cx:pt idx="1337">52500</cx:pt>
          <cx:pt idx="1338">200000</cx:pt>
          <cx:pt idx="1339">128500</cx:pt>
          <cx:pt idx="1340">123000</cx:pt>
          <cx:pt idx="1341">155000</cx:pt>
          <cx:pt idx="1342">228500</cx:pt>
          <cx:pt idx="1343">177000</cx:pt>
          <cx:pt idx="1344">155835</cx:pt>
          <cx:pt idx="1345">108500</cx:pt>
          <cx:pt idx="1346">262500</cx:pt>
          <cx:pt idx="1347">283463</cx:pt>
          <cx:pt idx="1348">215000</cx:pt>
          <cx:pt idx="1349">122000</cx:pt>
          <cx:pt idx="1350">200000</cx:pt>
          <cx:pt idx="1351">171000</cx:pt>
          <cx:pt idx="1352">134900</cx:pt>
          <cx:pt idx="1353">410000</cx:pt>
          <cx:pt idx="1354">235000</cx:pt>
          <cx:pt idx="1355">170000</cx:pt>
          <cx:pt idx="1356">110000</cx:pt>
          <cx:pt idx="1357">149900</cx:pt>
          <cx:pt idx="1358">177500</cx:pt>
          <cx:pt idx="1359">315000</cx:pt>
          <cx:pt idx="1360">189000</cx:pt>
          <cx:pt idx="1361">260000</cx:pt>
          <cx:pt idx="1362">104900</cx:pt>
          <cx:pt idx="1363">156932</cx:pt>
          <cx:pt idx="1364">144152</cx:pt>
          <cx:pt idx="1365">216000</cx:pt>
          <cx:pt idx="1366">193000</cx:pt>
          <cx:pt idx="1367">127000</cx:pt>
          <cx:pt idx="1368">144000</cx:pt>
          <cx:pt idx="1369">232000</cx:pt>
          <cx:pt idx="1370">105000</cx:pt>
          <cx:pt idx="1371">165500</cx:pt>
          <cx:pt idx="1372">274300</cx:pt>
          <cx:pt idx="1373">466500</cx:pt>
          <cx:pt idx="1374">250000</cx:pt>
          <cx:pt idx="1375">239000</cx:pt>
          <cx:pt idx="1376">91000</cx:pt>
          <cx:pt idx="1377">117000</cx:pt>
          <cx:pt idx="1378">83000</cx:pt>
          <cx:pt idx="1379">167500</cx:pt>
          <cx:pt idx="1380">58500</cx:pt>
          <cx:pt idx="1381">237500</cx:pt>
          <cx:pt idx="1382">157000</cx:pt>
          <cx:pt idx="1383">112000</cx:pt>
          <cx:pt idx="1384">105000</cx:pt>
          <cx:pt idx="1385">125500</cx:pt>
          <cx:pt idx="1386">250000</cx:pt>
          <cx:pt idx="1387">136000</cx:pt>
          <cx:pt idx="1388">377500</cx:pt>
          <cx:pt idx="1389">131000</cx:pt>
          <cx:pt idx="1390">235000</cx:pt>
          <cx:pt idx="1391">124000</cx:pt>
          <cx:pt idx="1392">123000</cx:pt>
          <cx:pt idx="1393">163000</cx:pt>
          <cx:pt idx="1394">246578</cx:pt>
          <cx:pt idx="1395">281213</cx:pt>
          <cx:pt idx="1396">160000</cx:pt>
          <cx:pt idx="1397">137500</cx:pt>
          <cx:pt idx="1398">138000</cx:pt>
          <cx:pt idx="1399">137450</cx:pt>
          <cx:pt idx="1400">120000</cx:pt>
          <cx:pt idx="1401">193000</cx:pt>
          <cx:pt idx="1402">193879</cx:pt>
          <cx:pt idx="1403">282922</cx:pt>
          <cx:pt idx="1404">105000</cx:pt>
          <cx:pt idx="1405">275000</cx:pt>
          <cx:pt idx="1406">133000</cx:pt>
          <cx:pt idx="1407">112000</cx:pt>
          <cx:pt idx="1408">125500</cx:pt>
          <cx:pt idx="1409">215000</cx:pt>
          <cx:pt idx="1410">230000</cx:pt>
          <cx:pt idx="1411">140000</cx:pt>
          <cx:pt idx="1412">90000</cx:pt>
          <cx:pt idx="1413">257000</cx:pt>
          <cx:pt idx="1414">207000</cx:pt>
          <cx:pt idx="1415">175900</cx:pt>
          <cx:pt idx="1416">122500</cx:pt>
          <cx:pt idx="1417">340000</cx:pt>
          <cx:pt idx="1418">124000</cx:pt>
          <cx:pt idx="1419">223000</cx:pt>
          <cx:pt idx="1420">179900</cx:pt>
          <cx:pt idx="1421">127500</cx:pt>
          <cx:pt idx="1422">136500</cx:pt>
          <cx:pt idx="1423">274970</cx:pt>
          <cx:pt idx="1424">144000</cx:pt>
          <cx:pt idx="1425">142000</cx:pt>
          <cx:pt idx="1426">271000</cx:pt>
          <cx:pt idx="1427">140000</cx:pt>
          <cx:pt idx="1428">119000</cx:pt>
          <cx:pt idx="1429">182900</cx:pt>
          <cx:pt idx="1430">192140</cx:pt>
          <cx:pt idx="1431">143750</cx:pt>
          <cx:pt idx="1432">64500</cx:pt>
          <cx:pt idx="1433">186500</cx:pt>
          <cx:pt idx="1434">160000</cx:pt>
          <cx:pt idx="1435">174000</cx:pt>
          <cx:pt idx="1436">120500</cx:pt>
          <cx:pt idx="1437">394617</cx:pt>
          <cx:pt idx="1438">149700</cx:pt>
          <cx:pt idx="1439">197000</cx:pt>
          <cx:pt idx="1440">191000</cx:pt>
          <cx:pt idx="1441">149300</cx:pt>
          <cx:pt idx="1442">310000</cx:pt>
          <cx:pt idx="1443">121000</cx:pt>
          <cx:pt idx="1444">179600</cx:pt>
          <cx:pt idx="1445">129000</cx:pt>
          <cx:pt idx="1446">157900</cx:pt>
          <cx:pt idx="1447">240000</cx:pt>
          <cx:pt idx="1448">112000</cx:pt>
          <cx:pt idx="1449">92000</cx:pt>
          <cx:pt idx="1450">136000</cx:pt>
          <cx:pt idx="1451">287090</cx:pt>
          <cx:pt idx="1452">145000</cx:pt>
          <cx:pt idx="1453">84500</cx:pt>
          <cx:pt idx="1454">185000</cx:pt>
          <cx:pt idx="1455">175000</cx:pt>
          <cx:pt idx="1456">210000</cx:pt>
          <cx:pt idx="1457">266500</cx:pt>
          <cx:pt idx="1458">142125</cx:pt>
          <cx:pt idx="1459">147500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sz="4000" dirty="0">
                <a:latin typeface="Bahnschrift SemiBold" panose="020B0502040204020203" pitchFamily="34" charset="0"/>
              </a:rPr>
              <a:t>Distribution of Sale Prices</a:t>
            </a:r>
          </a:p>
        </cx:rich>
      </cx:tx>
    </cx:title>
    <cx:plotArea>
      <cx:plotAreaRegion>
        <cx:series layoutId="clusteredColumn" uniqueId="{FD29F0B3-5ACE-4C0F-B696-99DFD94EFA2B}">
          <cx:tx>
            <cx:txData>
              <cx:f>'AA Test'!$B$1</cx:f>
              <cx:v>SalePrice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  <cx:numFmt formatCode="$#,##0" sourceLinked="0"/>
        <cx:txPr>
          <a:bodyPr spcFirstLastPara="1" vertOverflow="ellipsis" wrap="square" lIns="0" tIns="0" rIns="0" bIns="0" anchor="ctr" anchorCtr="1"/>
          <a:lstStyle/>
          <a:p>
            <a:pPr>
              <a:defRPr sz="1200">
                <a:latin typeface="Bahnschrift" panose="020B0502040204020203" pitchFamily="34" charset="0"/>
                <a:ea typeface="Bahnschrift" panose="020B0502040204020203" pitchFamily="34" charset="0"/>
                <a:cs typeface="Bahnschrift" panose="020B0502040204020203" pitchFamily="34" charset="0"/>
              </a:defRPr>
            </a:pPr>
            <a:endParaRPr lang="en-US" sz="1200">
              <a:latin typeface="Bahnschrift" panose="020B050204020402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600">
                <a:latin typeface="Bahnschrift" panose="020B0502040204020203" pitchFamily="34" charset="0"/>
                <a:ea typeface="Bahnschrift" panose="020B0502040204020203" pitchFamily="34" charset="0"/>
                <a:cs typeface="Bahnschrift" panose="020B0502040204020203" pitchFamily="34" charset="0"/>
              </a:defRPr>
            </a:pPr>
            <a:endParaRPr lang="en-US" sz="1600">
              <a:latin typeface="Bahnschrift" panose="020B0502040204020203" pitchFamily="34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OverallCond!$B$2:$B$1461</cx:f>
        <cx:lvl ptCount="1460">
          <cx:pt idx="0">1</cx:pt>
          <cx:pt idx="1">2</cx:pt>
          <cx:pt idx="2">2</cx:pt>
          <cx:pt idx="3">2</cx:pt>
          <cx:pt idx="4">2</cx:pt>
          <cx:pt idx="5">2</cx:pt>
          <cx:pt idx="6">3</cx:pt>
          <cx:pt idx="7">3</cx:pt>
          <cx:pt idx="8">3</cx:pt>
          <cx:pt idx="9">3</cx:pt>
          <cx:pt idx="10">3</cx:pt>
          <cx:pt idx="11">3</cx:pt>
          <cx:pt idx="12">3</cx:pt>
          <cx:pt idx="13">3</cx:pt>
          <cx:pt idx="14">3</cx:pt>
          <cx:pt idx="15">3</cx:pt>
          <cx:pt idx="16">3</cx:pt>
          <cx:pt idx="17">3</cx:pt>
          <cx:pt idx="18">3</cx:pt>
          <cx:pt idx="19">3</cx:pt>
          <cx:pt idx="20">3</cx:pt>
          <cx:pt idx="21">3</cx:pt>
          <cx:pt idx="22">3</cx:pt>
          <cx:pt idx="23">3</cx:pt>
          <cx:pt idx="24">3</cx:pt>
          <cx:pt idx="25">3</cx:pt>
          <cx:pt idx="26">3</cx:pt>
          <cx:pt idx="27">3</cx:pt>
          <cx:pt idx="28">3</cx:pt>
          <cx:pt idx="29">3</cx:pt>
          <cx:pt idx="30">3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4</cx:pt>
          <cx:pt idx="64">4</cx:pt>
          <cx:pt idx="65">4</cx:pt>
          <cx:pt idx="66">4</cx:pt>
          <cx:pt idx="67">4</cx:pt>
          <cx:pt idx="68">4</cx:pt>
          <cx:pt idx="69">4</cx:pt>
          <cx:pt idx="70">4</cx:pt>
          <cx:pt idx="71">4</cx:pt>
          <cx:pt idx="72">4</cx:pt>
          <cx:pt idx="73">4</cx:pt>
          <cx:pt idx="74">4</cx:pt>
          <cx:pt idx="75">4</cx:pt>
          <cx:pt idx="76">4</cx:pt>
          <cx:pt idx="77">4</cx:pt>
          <cx:pt idx="78">4</cx:pt>
          <cx:pt idx="79">4</cx:pt>
          <cx:pt idx="80">4</cx:pt>
          <cx:pt idx="81">4</cx:pt>
          <cx:pt idx="82">4</cx:pt>
          <cx:pt idx="83">4</cx:pt>
          <cx:pt idx="84">4</cx:pt>
          <cx:pt idx="85">4</cx:pt>
          <cx:pt idx="86">4</cx:pt>
          <cx:pt idx="87">4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5</cx:pt>
          <cx:pt idx="745">5</cx:pt>
          <cx:pt idx="746">5</cx:pt>
          <cx:pt idx="747">5</cx:pt>
          <cx:pt idx="748">5</cx:pt>
          <cx:pt idx="749">5</cx:pt>
          <cx:pt idx="750">5</cx:pt>
          <cx:pt idx="751">5</cx:pt>
          <cx:pt idx="752">5</cx:pt>
          <cx:pt idx="753">5</cx:pt>
          <cx:pt idx="754">5</cx:pt>
          <cx:pt idx="755">5</cx:pt>
          <cx:pt idx="756">5</cx:pt>
          <cx:pt idx="757">5</cx:pt>
          <cx:pt idx="758">5</cx:pt>
          <cx:pt idx="759">5</cx:pt>
          <cx:pt idx="760">5</cx:pt>
          <cx:pt idx="761">5</cx:pt>
          <cx:pt idx="762">5</cx:pt>
          <cx:pt idx="763">5</cx:pt>
          <cx:pt idx="764">5</cx:pt>
          <cx:pt idx="765">5</cx:pt>
          <cx:pt idx="766">5</cx:pt>
          <cx:pt idx="767">5</cx:pt>
          <cx:pt idx="768">5</cx:pt>
          <cx:pt idx="769">5</cx:pt>
          <cx:pt idx="770">5</cx:pt>
          <cx:pt idx="771">5</cx:pt>
          <cx:pt idx="772">5</cx:pt>
          <cx:pt idx="773">5</cx:pt>
          <cx:pt idx="774">5</cx:pt>
          <cx:pt idx="775">5</cx:pt>
          <cx:pt idx="776">5</cx:pt>
          <cx:pt idx="777">5</cx:pt>
          <cx:pt idx="778">5</cx:pt>
          <cx:pt idx="779">5</cx:pt>
          <cx:pt idx="780">5</cx:pt>
          <cx:pt idx="781">5</cx:pt>
          <cx:pt idx="782">5</cx:pt>
          <cx:pt idx="783">5</cx:pt>
          <cx:pt idx="784">5</cx:pt>
          <cx:pt idx="785">5</cx:pt>
          <cx:pt idx="786">5</cx:pt>
          <cx:pt idx="787">5</cx:pt>
          <cx:pt idx="788">5</cx:pt>
          <cx:pt idx="789">5</cx:pt>
          <cx:pt idx="790">5</cx:pt>
          <cx:pt idx="791">5</cx:pt>
          <cx:pt idx="792">5</cx:pt>
          <cx:pt idx="793">5</cx:pt>
          <cx:pt idx="794">5</cx:pt>
          <cx:pt idx="795">5</cx:pt>
          <cx:pt idx="796">5</cx:pt>
          <cx:pt idx="797">5</cx:pt>
          <cx:pt idx="798">5</cx:pt>
          <cx:pt idx="799">5</cx:pt>
          <cx:pt idx="800">5</cx:pt>
          <cx:pt idx="801">5</cx:pt>
          <cx:pt idx="802">5</cx:pt>
          <cx:pt idx="803">5</cx:pt>
          <cx:pt idx="804">5</cx:pt>
          <cx:pt idx="805">5</cx:pt>
          <cx:pt idx="806">5</cx:pt>
          <cx:pt idx="807">5</cx:pt>
          <cx:pt idx="808">5</cx:pt>
          <cx:pt idx="809">5</cx:pt>
          <cx:pt idx="810">5</cx:pt>
          <cx:pt idx="811">5</cx:pt>
          <cx:pt idx="812">5</cx:pt>
          <cx:pt idx="813">5</cx:pt>
          <cx:pt idx="814">5</cx:pt>
          <cx:pt idx="815">5</cx:pt>
          <cx:pt idx="816">5</cx:pt>
          <cx:pt idx="817">5</cx:pt>
          <cx:pt idx="818">5</cx:pt>
          <cx:pt idx="819">5</cx:pt>
          <cx:pt idx="820">5</cx:pt>
          <cx:pt idx="821">5</cx:pt>
          <cx:pt idx="822">5</cx:pt>
          <cx:pt idx="823">5</cx:pt>
          <cx:pt idx="824">5</cx:pt>
          <cx:pt idx="825">5</cx:pt>
          <cx:pt idx="826">5</cx:pt>
          <cx:pt idx="827">5</cx:pt>
          <cx:pt idx="828">5</cx:pt>
          <cx:pt idx="829">5</cx:pt>
          <cx:pt idx="830">5</cx:pt>
          <cx:pt idx="831">5</cx:pt>
          <cx:pt idx="832">5</cx:pt>
          <cx:pt idx="833">5</cx:pt>
          <cx:pt idx="834">5</cx:pt>
          <cx:pt idx="835">5</cx:pt>
          <cx:pt idx="836">5</cx:pt>
          <cx:pt idx="837">5</cx:pt>
          <cx:pt idx="838">5</cx:pt>
          <cx:pt idx="839">5</cx:pt>
          <cx:pt idx="840">5</cx:pt>
          <cx:pt idx="841">5</cx:pt>
          <cx:pt idx="842">5</cx:pt>
          <cx:pt idx="843">5</cx:pt>
          <cx:pt idx="844">5</cx:pt>
          <cx:pt idx="845">5</cx:pt>
          <cx:pt idx="846">5</cx:pt>
          <cx:pt idx="847">5</cx:pt>
          <cx:pt idx="848">5</cx:pt>
          <cx:pt idx="849">5</cx:pt>
          <cx:pt idx="850">5</cx:pt>
          <cx:pt idx="851">5</cx:pt>
          <cx:pt idx="852">5</cx:pt>
          <cx:pt idx="853">5</cx:pt>
          <cx:pt idx="854">5</cx:pt>
          <cx:pt idx="855">5</cx:pt>
          <cx:pt idx="856">5</cx:pt>
          <cx:pt idx="857">5</cx:pt>
          <cx:pt idx="858">5</cx:pt>
          <cx:pt idx="859">5</cx:pt>
          <cx:pt idx="860">5</cx:pt>
          <cx:pt idx="861">5</cx:pt>
          <cx:pt idx="862">5</cx:pt>
          <cx:pt idx="863">5</cx:pt>
          <cx:pt idx="864">5</cx:pt>
          <cx:pt idx="865">5</cx:pt>
          <cx:pt idx="866">5</cx:pt>
          <cx:pt idx="867">5</cx:pt>
          <cx:pt idx="868">5</cx:pt>
          <cx:pt idx="869">5</cx:pt>
          <cx:pt idx="870">5</cx:pt>
          <cx:pt idx="871">5</cx:pt>
          <cx:pt idx="872">5</cx:pt>
          <cx:pt idx="873">5</cx:pt>
          <cx:pt idx="874">5</cx:pt>
          <cx:pt idx="875">5</cx:pt>
          <cx:pt idx="876">5</cx:pt>
          <cx:pt idx="877">5</cx:pt>
          <cx:pt idx="878">5</cx:pt>
          <cx:pt idx="879">5</cx:pt>
          <cx:pt idx="880">5</cx:pt>
          <cx:pt idx="881">5</cx:pt>
          <cx:pt idx="882">5</cx:pt>
          <cx:pt idx="883">5</cx:pt>
          <cx:pt idx="884">5</cx:pt>
          <cx:pt idx="885">5</cx:pt>
          <cx:pt idx="886">5</cx:pt>
          <cx:pt idx="887">5</cx:pt>
          <cx:pt idx="888">5</cx:pt>
          <cx:pt idx="889">5</cx:pt>
          <cx:pt idx="890">5</cx:pt>
          <cx:pt idx="891">5</cx:pt>
          <cx:pt idx="892">5</cx:pt>
          <cx:pt idx="893">5</cx:pt>
          <cx:pt idx="894">5</cx:pt>
          <cx:pt idx="895">5</cx:pt>
          <cx:pt idx="896">5</cx:pt>
          <cx:pt idx="897">5</cx:pt>
          <cx:pt idx="898">5</cx:pt>
          <cx:pt idx="899">5</cx:pt>
          <cx:pt idx="900">5</cx:pt>
          <cx:pt idx="901">5</cx:pt>
          <cx:pt idx="902">5</cx:pt>
          <cx:pt idx="903">5</cx:pt>
          <cx:pt idx="904">5</cx:pt>
          <cx:pt idx="905">5</cx:pt>
          <cx:pt idx="906">5</cx:pt>
          <cx:pt idx="907">5</cx:pt>
          <cx:pt idx="908">5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7</cx:pt>
          <cx:pt idx="1162">7</cx:pt>
          <cx:pt idx="1163">7</cx:pt>
          <cx:pt idx="1164">7</cx:pt>
          <cx:pt idx="1165">7</cx:pt>
          <cx:pt idx="1166">7</cx:pt>
          <cx:pt idx="1167">7</cx:pt>
          <cx:pt idx="1168">7</cx:pt>
          <cx:pt idx="1169">7</cx:pt>
          <cx:pt idx="1170">7</cx:pt>
          <cx:pt idx="1171">7</cx:pt>
          <cx:pt idx="1172">7</cx:pt>
          <cx:pt idx="1173">7</cx:pt>
          <cx:pt idx="1174">7</cx:pt>
          <cx:pt idx="1175">7</cx:pt>
          <cx:pt idx="1176">7</cx:pt>
          <cx:pt idx="1177">7</cx:pt>
          <cx:pt idx="1178">7</cx:pt>
          <cx:pt idx="1179">7</cx:pt>
          <cx:pt idx="1180">7</cx:pt>
          <cx:pt idx="1181">7</cx:pt>
          <cx:pt idx="1182">7</cx:pt>
          <cx:pt idx="1183">7</cx:pt>
          <cx:pt idx="1184">7</cx:pt>
          <cx:pt idx="1185">7</cx:pt>
          <cx:pt idx="1186">7</cx:pt>
          <cx:pt idx="1187">7</cx:pt>
          <cx:pt idx="1188">7</cx:pt>
          <cx:pt idx="1189">7</cx:pt>
          <cx:pt idx="1190">7</cx:pt>
          <cx:pt idx="1191">7</cx:pt>
          <cx:pt idx="1192">7</cx:pt>
          <cx:pt idx="1193">7</cx:pt>
          <cx:pt idx="1194">7</cx:pt>
          <cx:pt idx="1195">7</cx:pt>
          <cx:pt idx="1196">7</cx:pt>
          <cx:pt idx="1197">7</cx:pt>
          <cx:pt idx="1198">7</cx:pt>
          <cx:pt idx="1199">7</cx:pt>
          <cx:pt idx="1200">7</cx:pt>
          <cx:pt idx="1201">7</cx:pt>
          <cx:pt idx="1202">7</cx:pt>
          <cx:pt idx="1203">7</cx:pt>
          <cx:pt idx="1204">7</cx:pt>
          <cx:pt idx="1205">7</cx:pt>
          <cx:pt idx="1206">7</cx:pt>
          <cx:pt idx="1207">7</cx:pt>
          <cx:pt idx="1208">7</cx:pt>
          <cx:pt idx="1209">7</cx:pt>
          <cx:pt idx="1210">7</cx:pt>
          <cx:pt idx="1211">7</cx:pt>
          <cx:pt idx="1212">7</cx:pt>
          <cx:pt idx="1213">7</cx:pt>
          <cx:pt idx="1214">7</cx:pt>
          <cx:pt idx="1215">7</cx:pt>
          <cx:pt idx="1216">7</cx:pt>
          <cx:pt idx="1217">7</cx:pt>
          <cx:pt idx="1218">7</cx:pt>
          <cx:pt idx="1219">7</cx:pt>
          <cx:pt idx="1220">7</cx:pt>
          <cx:pt idx="1221">7</cx:pt>
          <cx:pt idx="1222">7</cx:pt>
          <cx:pt idx="1223">7</cx:pt>
          <cx:pt idx="1224">7</cx:pt>
          <cx:pt idx="1225">7</cx:pt>
          <cx:pt idx="1226">7</cx:pt>
          <cx:pt idx="1227">7</cx:pt>
          <cx:pt idx="1228">7</cx:pt>
          <cx:pt idx="1229">7</cx:pt>
          <cx:pt idx="1230">7</cx:pt>
          <cx:pt idx="1231">7</cx:pt>
          <cx:pt idx="1232">7</cx:pt>
          <cx:pt idx="1233">7</cx:pt>
          <cx:pt idx="1234">7</cx:pt>
          <cx:pt idx="1235">7</cx:pt>
          <cx:pt idx="1236">7</cx:pt>
          <cx:pt idx="1237">7</cx:pt>
          <cx:pt idx="1238">7</cx:pt>
          <cx:pt idx="1239">7</cx:pt>
          <cx:pt idx="1240">7</cx:pt>
          <cx:pt idx="1241">7</cx:pt>
          <cx:pt idx="1242">7</cx:pt>
          <cx:pt idx="1243">7</cx:pt>
          <cx:pt idx="1244">7</cx:pt>
          <cx:pt idx="1245">7</cx:pt>
          <cx:pt idx="1246">7</cx:pt>
          <cx:pt idx="1247">7</cx:pt>
          <cx:pt idx="1248">7</cx:pt>
          <cx:pt idx="1249">7</cx:pt>
          <cx:pt idx="1250">7</cx:pt>
          <cx:pt idx="1251">7</cx:pt>
          <cx:pt idx="1252">7</cx:pt>
          <cx:pt idx="1253">7</cx:pt>
          <cx:pt idx="1254">7</cx:pt>
          <cx:pt idx="1255">7</cx:pt>
          <cx:pt idx="1256">7</cx:pt>
          <cx:pt idx="1257">7</cx:pt>
          <cx:pt idx="1258">7</cx:pt>
          <cx:pt idx="1259">7</cx:pt>
          <cx:pt idx="1260">7</cx:pt>
          <cx:pt idx="1261">7</cx:pt>
          <cx:pt idx="1262">7</cx:pt>
          <cx:pt idx="1263">7</cx:pt>
          <cx:pt idx="1264">7</cx:pt>
          <cx:pt idx="1265">7</cx:pt>
          <cx:pt idx="1266">7</cx:pt>
          <cx:pt idx="1267">7</cx:pt>
          <cx:pt idx="1268">7</cx:pt>
          <cx:pt idx="1269">7</cx:pt>
          <cx:pt idx="1270">7</cx:pt>
          <cx:pt idx="1271">7</cx:pt>
          <cx:pt idx="1272">7</cx:pt>
          <cx:pt idx="1273">7</cx:pt>
          <cx:pt idx="1274">7</cx:pt>
          <cx:pt idx="1275">7</cx:pt>
          <cx:pt idx="1276">7</cx:pt>
          <cx:pt idx="1277">7</cx:pt>
          <cx:pt idx="1278">7</cx:pt>
          <cx:pt idx="1279">7</cx:pt>
          <cx:pt idx="1280">7</cx:pt>
          <cx:pt idx="1281">7</cx:pt>
          <cx:pt idx="1282">7</cx:pt>
          <cx:pt idx="1283">7</cx:pt>
          <cx:pt idx="1284">7</cx:pt>
          <cx:pt idx="1285">7</cx:pt>
          <cx:pt idx="1286">7</cx:pt>
          <cx:pt idx="1287">7</cx:pt>
          <cx:pt idx="1288">7</cx:pt>
          <cx:pt idx="1289">7</cx:pt>
          <cx:pt idx="1290">7</cx:pt>
          <cx:pt idx="1291">7</cx:pt>
          <cx:pt idx="1292">7</cx:pt>
          <cx:pt idx="1293">7</cx:pt>
          <cx:pt idx="1294">7</cx:pt>
          <cx:pt idx="1295">7</cx:pt>
          <cx:pt idx="1296">7</cx:pt>
          <cx:pt idx="1297">7</cx:pt>
          <cx:pt idx="1298">7</cx:pt>
          <cx:pt idx="1299">7</cx:pt>
          <cx:pt idx="1300">7</cx:pt>
          <cx:pt idx="1301">7</cx:pt>
          <cx:pt idx="1302">7</cx:pt>
          <cx:pt idx="1303">7</cx:pt>
          <cx:pt idx="1304">7</cx:pt>
          <cx:pt idx="1305">7</cx:pt>
          <cx:pt idx="1306">7</cx:pt>
          <cx:pt idx="1307">7</cx:pt>
          <cx:pt idx="1308">7</cx:pt>
          <cx:pt idx="1309">7</cx:pt>
          <cx:pt idx="1310">7</cx:pt>
          <cx:pt idx="1311">7</cx:pt>
          <cx:pt idx="1312">7</cx:pt>
          <cx:pt idx="1313">7</cx:pt>
          <cx:pt idx="1314">7</cx:pt>
          <cx:pt idx="1315">7</cx:pt>
          <cx:pt idx="1316">7</cx:pt>
          <cx:pt idx="1317">7</cx:pt>
          <cx:pt idx="1318">7</cx:pt>
          <cx:pt idx="1319">7</cx:pt>
          <cx:pt idx="1320">7</cx:pt>
          <cx:pt idx="1321">7</cx:pt>
          <cx:pt idx="1322">7</cx:pt>
          <cx:pt idx="1323">7</cx:pt>
          <cx:pt idx="1324">7</cx:pt>
          <cx:pt idx="1325">7</cx:pt>
          <cx:pt idx="1326">7</cx:pt>
          <cx:pt idx="1327">7</cx:pt>
          <cx:pt idx="1328">7</cx:pt>
          <cx:pt idx="1329">7</cx:pt>
          <cx:pt idx="1330">7</cx:pt>
          <cx:pt idx="1331">7</cx:pt>
          <cx:pt idx="1332">7</cx:pt>
          <cx:pt idx="1333">7</cx:pt>
          <cx:pt idx="1334">7</cx:pt>
          <cx:pt idx="1335">7</cx:pt>
          <cx:pt idx="1336">7</cx:pt>
          <cx:pt idx="1337">7</cx:pt>
          <cx:pt idx="1338">7</cx:pt>
          <cx:pt idx="1339">7</cx:pt>
          <cx:pt idx="1340">7</cx:pt>
          <cx:pt idx="1341">7</cx:pt>
          <cx:pt idx="1342">7</cx:pt>
          <cx:pt idx="1343">7</cx:pt>
          <cx:pt idx="1344">7</cx:pt>
          <cx:pt idx="1345">7</cx:pt>
          <cx:pt idx="1346">7</cx:pt>
          <cx:pt idx="1347">7</cx:pt>
          <cx:pt idx="1348">7</cx:pt>
          <cx:pt idx="1349">7</cx:pt>
          <cx:pt idx="1350">7</cx:pt>
          <cx:pt idx="1351">7</cx:pt>
          <cx:pt idx="1352">7</cx:pt>
          <cx:pt idx="1353">7</cx:pt>
          <cx:pt idx="1354">7</cx:pt>
          <cx:pt idx="1355">7</cx:pt>
          <cx:pt idx="1356">7</cx:pt>
          <cx:pt idx="1357">7</cx:pt>
          <cx:pt idx="1358">7</cx:pt>
          <cx:pt idx="1359">7</cx:pt>
          <cx:pt idx="1360">7</cx:pt>
          <cx:pt idx="1361">7</cx:pt>
          <cx:pt idx="1362">7</cx:pt>
          <cx:pt idx="1363">7</cx:pt>
          <cx:pt idx="1364">7</cx:pt>
          <cx:pt idx="1365">7</cx:pt>
          <cx:pt idx="1366">8</cx:pt>
          <cx:pt idx="1367">8</cx:pt>
          <cx:pt idx="1368">8</cx:pt>
          <cx:pt idx="1369">8</cx:pt>
          <cx:pt idx="1370">8</cx:pt>
          <cx:pt idx="1371">8</cx:pt>
          <cx:pt idx="1372">8</cx:pt>
          <cx:pt idx="1373">8</cx:pt>
          <cx:pt idx="1374">8</cx:pt>
          <cx:pt idx="1375">8</cx:pt>
          <cx:pt idx="1376">8</cx:pt>
          <cx:pt idx="1377">8</cx:pt>
          <cx:pt idx="1378">8</cx:pt>
          <cx:pt idx="1379">8</cx:pt>
          <cx:pt idx="1380">8</cx:pt>
          <cx:pt idx="1381">8</cx:pt>
          <cx:pt idx="1382">8</cx:pt>
          <cx:pt idx="1383">8</cx:pt>
          <cx:pt idx="1384">8</cx:pt>
          <cx:pt idx="1385">8</cx:pt>
          <cx:pt idx="1386">8</cx:pt>
          <cx:pt idx="1387">8</cx:pt>
          <cx:pt idx="1388">8</cx:pt>
          <cx:pt idx="1389">8</cx:pt>
          <cx:pt idx="1390">8</cx:pt>
          <cx:pt idx="1391">8</cx:pt>
          <cx:pt idx="1392">8</cx:pt>
          <cx:pt idx="1393">8</cx:pt>
          <cx:pt idx="1394">8</cx:pt>
          <cx:pt idx="1395">8</cx:pt>
          <cx:pt idx="1396">8</cx:pt>
          <cx:pt idx="1397">8</cx:pt>
          <cx:pt idx="1398">8</cx:pt>
          <cx:pt idx="1399">8</cx:pt>
          <cx:pt idx="1400">8</cx:pt>
          <cx:pt idx="1401">8</cx:pt>
          <cx:pt idx="1402">8</cx:pt>
          <cx:pt idx="1403">8</cx:pt>
          <cx:pt idx="1404">8</cx:pt>
          <cx:pt idx="1405">8</cx:pt>
          <cx:pt idx="1406">8</cx:pt>
          <cx:pt idx="1407">8</cx:pt>
          <cx:pt idx="1408">8</cx:pt>
          <cx:pt idx="1409">8</cx:pt>
          <cx:pt idx="1410">8</cx:pt>
          <cx:pt idx="1411">8</cx:pt>
          <cx:pt idx="1412">8</cx:pt>
          <cx:pt idx="1413">8</cx:pt>
          <cx:pt idx="1414">8</cx:pt>
          <cx:pt idx="1415">8</cx:pt>
          <cx:pt idx="1416">8</cx:pt>
          <cx:pt idx="1417">8</cx:pt>
          <cx:pt idx="1418">8</cx:pt>
          <cx:pt idx="1419">8</cx:pt>
          <cx:pt idx="1420">8</cx:pt>
          <cx:pt idx="1421">8</cx:pt>
          <cx:pt idx="1422">8</cx:pt>
          <cx:pt idx="1423">8</cx:pt>
          <cx:pt idx="1424">8</cx:pt>
          <cx:pt idx="1425">8</cx:pt>
          <cx:pt idx="1426">8</cx:pt>
          <cx:pt idx="1427">8</cx:pt>
          <cx:pt idx="1428">8</cx:pt>
          <cx:pt idx="1429">8</cx:pt>
          <cx:pt idx="1430">8</cx:pt>
          <cx:pt idx="1431">8</cx:pt>
          <cx:pt idx="1432">8</cx:pt>
          <cx:pt idx="1433">8</cx:pt>
          <cx:pt idx="1434">8</cx:pt>
          <cx:pt idx="1435">8</cx:pt>
          <cx:pt idx="1436">8</cx:pt>
          <cx:pt idx="1437">8</cx:pt>
          <cx:pt idx="1438">9</cx:pt>
          <cx:pt idx="1439">9</cx:pt>
          <cx:pt idx="1440">9</cx:pt>
          <cx:pt idx="1441">9</cx:pt>
          <cx:pt idx="1442">9</cx:pt>
          <cx:pt idx="1443">9</cx:pt>
          <cx:pt idx="1444">9</cx:pt>
          <cx:pt idx="1445">9</cx:pt>
          <cx:pt idx="1446">9</cx:pt>
          <cx:pt idx="1447">9</cx:pt>
          <cx:pt idx="1448">9</cx:pt>
          <cx:pt idx="1449">9</cx:pt>
          <cx:pt idx="1450">9</cx:pt>
          <cx:pt idx="1451">9</cx:pt>
          <cx:pt idx="1452">9</cx:pt>
          <cx:pt idx="1453">9</cx:pt>
          <cx:pt idx="1454">9</cx:pt>
          <cx:pt idx="1455">9</cx:pt>
          <cx:pt idx="1456">9</cx:pt>
          <cx:pt idx="1457">9</cx:pt>
          <cx:pt idx="1458">9</cx:pt>
          <cx:pt idx="1459">9</cx:pt>
        </cx:lvl>
      </cx:strDim>
      <cx:numDim type="val">
        <cx:f>OverallCond!$C$2:$C$1461</cx:f>
        <cx:lvl ptCount="1460" formatCode="General">
          <cx:pt idx="0">61000</cx:pt>
          <cx:pt idx="1">85000</cx:pt>
          <cx:pt idx="2">76500</cx:pt>
          <cx:pt idx="3">394432</cx:pt>
          <cx:pt idx="4">67000</cx:pt>
          <cx:pt idx="5">87000</cx:pt>
          <cx:pt idx="6">98600</cx:pt>
          <cx:pt idx="7">89500</cx:pt>
          <cx:pt idx="8">85000</cx:pt>
          <cx:pt idx="9">76000</cx:pt>
          <cx:pt idx="10">81000</cx:pt>
          <cx:pt idx="11">60000</cx:pt>
          <cx:pt idx="12">200624</cx:pt>
          <cx:pt idx="13">39300</cx:pt>
          <cx:pt idx="14">67000</cx:pt>
          <cx:pt idx="15">60000</cx:pt>
          <cx:pt idx="16">110000</cx:pt>
          <cx:pt idx="17">98000</cx:pt>
          <cx:pt idx="18">35311</cx:pt>
          <cx:pt idx="19">150000</cx:pt>
          <cx:pt idx="20">82000</cx:pt>
          <cx:pt idx="21">163500</cx:pt>
          <cx:pt idx="22">197000</cx:pt>
          <cx:pt idx="23">84000</cx:pt>
          <cx:pt idx="24">91500</cx:pt>
          <cx:pt idx="25">112000</cx:pt>
          <cx:pt idx="26">135000</cx:pt>
          <cx:pt idx="27">80000</cx:pt>
          <cx:pt idx="28">137900</cx:pt>
          <cx:pt idx="29">156500</cx:pt>
          <cx:pt idx="30">58500</cx:pt>
          <cx:pt idx="31">40000</cx:pt>
          <cx:pt idx="32">225000</cx:pt>
          <cx:pt idx="33">169500</cx:pt>
          <cx:pt idx="34">136900</cx:pt>
          <cx:pt idx="35">166000</cx:pt>
          <cx:pt idx="36">115000</cx:pt>
          <cx:pt idx="37">235000</cx:pt>
          <cx:pt idx="38">107000</cx:pt>
          <cx:pt idx="39">113000</cx:pt>
          <cx:pt idx="40">79000</cx:pt>
          <cx:pt idx="41">88000</cx:pt>
          <cx:pt idx="42">131000</cx:pt>
          <cx:pt idx="43">119000</cx:pt>
          <cx:pt idx="44">82000</cx:pt>
          <cx:pt idx="45">87500</cx:pt>
          <cx:pt idx="46">130000</cx:pt>
          <cx:pt idx="47">134432</cx:pt>
          <cx:pt idx="48">150000</cx:pt>
          <cx:pt idx="49">118000</cx:pt>
          <cx:pt idx="50">110000</cx:pt>
          <cx:pt idx="51">160000</cx:pt>
          <cx:pt idx="52">128000</cx:pt>
          <cx:pt idx="53">93000</cx:pt>
          <cx:pt idx="54">93500</cx:pt>
          <cx:pt idx="55">93000</cx:pt>
          <cx:pt idx="56">141000</cx:pt>
          <cx:pt idx="57">170000</cx:pt>
          <cx:pt idx="58">131500</cx:pt>
          <cx:pt idx="59">149500</cx:pt>
          <cx:pt idx="60">143000</cx:pt>
          <cx:pt idx="61">172000</cx:pt>
          <cx:pt idx="62">135000</cx:pt>
          <cx:pt idx="63">91000</cx:pt>
          <cx:pt idx="64">88000</cx:pt>
          <cx:pt idx="65">85000</cx:pt>
          <cx:pt idx="66">80000</cx:pt>
          <cx:pt idx="67">155000</cx:pt>
          <cx:pt idx="68">115000</cx:pt>
          <cx:pt idx="69">81000</cx:pt>
          <cx:pt idx="70">151400</cx:pt>
          <cx:pt idx="71">92900</cx:pt>
          <cx:pt idx="72">117500</cx:pt>
          <cx:pt idx="73">80000</cx:pt>
          <cx:pt idx="74">149900</cx:pt>
          <cx:pt idx="75">108959</cx:pt>
          <cx:pt idx="76">186700</cx:pt>
          <cx:pt idx="77">168000</cx:pt>
          <cx:pt idx="78">107000</cx:pt>
          <cx:pt idx="79">122000</cx:pt>
          <cx:pt idx="80">68400</cx:pt>
          <cx:pt idx="81">107500</cx:pt>
          <cx:pt idx="82">55000</cx:pt>
          <cx:pt idx="83">52500</cx:pt>
          <cx:pt idx="84">108500</cx:pt>
          <cx:pt idx="85">104900</cx:pt>
          <cx:pt idx="86">138000</cx:pt>
          <cx:pt idx="87">105000</cx:pt>
          <cx:pt idx="88">208500</cx:pt>
          <cx:pt idx="89">223500</cx:pt>
          <cx:pt idx="90">140000</cx:pt>
          <cx:pt idx="91">250000</cx:pt>
          <cx:pt idx="92">143000</cx:pt>
          <cx:pt idx="93">307000</cx:pt>
          <cx:pt idx="94">129900</cx:pt>
          <cx:pt idx="95">129500</cx:pt>
          <cx:pt idx="96">345000</cx:pt>
          <cx:pt idx="97">279500</cx:pt>
          <cx:pt idx="98">157000</cx:pt>
          <cx:pt idx="99">90000</cx:pt>
          <cx:pt idx="100">159000</cx:pt>
          <cx:pt idx="101">325300</cx:pt>
          <cx:pt idx="102">230000</cx:pt>
          <cx:pt idx="103">256300</cx:pt>
          <cx:pt idx="104">306000</cx:pt>
          <cx:pt idx="105">179900</cx:pt>
          <cx:pt idx="106">165500</cx:pt>
          <cx:pt idx="107">277500</cx:pt>
          <cx:pt idx="108">309000</cx:pt>
          <cx:pt idx="109">145000</cx:pt>
          <cx:pt idx="110">82000</cx:pt>
          <cx:pt idx="111">160000</cx:pt>
          <cx:pt idx="112">319900</cx:pt>
          <cx:pt idx="113">239686</cx:pt>
          <cx:pt idx="114">249700</cx:pt>
          <cx:pt idx="115">113000</cx:pt>
          <cx:pt idx="116">110000</cx:pt>
          <cx:pt idx="117">385000</cx:pt>
          <cx:pt idx="118">130000</cx:pt>
          <cx:pt idx="119">180500</cx:pt>
          <cx:pt idx="120">172500</cx:pt>
          <cx:pt idx="121">196500</cx:pt>
          <cx:pt idx="122">438780</cx:pt>
          <cx:pt idx="123">158000</cx:pt>
          <cx:pt idx="124">202500</cx:pt>
          <cx:pt idx="125">219500</cx:pt>
          <cx:pt idx="126">317000</cx:pt>
          <cx:pt idx="127">180000</cx:pt>
          <cx:pt idx="128">226000</cx:pt>
          <cx:pt idx="129">185000</cx:pt>
          <cx:pt idx="130">91000</cx:pt>
          <cx:pt idx="131">127000</cx:pt>
          <cx:pt idx="132">136500</cx:pt>
          <cx:pt idx="133">153500</cx:pt>
          <cx:pt idx="134">245000</cx:pt>
          <cx:pt idx="135">126500</cx:pt>
          <cx:pt idx="136">168500</cx:pt>
          <cx:pt idx="137">260000</cx:pt>
          <cx:pt idx="138">174000</cx:pt>
          <cx:pt idx="139">164500</cx:pt>
          <cx:pt idx="140">123600</cx:pt>
          <cx:pt idx="141">109900</cx:pt>
          <cx:pt idx="142">204750</cx:pt>
          <cx:pt idx="143">214000</cx:pt>
          <cx:pt idx="144">94750</cx:pt>
          <cx:pt idx="145">83000</cx:pt>
          <cx:pt idx="146">128950</cx:pt>
          <cx:pt idx="147">178000</cx:pt>
          <cx:pt idx="148">118964</cx:pt>
          <cx:pt idx="149">198900</cx:pt>
          <cx:pt idx="150">250000</cx:pt>
          <cx:pt idx="151">115000</cx:pt>
          <cx:pt idx="152">180000</cx:pt>
          <cx:pt idx="153">383970</cx:pt>
          <cx:pt idx="154">217000</cx:pt>
          <cx:pt idx="155">176000</cx:pt>
          <cx:pt idx="156">139000</cx:pt>
          <cx:pt idx="157">155000</cx:pt>
          <cx:pt idx="158">320000</cx:pt>
          <cx:pt idx="159">163990</cx:pt>
          <cx:pt idx="160">180000</cx:pt>
          <cx:pt idx="161">100000</cx:pt>
          <cx:pt idx="162">153900</cx:pt>
          <cx:pt idx="163">181000</cx:pt>
          <cx:pt idx="164">128000</cx:pt>
          <cx:pt idx="165">155000</cx:pt>
          <cx:pt idx="166">244000</cx:pt>
          <cx:pt idx="167">220000</cx:pt>
          <cx:pt idx="168">143000</cx:pt>
          <cx:pt idx="169">171000</cx:pt>
          <cx:pt idx="170">230000</cx:pt>
          <cx:pt idx="171">231500</cx:pt>
          <cx:pt idx="172">115000</cx:pt>
          <cx:pt idx="173">260000</cx:pt>
          <cx:pt idx="174">204000</cx:pt>
          <cx:pt idx="175">125000</cx:pt>
          <cx:pt idx="176">130000</cx:pt>
          <cx:pt idx="177">222500</cx:pt>
          <cx:pt idx="178">141000</cx:pt>
          <cx:pt idx="179">372402</cx:pt>
          <cx:pt idx="180">190000</cx:pt>
          <cx:pt idx="181">125000</cx:pt>
          <cx:pt idx="182">79000</cx:pt>
          <cx:pt idx="183">269500</cx:pt>
          <cx:pt idx="184">254900</cx:pt>
          <cx:pt idx="185">320000</cx:pt>
          <cx:pt idx="186">412500</cx:pt>
          <cx:pt idx="187">220000</cx:pt>
          <cx:pt idx="188">190000</cx:pt>
          <cx:pt idx="189">325624</cx:pt>
          <cx:pt idx="190">183500</cx:pt>
          <cx:pt idx="191">215000</cx:pt>
          <cx:pt idx="192">163000</cx:pt>
          <cx:pt idx="193">184000</cx:pt>
          <cx:pt idx="194">211000</cx:pt>
          <cx:pt idx="195">172500</cx:pt>
          <cx:pt idx="196">501837</cx:pt>
          <cx:pt idx="197">177000</cx:pt>
          <cx:pt idx="198">200000</cx:pt>
          <cx:pt idx="199">173000</cx:pt>
          <cx:pt idx="200">153337</cx:pt>
          <cx:pt idx="201">286000</cx:pt>
          <cx:pt idx="202">192000</cx:pt>
          <cx:pt idx="203">130000</cx:pt>
          <cx:pt idx="204">311872</cx:pt>
          <cx:pt idx="205">274900</cx:pt>
          <cx:pt idx="206">140000</cx:pt>
          <cx:pt idx="207">149000</cx:pt>
          <cx:pt idx="208">180500</cx:pt>
          <cx:pt idx="209">143900</cx:pt>
          <cx:pt idx="210">141000</cx:pt>
          <cx:pt idx="211">277000</cx:pt>
          <cx:pt idx="212">186000</cx:pt>
          <cx:pt idx="213">252678</cx:pt>
          <cx:pt idx="214">156000</cx:pt>
          <cx:pt idx="215">210000</cx:pt>
          <cx:pt idx="216">167240</cx:pt>
          <cx:pt idx="217">204900</cx:pt>
          <cx:pt idx="218">200000</cx:pt>
          <cx:pt idx="219">386250</cx:pt>
          <cx:pt idx="220">112000</cx:pt>
          <cx:pt idx="221">290000</cx:pt>
          <cx:pt idx="222">125000</cx:pt>
          <cx:pt idx="223">192500</cx:pt>
          <cx:pt idx="224">403000</cx:pt>
          <cx:pt idx="225">94500</cx:pt>
          <cx:pt idx="226">216500</cx:pt>
          <cx:pt idx="227">185500</cx:pt>
          <cx:pt idx="228">318000</cx:pt>
          <cx:pt idx="229">262500</cx:pt>
          <cx:pt idx="230">205000</cx:pt>
          <cx:pt idx="231">241500</cx:pt>
          <cx:pt idx="232">140000</cx:pt>
          <cx:pt idx="233">180000</cx:pt>
          <cx:pt idx="234">235000</cx:pt>
          <cx:pt idx="235">173000</cx:pt>
          <cx:pt idx="236">230000</cx:pt>
          <cx:pt idx="237">207500</cx:pt>
          <cx:pt idx="238">220000</cx:pt>
          <cx:pt idx="239">231500</cx:pt>
          <cx:pt idx="240">97000</cx:pt>
          <cx:pt idx="241">176000</cx:pt>
          <cx:pt idx="242">276000</cx:pt>
          <cx:pt idx="243">73000</cx:pt>
          <cx:pt idx="244">185000</cx:pt>
          <cx:pt idx="245">266000</cx:pt>
          <cx:pt idx="246">201000</cx:pt>
          <cx:pt idx="247">141000</cx:pt>
          <cx:pt idx="248">415298</cx:pt>
          <cx:pt idx="249">192000</cx:pt>
          <cx:pt idx="250">185000</cx:pt>
          <cx:pt idx="251">207500</cx:pt>
          <cx:pt idx="252">244600</cx:pt>
          <cx:pt idx="253">179200</cx:pt>
          <cx:pt idx="254">164700</cx:pt>
          <cx:pt idx="255">122000</cx:pt>
          <cx:pt idx="256">233230</cx:pt>
          <cx:pt idx="257">167000</cx:pt>
          <cx:pt idx="258">152000</cx:pt>
          <cx:pt idx="259">239000</cx:pt>
          <cx:pt idx="260">157000</cx:pt>
          <cx:pt idx="261">267000</cx:pt>
          <cx:pt idx="262">205000</cx:pt>
          <cx:pt idx="263">305900</cx:pt>
          <cx:pt idx="264">225000</cx:pt>
          <cx:pt idx="265">82500</cx:pt>
          <cx:pt idx="266">360000</cx:pt>
          <cx:pt idx="267">165600</cx:pt>
          <cx:pt idx="268">375000</cx:pt>
          <cx:pt idx="269">188500</cx:pt>
          <cx:pt idx="270">270000</cx:pt>
          <cx:pt idx="271">260000</cx:pt>
          <cx:pt idx="272">187500</cx:pt>
          <cx:pt idx="273">342643</cx:pt>
          <cx:pt idx="274">354000</cx:pt>
          <cx:pt idx="275">301000</cx:pt>
          <cx:pt idx="276">324000</cx:pt>
          <cx:pt idx="277">145250</cx:pt>
          <cx:pt idx="278">78000</cx:pt>
          <cx:pt idx="279">284000</cx:pt>
          <cx:pt idx="280">207000</cx:pt>
          <cx:pt idx="281">192000</cx:pt>
          <cx:pt idx="282">377426</cx:pt>
          <cx:pt idx="283">214000</cx:pt>
          <cx:pt idx="284">202900</cx:pt>
          <cx:pt idx="285">266000</cx:pt>
          <cx:pt idx="286">140200</cx:pt>
          <cx:pt idx="287">157500</cx:pt>
          <cx:pt idx="288">154000</cx:pt>
          <cx:pt idx="289">437154</cx:pt>
          <cx:pt idx="290">318061</cx:pt>
          <cx:pt idx="291">190000</cx:pt>
          <cx:pt idx="292">140000</cx:pt>
          <cx:pt idx="293">177500</cx:pt>
          <cx:pt idx="294">134000</cx:pt>
          <cx:pt idx="295">280000</cx:pt>
          <cx:pt idx="296">145000</cx:pt>
          <cx:pt idx="297">198500</cx:pt>
          <cx:pt idx="298">190000</cx:pt>
          <cx:pt idx="299">159000</cx:pt>
          <cx:pt idx="300">165000</cx:pt>
          <cx:pt idx="301">172400</cx:pt>
          <cx:pt idx="302">125000</cx:pt>
          <cx:pt idx="303">219500</cx:pt>
          <cx:pt idx="304">148000</cx:pt>
          <cx:pt idx="305">340000</cx:pt>
          <cx:pt idx="306">179000</cx:pt>
          <cx:pt idx="307">187750</cx:pt>
          <cx:pt idx="308">213500</cx:pt>
          <cx:pt idx="309">240000</cx:pt>
          <cx:pt idx="310">192000</cx:pt>
          <cx:pt idx="311">191000</cx:pt>
          <cx:pt idx="312">426000</cx:pt>
          <cx:pt idx="313">215000</cx:pt>
          <cx:pt idx="314">100000</cx:pt>
          <cx:pt idx="315">123000</cx:pt>
          <cx:pt idx="316">169500</cx:pt>
          <cx:pt idx="317">241000</cx:pt>
          <cx:pt idx="318">245500</cx:pt>
          <cx:pt idx="319">164990</cx:pt>
          <cx:pt idx="320">258000</cx:pt>
          <cx:pt idx="321">168000</cx:pt>
          <cx:pt idx="322">115000</cx:pt>
          <cx:pt idx="323">280000</cx:pt>
          <cx:pt idx="324">339750</cx:pt>
          <cx:pt idx="325">145000</cx:pt>
          <cx:pt idx="326">222000</cx:pt>
          <cx:pt idx="327">228000</cx:pt>
          <cx:pt idx="328">181134</cx:pt>
          <cx:pt idx="329">206300</cx:pt>
          <cx:pt idx="330">113000</cx:pt>
          <cx:pt idx="331">315000</cx:pt>
          <cx:pt idx="332">139000</cx:pt>
          <cx:pt idx="333">275000</cx:pt>
          <cx:pt idx="334">195400</cx:pt>
          <cx:pt idx="335">175000</cx:pt>
          <cx:pt idx="336">85400</cx:pt>
          <cx:pt idx="337">122500</cx:pt>
          <cx:pt idx="338">181000</cx:pt>
          <cx:pt idx="339">555000</cx:pt>
          <cx:pt idx="340">172500</cx:pt>
          <cx:pt idx="341">210000</cx:pt>
          <cx:pt idx="342">127500</cx:pt>
          <cx:pt idx="343">199900</cx:pt>
          <cx:pt idx="344">280000</cx:pt>
          <cx:pt idx="345">204000</cx:pt>
          <cx:pt idx="346">210000</cx:pt>
          <cx:pt idx="347">188000</cx:pt>
          <cx:pt idx="348">98000</cx:pt>
          <cx:pt idx="349">263435</cx:pt>
          <cx:pt idx="350">62383</cx:pt>
          <cx:pt idx="351">124000</cx:pt>
          <cx:pt idx="352">178740</cx:pt>
          <cx:pt idx="353">167000</cx:pt>
          <cx:pt idx="354">250000</cx:pt>
          <cx:pt idx="355">187000</cx:pt>
          <cx:pt idx="356">212000</cx:pt>
          <cx:pt idx="357">148000</cx:pt>
          <cx:pt idx="358">440000</cx:pt>
          <cx:pt idx="359">251000</cx:pt>
          <cx:pt idx="360">208900</cx:pt>
          <cx:pt idx="361">380000</cx:pt>
          <cx:pt idx="362">297000</cx:pt>
          <cx:pt idx="363">326000</cx:pt>
          <cx:pt idx="364">374000</cx:pt>
          <cx:pt idx="365">164000</cx:pt>
          <cx:pt idx="366">172785</cx:pt>
          <cx:pt idx="367">34900</cx:pt>
          <cx:pt idx="368">430000</cx:pt>
          <cx:pt idx="369">113000</cx:pt>
          <cx:pt idx="370">226700</cx:pt>
          <cx:pt idx="371">147000</cx:pt>
          <cx:pt idx="372">124500</cx:pt>
          <cx:pt idx="373">215000</cx:pt>
          <cx:pt idx="374">208300</cx:pt>
          <cx:pt idx="375">202665</cx:pt>
          <cx:pt idx="376">129900</cx:pt>
          <cx:pt idx="377">134000</cx:pt>
          <cx:pt idx="378">96500</cx:pt>
          <cx:pt idx="379">402861</cx:pt>
          <cx:pt idx="380">265000</cx:pt>
          <cx:pt idx="381">211000</cx:pt>
          <cx:pt idx="382">184750</cx:pt>
          <cx:pt idx="383">315750</cx:pt>
          <cx:pt idx="384">176000</cx:pt>
          <cx:pt idx="385">446261</cx:pt>
          <cx:pt idx="386">175000</cx:pt>
          <cx:pt idx="387">178000</cx:pt>
          <cx:pt idx="388">188000</cx:pt>
          <cx:pt idx="389">111250</cx:pt>
          <cx:pt idx="390">158000</cx:pt>
          <cx:pt idx="391">272000</cx:pt>
          <cx:pt idx="392">315000</cx:pt>
          <cx:pt idx="393">248000</cx:pt>
          <cx:pt idx="394">213250</cx:pt>
          <cx:pt idx="395">133000</cx:pt>
          <cx:pt idx="396">179665</cx:pt>
          <cx:pt idx="397">229000</cx:pt>
          <cx:pt idx="398">263000</cx:pt>
          <cx:pt idx="399">255500</cx:pt>
          <cx:pt idx="400">108000</cx:pt>
          <cx:pt idx="401">284000</cx:pt>
          <cx:pt idx="402">141000</cx:pt>
          <cx:pt idx="403">175000</cx:pt>
          <cx:pt idx="404">234000</cx:pt>
          <cx:pt idx="405">170000</cx:pt>
          <cx:pt idx="406">268000</cx:pt>
          <cx:pt idx="407">325000</cx:pt>
          <cx:pt idx="408">214000</cx:pt>
          <cx:pt idx="409">135960</cx:pt>
          <cx:pt idx="410">142600</cx:pt>
          <cx:pt idx="411">224500</cx:pt>
          <cx:pt idx="412">170000</cx:pt>
          <cx:pt idx="413">118500</cx:pt>
          <cx:pt idx="414">146000</cx:pt>
          <cx:pt idx="415">131500</cx:pt>
          <cx:pt idx="416">253293</cx:pt>
          <cx:pt idx="417">118500</cx:pt>
          <cx:pt idx="418">369900</cx:pt>
          <cx:pt idx="419">185900</cx:pt>
          <cx:pt idx="420">451950</cx:pt>
          <cx:pt idx="421">140000</cx:pt>
          <cx:pt idx="422">319000</cx:pt>
          <cx:pt idx="423">194201</cx:pt>
          <cx:pt idx="424">275000</cx:pt>
          <cx:pt idx="425">220000</cx:pt>
          <cx:pt idx="426">151000</cx:pt>
          <cx:pt idx="427">221000</cx:pt>
          <cx:pt idx="428">152000</cx:pt>
          <cx:pt idx="429">118500</cx:pt>
          <cx:pt idx="430">313000</cx:pt>
          <cx:pt idx="431">261500</cx:pt>
          <cx:pt idx="432">147000</cx:pt>
          <cx:pt idx="433">183200</cx:pt>
          <cx:pt idx="434">314813</cx:pt>
          <cx:pt idx="435">305000</cx:pt>
          <cx:pt idx="436">168500</cx:pt>
          <cx:pt idx="437">165150</cx:pt>
          <cx:pt idx="438">139900</cx:pt>
          <cx:pt idx="439">135000</cx:pt>
          <cx:pt idx="440">168500</cx:pt>
          <cx:pt idx="441">209500</cx:pt>
          <cx:pt idx="442">82500</cx:pt>
          <cx:pt idx="443">144000</cx:pt>
          <cx:pt idx="444">264561</cx:pt>
          <cx:pt idx="445">274000</cx:pt>
          <cx:pt idx="446">226000</cx:pt>
          <cx:pt idx="447">152000</cx:pt>
          <cx:pt idx="448">370878</cx:pt>
          <cx:pt idx="449">143250</cx:pt>
          <cx:pt idx="450">98300</cx:pt>
          <cx:pt idx="451">155000</cx:pt>
          <cx:pt idx="452">155000</cx:pt>
          <cx:pt idx="453">108000</cx:pt>
          <cx:pt idx="454">191000</cx:pt>
          <cx:pt idx="455">88000</cx:pt>
          <cx:pt idx="456">97500</cx:pt>
          <cx:pt idx="457">137500</cx:pt>
          <cx:pt idx="458">423000</cx:pt>
          <cx:pt idx="459">230500</cx:pt>
          <cx:pt idx="460">129000</cx:pt>
          <cx:pt idx="461">193500</cx:pt>
          <cx:pt idx="462">137500</cx:pt>
          <cx:pt idx="463">173500</cx:pt>
          <cx:pt idx="464">372500</cx:pt>
          <cx:pt idx="465">128500</cx:pt>
          <cx:pt idx="466">143000</cx:pt>
          <cx:pt idx="467">159434</cx:pt>
          <cx:pt idx="468">173000</cx:pt>
          <cx:pt idx="469">285000</cx:pt>
          <cx:pt idx="470">221000</cx:pt>
          <cx:pt idx="471">207500</cx:pt>
          <cx:pt idx="472">148800</cx:pt>
          <cx:pt idx="473">194700</cx:pt>
          <cx:pt idx="474">141000</cx:pt>
          <cx:pt idx="475">335000</cx:pt>
          <cx:pt idx="476">196000</cx:pt>
          <cx:pt idx="477">312500</cx:pt>
          <cx:pt idx="478">140000</cx:pt>
          <cx:pt idx="479">361919</cx:pt>
          <cx:pt idx="480">213000</cx:pt>
          <cx:pt idx="481">55000</cx:pt>
          <cx:pt idx="482">302000</cx:pt>
          <cx:pt idx="483">254000</cx:pt>
          <cx:pt idx="484">179540</cx:pt>
          <cx:pt idx="485">189000</cx:pt>
          <cx:pt idx="486">129000</cx:pt>
          <cx:pt idx="487">165000</cx:pt>
          <cx:pt idx="488">341000</cx:pt>
          <cx:pt idx="489">275000</cx:pt>
          <cx:pt idx="490">143000</cx:pt>
          <cx:pt idx="491">320000</cx:pt>
          <cx:pt idx="492">194500</cx:pt>
          <cx:pt idx="493">110000</cx:pt>
          <cx:pt idx="494">103000</cx:pt>
          <cx:pt idx="495">236500</cx:pt>
          <cx:pt idx="496">187500</cx:pt>
          <cx:pt idx="497">222500</cx:pt>
          <cx:pt idx="498">108000</cx:pt>
          <cx:pt idx="499">239900</cx:pt>
          <cx:pt idx="500">179000</cx:pt>
          <cx:pt idx="501">190000</cx:pt>
          <cx:pt idx="502">179000</cx:pt>
          <cx:pt idx="503">180000</cx:pt>
          <cx:pt idx="504">236000</cx:pt>
          <cx:pt idx="505">260400</cx:pt>
          <cx:pt idx="506">162000</cx:pt>
          <cx:pt idx="507">217000</cx:pt>
          <cx:pt idx="508">275500</cx:pt>
          <cx:pt idx="509">172500</cx:pt>
          <cx:pt idx="510">212000</cx:pt>
          <cx:pt idx="511">158900</cx:pt>
          <cx:pt idx="512">179400</cx:pt>
          <cx:pt idx="513">290000</cx:pt>
          <cx:pt idx="514">100000</cx:pt>
          <cx:pt idx="515">215200</cx:pt>
          <cx:pt idx="516">337000</cx:pt>
          <cx:pt idx="517">270000</cx:pt>
          <cx:pt idx="518">264132</cx:pt>
          <cx:pt idx="519">196500</cx:pt>
          <cx:pt idx="520">216837</cx:pt>
          <cx:pt idx="521">538000</cx:pt>
          <cx:pt idx="522">134900</cx:pt>
          <cx:pt idx="523">102000</cx:pt>
          <cx:pt idx="524">107000</cx:pt>
          <cx:pt idx="525">114500</cx:pt>
          <cx:pt idx="526">395000</cx:pt>
          <cx:pt idx="527">162000</cx:pt>
          <cx:pt idx="528">221500</cx:pt>
          <cx:pt idx="529">142500</cx:pt>
          <cx:pt idx="530">144000</cx:pt>
          <cx:pt idx="531">135000</cx:pt>
          <cx:pt idx="532">176000</cx:pt>
          <cx:pt idx="533">175900</cx:pt>
          <cx:pt idx="534">187100</cx:pt>
          <cx:pt idx="535">161500</cx:pt>
          <cx:pt idx="536">233000</cx:pt>
          <cx:pt idx="537">160200</cx:pt>
          <cx:pt idx="538">146800</cx:pt>
          <cx:pt idx="539">269790</cx:pt>
          <cx:pt idx="540">225000</cx:pt>
          <cx:pt idx="541">194500</cx:pt>
          <cx:pt idx="542">143500</cx:pt>
          <cx:pt idx="543">110000</cx:pt>
          <cx:pt idx="544">485000</cx:pt>
          <cx:pt idx="545">200000</cx:pt>
          <cx:pt idx="546">189000</cx:pt>
          <cx:pt idx="547">582933</cx:pt>
          <cx:pt idx="548">118000</cx:pt>
          <cx:pt idx="549">227680</cx:pt>
          <cx:pt idx="550">135500</cx:pt>
          <cx:pt idx="551">159950</cx:pt>
          <cx:pt idx="552">106000</cx:pt>
          <cx:pt idx="553">144500</cx:pt>
          <cx:pt idx="554">55993</cx:pt>
          <cx:pt idx="555">224900</cx:pt>
          <cx:pt idx="556">271000</cx:pt>
          <cx:pt idx="557">224000</cx:pt>
          <cx:pt idx="558">183000</cx:pt>
          <cx:pt idx="559">225000</cx:pt>
          <cx:pt idx="560">232600</cx:pt>
          <cx:pt idx="561">385000</cx:pt>
          <cx:pt idx="562">189000</cx:pt>
          <cx:pt idx="563">185000</cx:pt>
          <cx:pt idx="564">147400</cx:pt>
          <cx:pt idx="565">166000</cx:pt>
          <cx:pt idx="566">151000</cx:pt>
          <cx:pt idx="567">100000</cx:pt>
          <cx:pt idx="568">171000</cx:pt>
          <cx:pt idx="569">213000</cx:pt>
          <cx:pt idx="570">131500</cx:pt>
          <cx:pt idx="571">215000</cx:pt>
          <cx:pt idx="572">164000</cx:pt>
          <cx:pt idx="573">174000</cx:pt>
          <cx:pt idx="574">152000</cx:pt>
          <cx:pt idx="575">152000</cx:pt>
          <cx:pt idx="576">132500</cx:pt>
          <cx:pt idx="577">250580</cx:pt>
          <cx:pt idx="578">248900</cx:pt>
          <cx:pt idx="579">129000</cx:pt>
          <cx:pt idx="580">236000</cx:pt>
          <cx:pt idx="581">109500</cx:pt>
          <cx:pt idx="582">200500</cx:pt>
          <cx:pt idx="583">303477</cx:pt>
          <cx:pt idx="584">132250</cx:pt>
          <cx:pt idx="585">350000</cx:pt>
          <cx:pt idx="586">157000</cx:pt>
          <cx:pt idx="587">187500</cx:pt>
          <cx:pt idx="588">178000</cx:pt>
          <cx:pt idx="589">118500</cx:pt>
          <cx:pt idx="590">100000</cx:pt>
          <cx:pt idx="591">328900</cx:pt>
          <cx:pt idx="592">145000</cx:pt>
          <cx:pt idx="593">172500</cx:pt>
          <cx:pt idx="594">165000</cx:pt>
          <cx:pt idx="595">118858</cx:pt>
          <cx:pt idx="596">140000</cx:pt>
          <cx:pt idx="597">142953</cx:pt>
          <cx:pt idx="598">611657</cx:pt>
          <cx:pt idx="599">180000</cx:pt>
          <cx:pt idx="600">240000</cx:pt>
          <cx:pt idx="601">128000</cx:pt>
          <cx:pt idx="602">255000</cx:pt>
          <cx:pt idx="603">131000</cx:pt>
          <cx:pt idx="604">174000</cx:pt>
          <cx:pt idx="605">154300</cx:pt>
          <cx:pt idx="606">173733</cx:pt>
          <cx:pt idx="607">75000</cx:pt>
          <cx:pt idx="608">238000</cx:pt>
          <cx:pt idx="609">201000</cx:pt>
          <cx:pt idx="610">169990</cx:pt>
          <cx:pt idx="611">193000</cx:pt>
          <cx:pt idx="612">285000</cx:pt>
          <cx:pt idx="613">176000</cx:pt>
          <cx:pt idx="614">236500</cx:pt>
          <cx:pt idx="615">222000</cx:pt>
          <cx:pt idx="616">201000</cx:pt>
          <cx:pt idx="617">320000</cx:pt>
          <cx:pt idx="618">190000</cx:pt>
          <cx:pt idx="619">79900</cx:pt>
          <cx:pt idx="620">184900</cx:pt>
          <cx:pt idx="621">253000</cx:pt>
          <cx:pt idx="622">239799</cx:pt>
          <cx:pt idx="623">150900</cx:pt>
          <cx:pt idx="624">214000</cx:pt>
          <cx:pt idx="625">270000</cx:pt>
          <cx:pt idx="626">192500</cx:pt>
          <cx:pt idx="627">119900</cx:pt>
          <cx:pt idx="628">127500</cx:pt>
          <cx:pt idx="629">132000</cx:pt>
          <cx:pt idx="630">185000</cx:pt>
          <cx:pt idx="631">155000</cx:pt>
          <cx:pt idx="632">239000</cx:pt>
          <cx:pt idx="633">214900</cx:pt>
          <cx:pt idx="634">178900</cx:pt>
          <cx:pt idx="635">140000</cx:pt>
          <cx:pt idx="636">173000</cx:pt>
          <cx:pt idx="637">99500</cx:pt>
          <cx:pt idx="638">182000</cx:pt>
          <cx:pt idx="639">165000</cx:pt>
          <cx:pt idx="640">199900</cx:pt>
          <cx:pt idx="641">110000</cx:pt>
          <cx:pt idx="642">336000</cx:pt>
          <cx:pt idx="643">159895</cx:pt>
          <cx:pt idx="644">255900</cx:pt>
          <cx:pt idx="645">126000</cx:pt>
          <cx:pt idx="646">125000</cx:pt>
          <cx:pt idx="647">395192</cx:pt>
          <cx:pt idx="648">197000</cx:pt>
          <cx:pt idx="649">348000</cx:pt>
          <cx:pt idx="650">173900</cx:pt>
          <cx:pt idx="651">337500</cx:pt>
          <cx:pt idx="652">206000</cx:pt>
          <cx:pt idx="653">232000</cx:pt>
          <cx:pt idx="654">181000</cx:pt>
          <cx:pt idx="655">240000</cx:pt>
          <cx:pt idx="656">102000</cx:pt>
          <cx:pt idx="657">135000</cx:pt>
          <cx:pt idx="658">100000</cx:pt>
          <cx:pt idx="659">119200</cx:pt>
          <cx:pt idx="660">203000</cx:pt>
          <cx:pt idx="661">187500</cx:pt>
          <cx:pt idx="662">160000</cx:pt>
          <cx:pt idx="663">213490</cx:pt>
          <cx:pt idx="664">176000</cx:pt>
          <cx:pt idx="665">194000</cx:pt>
          <cx:pt idx="666">87000</cx:pt>
          <cx:pt idx="667">191000</cx:pt>
          <cx:pt idx="668">112500</cx:pt>
          <cx:pt idx="669">167500</cx:pt>
          <cx:pt idx="670">293077</cx:pt>
          <cx:pt idx="671">105000</cx:pt>
          <cx:pt idx="672">230000</cx:pt>
          <cx:pt idx="673">315500</cx:pt>
          <cx:pt idx="674">287000</cx:pt>
          <cx:pt idx="675">196000</cx:pt>
          <cx:pt idx="676">262280</cx:pt>
          <cx:pt idx="677">278000</cx:pt>
          <cx:pt idx="678">139600</cx:pt>
          <cx:pt idx="679">556581</cx:pt>
          <cx:pt idx="680">145000</cx:pt>
          <cx:pt idx="681">176485</cx:pt>
          <cx:pt idx="682">200141</cx:pt>
          <cx:pt idx="683">255000</cx:pt>
          <cx:pt idx="684">180000</cx:pt>
          <cx:pt idx="685">185850</cx:pt>
          <cx:pt idx="686">335000</cx:pt>
          <cx:pt idx="687">213500</cx:pt>
          <cx:pt idx="688">90000</cx:pt>
          <cx:pt idx="689">328000</cx:pt>
          <cx:pt idx="690">135000</cx:pt>
          <cx:pt idx="691">194000</cx:pt>
          <cx:pt idx="692">138800</cx:pt>
          <cx:pt idx="693">155900</cx:pt>
          <cx:pt idx="694">126000</cx:pt>
          <cx:pt idx="695">133000</cx:pt>
          <cx:pt idx="696">192000</cx:pt>
          <cx:pt idx="697">187500</cx:pt>
          <cx:pt idx="698">83500</cx:pt>
          <cx:pt idx="699">252000</cx:pt>
          <cx:pt idx="700">137500</cx:pt>
          <cx:pt idx="701">197000</cx:pt>
          <cx:pt idx="702">160000</cx:pt>
          <cx:pt idx="703">136500</cx:pt>
          <cx:pt idx="704">176432</cx:pt>
          <cx:pt idx="705">170000</cx:pt>
          <cx:pt idx="706">157000</cx:pt>
          <cx:pt idx="707">60000</cx:pt>
          <cx:pt idx="708">119500</cx:pt>
          <cx:pt idx="709">106000</cx:pt>
          <cx:pt idx="710">325000</cx:pt>
          <cx:pt idx="711">179900</cx:pt>
          <cx:pt idx="712">274725</cx:pt>
          <cx:pt idx="713">181000</cx:pt>
          <cx:pt idx="714">280000</cx:pt>
          <cx:pt idx="715">188000</cx:pt>
          <cx:pt idx="716">318000</cx:pt>
          <cx:pt idx="717">184100</cx:pt>
          <cx:pt idx="718">133700</cx:pt>
          <cx:pt idx="719">118400</cx:pt>
          <cx:pt idx="720">212900</cx:pt>
          <cx:pt idx="721">163900</cx:pt>
          <cx:pt idx="722">115000</cx:pt>
          <cx:pt idx="723">174000</cx:pt>
          <cx:pt idx="724">259000</cx:pt>
          <cx:pt idx="725">215000</cx:pt>
          <cx:pt idx="726">140000</cx:pt>
          <cx:pt idx="727">93500</cx:pt>
          <cx:pt idx="728">239500</cx:pt>
          <cx:pt idx="729">169000</cx:pt>
          <cx:pt idx="730">102000</cx:pt>
          <cx:pt idx="731">119000</cx:pt>
          <cx:pt idx="732">196000</cx:pt>
          <cx:pt idx="733">144000</cx:pt>
          <cx:pt idx="734">424870</cx:pt>
          <cx:pt idx="735">180000</cx:pt>
          <cx:pt idx="736">124000</cx:pt>
          <cx:pt idx="737">230000</cx:pt>
          <cx:pt idx="738">235128</cx:pt>
          <cx:pt idx="739">146000</cx:pt>
          <cx:pt idx="740">129000</cx:pt>
          <cx:pt idx="741">233170</cx:pt>
          <cx:pt idx="742">245350</cx:pt>
          <cx:pt idx="743">173000</cx:pt>
          <cx:pt idx="744">625000</cx:pt>
          <cx:pt idx="745">171900</cx:pt>
          <cx:pt idx="746">285000</cx:pt>
          <cx:pt idx="747">119500</cx:pt>
          <cx:pt idx="748">93000</cx:pt>
          <cx:pt idx="749">250000</cx:pt>
          <cx:pt idx="750">392500</cx:pt>
          <cx:pt idx="751">745000</cx:pt>
          <cx:pt idx="752">95000</cx:pt>
          <cx:pt idx="753">262000</cx:pt>
          <cx:pt idx="754">195000</cx:pt>
          <cx:pt idx="755">189000</cx:pt>
          <cx:pt idx="756">174000</cx:pt>
          <cx:pt idx="757">165000</cx:pt>
          <cx:pt idx="758">176000</cx:pt>
          <cx:pt idx="759">219210</cx:pt>
          <cx:pt idx="760">178000</cx:pt>
          <cx:pt idx="761">148000</cx:pt>
          <cx:pt idx="762">116050</cx:pt>
          <cx:pt idx="763">197900</cx:pt>
          <cx:pt idx="764">213000</cx:pt>
          <cx:pt idx="765">200000</cx:pt>
          <cx:pt idx="766">290000</cx:pt>
          <cx:pt idx="767">189000</cx:pt>
          <cx:pt idx="768">134500</cx:pt>
          <cx:pt idx="769">125000</cx:pt>
          <cx:pt idx="770">112000</cx:pt>
          <cx:pt idx="771">229456</cx:pt>
          <cx:pt idx="772">80500</cx:pt>
          <cx:pt idx="773">91500</cx:pt>
          <cx:pt idx="774">115000</cx:pt>
          <cx:pt idx="775">134000</cx:pt>
          <cx:pt idx="776">184000</cx:pt>
          <cx:pt idx="777">214000</cx:pt>
          <cx:pt idx="778">367294</cx:pt>
          <cx:pt idx="779">127000</cx:pt>
          <cx:pt idx="780">190000</cx:pt>
          <cx:pt idx="781">101800</cx:pt>
          <cx:pt idx="782">142000</cx:pt>
          <cx:pt idx="783">138887</cx:pt>
          <cx:pt idx="784">175500</cx:pt>
          <cx:pt idx="785">195000</cx:pt>
          <cx:pt idx="786">142500</cx:pt>
          <cx:pt idx="787">265900</cx:pt>
          <cx:pt idx="788">224900</cx:pt>
          <cx:pt idx="789">465000</cx:pt>
          <cx:pt idx="790">186500</cx:pt>
          <cx:pt idx="791">169900</cx:pt>
          <cx:pt idx="792">129500</cx:pt>
          <cx:pt idx="793">244000</cx:pt>
          <cx:pt idx="794">171750</cx:pt>
          <cx:pt idx="795">165400</cx:pt>
          <cx:pt idx="796">301500</cx:pt>
          <cx:pt idx="797">190000</cx:pt>
          <cx:pt idx="798">181000</cx:pt>
          <cx:pt idx="799">161500</cx:pt>
          <cx:pt idx="800">181000</cx:pt>
          <cx:pt idx="801">183900</cx:pt>
          <cx:pt idx="802">378500</cx:pt>
          <cx:pt idx="803">144000</cx:pt>
          <cx:pt idx="804">137000</cx:pt>
          <cx:pt idx="805">197900</cx:pt>
          <cx:pt idx="806">237000</cx:pt>
          <cx:pt idx="807">227000</cx:pt>
          <cx:pt idx="808">180000</cx:pt>
          <cx:pt idx="809">139000</cx:pt>
          <cx:pt idx="810">143000</cx:pt>
          <cx:pt idx="811">190000</cx:pt>
          <cx:pt idx="812">278000</cx:pt>
          <cx:pt idx="813">281000</cx:pt>
          <cx:pt idx="814">162900</cx:pt>
          <cx:pt idx="815">138500</cx:pt>
          <cx:pt idx="816">140000</cx:pt>
          <cx:pt idx="817">160000</cx:pt>
          <cx:pt idx="818">225000</cx:pt>
          <cx:pt idx="819">290000</cx:pt>
          <cx:pt idx="820">232000</cx:pt>
          <cx:pt idx="821">130000</cx:pt>
          <cx:pt idx="822">325000</cx:pt>
          <cx:pt idx="823">202500</cx:pt>
          <cx:pt idx="824">138000</cx:pt>
          <cx:pt idx="825">179200</cx:pt>
          <cx:pt idx="826">203000</cx:pt>
          <cx:pt idx="827">302000</cx:pt>
          <cx:pt idx="828">333168</cx:pt>
          <cx:pt idx="829">206900</cx:pt>
          <cx:pt idx="830">295493</cx:pt>
          <cx:pt idx="831">208900</cx:pt>
          <cx:pt idx="832">275000</cx:pt>
          <cx:pt idx="833">111000</cx:pt>
          <cx:pt idx="834">190000</cx:pt>
          <cx:pt idx="835">147000</cx:pt>
          <cx:pt idx="836">176500</cx:pt>
          <cx:pt idx="837">227000</cx:pt>
          <cx:pt idx="838">132500</cx:pt>
          <cx:pt idx="839">167900</cx:pt>
          <cx:pt idx="840">135000</cx:pt>
          <cx:pt idx="841">200000</cx:pt>
          <cx:pt idx="842">123000</cx:pt>
          <cx:pt idx="843">155000</cx:pt>
          <cx:pt idx="844">228500</cx:pt>
          <cx:pt idx="845">155835</cx:pt>
          <cx:pt idx="846">283463</cx:pt>
          <cx:pt idx="847">215000</cx:pt>
          <cx:pt idx="848">122000</cx:pt>
          <cx:pt idx="849">200000</cx:pt>
          <cx:pt idx="850">410000</cx:pt>
          <cx:pt idx="851">235000</cx:pt>
          <cx:pt idx="852">110000</cx:pt>
          <cx:pt idx="853">177500</cx:pt>
          <cx:pt idx="854">315000</cx:pt>
          <cx:pt idx="855">260000</cx:pt>
          <cx:pt idx="856">156932</cx:pt>
          <cx:pt idx="857">144152</cx:pt>
          <cx:pt idx="858">216000</cx:pt>
          <cx:pt idx="859">193000</cx:pt>
          <cx:pt idx="860">144000</cx:pt>
          <cx:pt idx="861">232000</cx:pt>
          <cx:pt idx="862">466500</cx:pt>
          <cx:pt idx="863">250000</cx:pt>
          <cx:pt idx="864">239000</cx:pt>
          <cx:pt idx="865">91000</cx:pt>
          <cx:pt idx="866">117000</cx:pt>
          <cx:pt idx="867">83000</cx:pt>
          <cx:pt idx="868">167500</cx:pt>
          <cx:pt idx="869">105000</cx:pt>
          <cx:pt idx="870">250000</cx:pt>
          <cx:pt idx="871">377500</cx:pt>
          <cx:pt idx="872">235000</cx:pt>
          <cx:pt idx="873">124000</cx:pt>
          <cx:pt idx="874">123000</cx:pt>
          <cx:pt idx="875">246578</cx:pt>
          <cx:pt idx="876">281213</cx:pt>
          <cx:pt idx="877">160000</cx:pt>
          <cx:pt idx="878">193000</cx:pt>
          <cx:pt idx="879">193879</cx:pt>
          <cx:pt idx="880">282922</cx:pt>
          <cx:pt idx="881">275000</cx:pt>
          <cx:pt idx="882">112000</cx:pt>
          <cx:pt idx="883">230000</cx:pt>
          <cx:pt idx="884">90000</cx:pt>
          <cx:pt idx="885">257000</cx:pt>
          <cx:pt idx="886">175900</cx:pt>
          <cx:pt idx="887">340000</cx:pt>
          <cx:pt idx="888">124000</cx:pt>
          <cx:pt idx="889">223000</cx:pt>
          <cx:pt idx="890">127500</cx:pt>
          <cx:pt idx="891">136500</cx:pt>
          <cx:pt idx="892">144000</cx:pt>
          <cx:pt idx="893">271000</cx:pt>
          <cx:pt idx="894">192140</cx:pt>
          <cx:pt idx="895">186500</cx:pt>
          <cx:pt idx="896">160000</cx:pt>
          <cx:pt idx="897">394617</cx:pt>
          <cx:pt idx="898">149300</cx:pt>
          <cx:pt idx="899">310000</cx:pt>
          <cx:pt idx="900">179600</cx:pt>
          <cx:pt idx="901">129000</cx:pt>
          <cx:pt idx="902">240000</cx:pt>
          <cx:pt idx="903">136000</cx:pt>
          <cx:pt idx="904">287090</cx:pt>
          <cx:pt idx="905">145000</cx:pt>
          <cx:pt idx="906">84500</cx:pt>
          <cx:pt idx="907">185000</cx:pt>
          <cx:pt idx="908">175000</cx:pt>
          <cx:pt idx="909">200000</cx:pt>
          <cx:pt idx="910">118000</cx:pt>
          <cx:pt idx="911">144000</cx:pt>
          <cx:pt idx="912">139000</cx:pt>
          <cx:pt idx="913">207500</cx:pt>
          <cx:pt idx="914">68500</cx:pt>
          <cx:pt idx="915">149350</cx:pt>
          <cx:pt idx="916">153000</cx:pt>
          <cx:pt idx="917">170000</cx:pt>
          <cx:pt idx="918">130250</cx:pt>
          <cx:pt idx="919">141000</cx:pt>
          <cx:pt idx="920">177000</cx:pt>
          <cx:pt idx="921">114500</cx:pt>
          <cx:pt idx="922">140000</cx:pt>
          <cx:pt idx="923">80000</cx:pt>
          <cx:pt idx="924">244000</cx:pt>
          <cx:pt idx="925">129500</cx:pt>
          <cx:pt idx="926">107400</cx:pt>
          <cx:pt idx="927">110000</cx:pt>
          <cx:pt idx="928">193500</cx:pt>
          <cx:pt idx="929">133900</cx:pt>
          <cx:pt idx="930">190000</cx:pt>
          <cx:pt idx="931">226000</cx:pt>
          <cx:pt idx="932">150750</cx:pt>
          <cx:pt idx="933">180000</cx:pt>
          <cx:pt idx="934">174000</cx:pt>
          <cx:pt idx="935">122000</cx:pt>
          <cx:pt idx="936">162500</cx:pt>
          <cx:pt idx="937">103200</cx:pt>
          <cx:pt idx="938">228000</cx:pt>
          <cx:pt idx="939">128500</cx:pt>
          <cx:pt idx="940">100000</cx:pt>
          <cx:pt idx="941">200100</cx:pt>
          <cx:pt idx="942">120000</cx:pt>
          <cx:pt idx="943">148500</cx:pt>
          <cx:pt idx="944">104000</cx:pt>
          <cx:pt idx="945">171500</cx:pt>
          <cx:pt idx="946">112000</cx:pt>
          <cx:pt idx="947">98000</cx:pt>
          <cx:pt idx="948">134450</cx:pt>
          <cx:pt idx="949">179900</cx:pt>
          <cx:pt idx="950">97000</cx:pt>
          <cx:pt idx="951">106000</cx:pt>
          <cx:pt idx="952">148000</cx:pt>
          <cx:pt idx="953">128200</cx:pt>
          <cx:pt idx="954">120000</cx:pt>
          <cx:pt idx="955">145000</cx:pt>
          <cx:pt idx="956">175500</cx:pt>
          <cx:pt idx="957">120500</cx:pt>
          <cx:pt idx="958">139000</cx:pt>
          <cx:pt idx="959">228500</cx:pt>
          <cx:pt idx="960">135900</cx:pt>
          <cx:pt idx="961">142500</cx:pt>
          <cx:pt idx="962">175000</cx:pt>
          <cx:pt idx="963">132000</cx:pt>
          <cx:pt idx="964">87000</cx:pt>
          <cx:pt idx="965">214500</cx:pt>
          <cx:pt idx="966">139000</cx:pt>
          <cx:pt idx="967">228950</cx:pt>
          <cx:pt idx="968">95000</cx:pt>
          <cx:pt idx="969">173000</cx:pt>
          <cx:pt idx="970">156000</cx:pt>
          <cx:pt idx="971">132000</cx:pt>
          <cx:pt idx="972">123000</cx:pt>
          <cx:pt idx="973">127000</cx:pt>
          <cx:pt idx="974">125000</cx:pt>
          <cx:pt idx="975">109000</cx:pt>
          <cx:pt idx="976">129000</cx:pt>
          <cx:pt idx="977">115000</cx:pt>
          <cx:pt idx="978">239000</cx:pt>
          <cx:pt idx="979">126000</cx:pt>
          <cx:pt idx="980">142000</cx:pt>
          <cx:pt idx="981">109008</cx:pt>
          <cx:pt idx="982">212000</cx:pt>
          <cx:pt idx="983">90350</cx:pt>
          <cx:pt idx="984">190000</cx:pt>
          <cx:pt idx="985">119500</cx:pt>
          <cx:pt idx="986">175500</cx:pt>
          <cx:pt idx="987">256000</cx:pt>
          <cx:pt idx="988">190000</cx:pt>
          <cx:pt idx="989">132500</cx:pt>
          <cx:pt idx="990">175000</cx:pt>
          <cx:pt idx="991">115000</cx:pt>
          <cx:pt idx="992">155000</cx:pt>
          <cx:pt idx="993">184000</cx:pt>
          <cx:pt idx="994">124500</cx:pt>
          <cx:pt idx="995">158000</cx:pt>
          <cx:pt idx="996">150000</cx:pt>
          <cx:pt idx="997">140000</cx:pt>
          <cx:pt idx="998">112500</cx:pt>
          <cx:pt idx="999">113000</cx:pt>
          <cx:pt idx="1000">108000</cx:pt>
          <cx:pt idx="1001">121500</cx:pt>
          <cx:pt idx="1002">108000</cx:pt>
          <cx:pt idx="1003">120000</cx:pt>
          <cx:pt idx="1004">164500</cx:pt>
          <cx:pt idx="1005">181900</cx:pt>
          <cx:pt idx="1006">137000</cx:pt>
          <cx:pt idx="1007">79500</cx:pt>
          <cx:pt idx="1008">110000</cx:pt>
          <cx:pt idx="1009">217500</cx:pt>
          <cx:pt idx="1010">151000</cx:pt>
          <cx:pt idx="1011">141000</cx:pt>
          <cx:pt idx="1012">205000</cx:pt>
          <cx:pt idx="1013">359100</cx:pt>
          <cx:pt idx="1014">148000</cx:pt>
          <cx:pt idx="1015">75500</cx:pt>
          <cx:pt idx="1016">105500</cx:pt>
          <cx:pt idx="1017">135000</cx:pt>
          <cx:pt idx="1018">160000</cx:pt>
          <cx:pt idx="1019">153000</cx:pt>
          <cx:pt idx="1020">124000</cx:pt>
          <cx:pt idx="1021">84500</cx:pt>
          <cx:pt idx="1022">205950</cx:pt>
          <cx:pt idx="1023">350000</cx:pt>
          <cx:pt idx="1024">149000</cx:pt>
          <cx:pt idx="1025">168000</cx:pt>
          <cx:pt idx="1026">103600</cx:pt>
          <cx:pt idx="1027">165000</cx:pt>
          <cx:pt idx="1028">140000</cx:pt>
          <cx:pt idx="1029">148500</cx:pt>
          <cx:pt idx="1030">227875</cx:pt>
          <cx:pt idx="1031">392000</cx:pt>
          <cx:pt idx="1032">755000</cx:pt>
          <cx:pt idx="1033">108480</cx:pt>
          <cx:pt idx="1034">141500</cx:pt>
          <cx:pt idx="1035">176000</cx:pt>
          <cx:pt idx="1036">52000</cx:pt>
          <cx:pt idx="1037">157000</cx:pt>
          <cx:pt idx="1038">128500</cx:pt>
          <cx:pt idx="1039">135000</cx:pt>
          <cx:pt idx="1040">120500</cx:pt>
          <cx:pt idx="1041">131400</cx:pt>
          <cx:pt idx="1042">175000</cx:pt>
          <cx:pt idx="1043">127500</cx:pt>
          <cx:pt idx="1044">165500</cx:pt>
          <cx:pt idx="1045">128000</cx:pt>
          <cx:pt idx="1046">139000</cx:pt>
          <cx:pt idx="1047">171000</cx:pt>
          <cx:pt idx="1048">223500</cx:pt>
          <cx:pt idx="1049">181000</cx:pt>
          <cx:pt idx="1050">157900</cx:pt>
          <cx:pt idx="1051">137000</cx:pt>
          <cx:pt idx="1052">109500</cx:pt>
          <cx:pt idx="1053">237000</cx:pt>
          <cx:pt idx="1054">167000</cx:pt>
          <cx:pt idx="1055">139950</cx:pt>
          <cx:pt idx="1056">153500</cx:pt>
          <cx:pt idx="1057">144000</cx:pt>
          <cx:pt idx="1058">130500</cx:pt>
          <cx:pt idx="1059">133500</cx:pt>
          <cx:pt idx="1060">158000</cx:pt>
          <cx:pt idx="1061">147000</cx:pt>
          <cx:pt idx="1062">148500</cx:pt>
          <cx:pt idx="1063">169000</cx:pt>
          <cx:pt idx="1064">66500</cx:pt>
          <cx:pt idx="1065">268000</cx:pt>
          <cx:pt idx="1066">106500</cx:pt>
          <cx:pt idx="1067">110000</cx:pt>
          <cx:pt idx="1068">125500</cx:pt>
          <cx:pt idx="1069">145000</cx:pt>
          <cx:pt idx="1070">135000</cx:pt>
          <cx:pt idx="1071">207500</cx:pt>
          <cx:pt idx="1072">175000</cx:pt>
          <cx:pt idx="1073">117500</cx:pt>
          <cx:pt idx="1074">137500</cx:pt>
          <cx:pt idx="1075">124900</cx:pt>
          <cx:pt idx="1076">143000</cx:pt>
          <cx:pt idx="1077">145000</cx:pt>
          <cx:pt idx="1078">124000</cx:pt>
          <cx:pt idx="1079">155000</cx:pt>
          <cx:pt idx="1080">37900</cx:pt>
          <cx:pt idx="1081">139000</cx:pt>
          <cx:pt idx="1082">195000</cx:pt>
          <cx:pt idx="1083">136500</cx:pt>
          <cx:pt idx="1084">185000</cx:pt>
          <cx:pt idx="1085">86000</cx:pt>
          <cx:pt idx="1086">136905</cx:pt>
          <cx:pt idx="1087">227000</cx:pt>
          <cx:pt idx="1088">287000</cx:pt>
          <cx:pt idx="1089">97000</cx:pt>
          <cx:pt idx="1090">165000</cx:pt>
          <cx:pt idx="1091">144500</cx:pt>
          <cx:pt idx="1092">248000</cx:pt>
          <cx:pt idx="1093">110500</cx:pt>
          <cx:pt idx="1094">154000</cx:pt>
          <cx:pt idx="1095">167900</cx:pt>
          <cx:pt idx="1096">154000</cx:pt>
          <cx:pt idx="1097">159500</cx:pt>
          <cx:pt idx="1098">219500</cx:pt>
          <cx:pt idx="1099">160000</cx:pt>
          <cx:pt idx="1100">147000</cx:pt>
          <cx:pt idx="1101">128000</cx:pt>
          <cx:pt idx="1102">159500</cx:pt>
          <cx:pt idx="1103">205000</cx:pt>
          <cx:pt idx="1104">140000</cx:pt>
          <cx:pt idx="1105">149000</cx:pt>
          <cx:pt idx="1106">201800</cx:pt>
          <cx:pt idx="1107">185000</cx:pt>
          <cx:pt idx="1108">171000</cx:pt>
          <cx:pt idx="1109">163000</cx:pt>
          <cx:pt idx="1110">200500</cx:pt>
          <cx:pt idx="1111">154900</cx:pt>
          <cx:pt idx="1112">120000</cx:pt>
          <cx:pt idx="1113">144000</cx:pt>
          <cx:pt idx="1114">153500</cx:pt>
          <cx:pt idx="1115">113000</cx:pt>
          <cx:pt idx="1116">143000</cx:pt>
          <cx:pt idx="1117">132500</cx:pt>
          <cx:pt idx="1118">130000</cx:pt>
          <cx:pt idx="1119">248328</cx:pt>
          <cx:pt idx="1120">170000</cx:pt>
          <cx:pt idx="1121">130000</cx:pt>
          <cx:pt idx="1122">127500</cx:pt>
          <cx:pt idx="1123">128900</cx:pt>
          <cx:pt idx="1124">180500</cx:pt>
          <cx:pt idx="1125">260000</cx:pt>
          <cx:pt idx="1126">137000</cx:pt>
          <cx:pt idx="1127">139000</cx:pt>
          <cx:pt idx="1128">162000</cx:pt>
          <cx:pt idx="1129">132500</cx:pt>
          <cx:pt idx="1130">155000</cx:pt>
          <cx:pt idx="1131">119000</cx:pt>
          <cx:pt idx="1132">72500</cx:pt>
          <cx:pt idx="1133">79000</cx:pt>
          <cx:pt idx="1134">100000</cx:pt>
          <cx:pt idx="1135">125500</cx:pt>
          <cx:pt idx="1136">125000</cx:pt>
          <cx:pt idx="1137">177000</cx:pt>
          <cx:pt idx="1138">171000</cx:pt>
          <cx:pt idx="1139">170000</cx:pt>
          <cx:pt idx="1140">149900</cx:pt>
          <cx:pt idx="1141">189000</cx:pt>
          <cx:pt idx="1142">127000</cx:pt>
          <cx:pt idx="1143">105000</cx:pt>
          <cx:pt idx="1144">165500</cx:pt>
          <cx:pt idx="1145">274300</cx:pt>
          <cx:pt idx="1146">131000</cx:pt>
          <cx:pt idx="1147">137450</cx:pt>
          <cx:pt idx="1148">215000</cx:pt>
          <cx:pt idx="1149">122500</cx:pt>
          <cx:pt idx="1150">179900</cx:pt>
          <cx:pt idx="1151">142000</cx:pt>
          <cx:pt idx="1152">140000</cx:pt>
          <cx:pt idx="1153">143750</cx:pt>
          <cx:pt idx="1154">64500</cx:pt>
          <cx:pt idx="1155">120500</cx:pt>
          <cx:pt idx="1156">197000</cx:pt>
          <cx:pt idx="1157">121000</cx:pt>
          <cx:pt idx="1158">210000</cx:pt>
          <cx:pt idx="1159">142125</cx:pt>
          <cx:pt idx="1160">147500</cx:pt>
          <cx:pt idx="1161">149000</cx:pt>
          <cx:pt idx="1162">139400</cx:pt>
          <cx:pt idx="1163">129900</cx:pt>
          <cx:pt idx="1164">134800</cx:pt>
          <cx:pt idx="1165">109000</cx:pt>
          <cx:pt idx="1166">144000</cx:pt>
          <cx:pt idx="1167">127000</cx:pt>
          <cx:pt idx="1168">124900</cx:pt>
          <cx:pt idx="1169">101000</cx:pt>
          <cx:pt idx="1170">144900</cx:pt>
          <cx:pt idx="1171">135750</cx:pt>
          <cx:pt idx="1172">163500</cx:pt>
          <cx:pt idx="1173">205000</cx:pt>
          <cx:pt idx="1174">100000</cx:pt>
          <cx:pt idx="1175">115000</cx:pt>
          <cx:pt idx="1176">136000</cx:pt>
          <cx:pt idx="1177">87000</cx:pt>
          <cx:pt idx="1178">150000</cx:pt>
          <cx:pt idx="1179">105000</cx:pt>
          <cx:pt idx="1180">235000</cx:pt>
          <cx:pt idx="1181">109500</cx:pt>
          <cx:pt idx="1182">152000</cx:pt>
          <cx:pt idx="1183">127500</cx:pt>
          <cx:pt idx="1184">239000</cx:pt>
          <cx:pt idx="1185">243000</cx:pt>
          <cx:pt idx="1186">135000</cx:pt>
          <cx:pt idx="1187">127000</cx:pt>
          <cx:pt idx="1188">110000</cx:pt>
          <cx:pt idx="1189">145000</cx:pt>
          <cx:pt idx="1190">161750</cx:pt>
          <cx:pt idx="1191">194500</cx:pt>
          <cx:pt idx="1192">277000</cx:pt>
          <cx:pt idx="1193">158000</cx:pt>
          <cx:pt idx="1194">151000</cx:pt>
          <cx:pt idx="1195">130000</cx:pt>
          <cx:pt idx="1196">148000</cx:pt>
          <cx:pt idx="1197">241500</cx:pt>
          <cx:pt idx="1198">290000</cx:pt>
          <cx:pt idx="1199">124500</cx:pt>
          <cx:pt idx="1200">205000</cx:pt>
          <cx:pt idx="1201">159000</cx:pt>
          <cx:pt idx="1202">153575</cx:pt>
          <cx:pt idx="1203">235000</cx:pt>
          <cx:pt idx="1204">149900</cx:pt>
          <cx:pt idx="1205">89500</cx:pt>
          <cx:pt idx="1206">119900</cx:pt>
          <cx:pt idx="1207">178000</cx:pt>
          <cx:pt idx="1208">260000</cx:pt>
          <cx:pt idx="1209">242000</cx:pt>
          <cx:pt idx="1210">202500</cx:pt>
          <cx:pt idx="1211">155000</cx:pt>
          <cx:pt idx="1212">147000</cx:pt>
          <cx:pt idx="1213">162000</cx:pt>
          <cx:pt idx="1214">106500</cx:pt>
          <cx:pt idx="1215">177000</cx:pt>
          <cx:pt idx="1216">149500</cx:pt>
          <cx:pt idx="1217">215000</cx:pt>
          <cx:pt idx="1218">79900</cx:pt>
          <cx:pt idx="1219">81000</cx:pt>
          <cx:pt idx="1220">119000</cx:pt>
          <cx:pt idx="1221">162900</cx:pt>
          <cx:pt idx="1222">120000</cx:pt>
          <cx:pt idx="1223">161000</cx:pt>
          <cx:pt idx="1224">188700</cx:pt>
          <cx:pt idx="1225">146500</cx:pt>
          <cx:pt idx="1226">89471</cx:pt>
          <cx:pt idx="1227">132500</cx:pt>
          <cx:pt idx="1228">147000</cx:pt>
          <cx:pt idx="1229">156000</cx:pt>
          <cx:pt idx="1230">133000</cx:pt>
          <cx:pt idx="1231">130000</cx:pt>
          <cx:pt idx="1232">120000</cx:pt>
          <cx:pt idx="1233">140000</cx:pt>
          <cx:pt idx="1234">164900</cx:pt>
          <cx:pt idx="1235">106250</cx:pt>
          <cx:pt idx="1236">159000</cx:pt>
          <cx:pt idx="1237">132000</cx:pt>
          <cx:pt idx="1238">86000</cx:pt>
          <cx:pt idx="1239">107500</cx:pt>
          <cx:pt idx="1240">107500</cx:pt>
          <cx:pt idx="1241">210000</cx:pt>
          <cx:pt idx="1242">129500</cx:pt>
          <cx:pt idx="1243">125000</cx:pt>
          <cx:pt idx="1244">185000</cx:pt>
          <cx:pt idx="1245">139000</cx:pt>
          <cx:pt idx="1246">145000</cx:pt>
          <cx:pt idx="1247">133000</cx:pt>
          <cx:pt idx="1248">130000</cx:pt>
          <cx:pt idx="1249">114504</cx:pt>
          <cx:pt idx="1250">137500</cx:pt>
          <cx:pt idx="1251">240000</cx:pt>
          <cx:pt idx="1252">139400</cx:pt>
          <cx:pt idx="1253">200000</cx:pt>
          <cx:pt idx="1254">85000</cx:pt>
          <cx:pt idx="1255">345000</cx:pt>
          <cx:pt idx="1256">135000</cx:pt>
          <cx:pt idx="1257">145500</cx:pt>
          <cx:pt idx="1258">167000</cx:pt>
          <cx:pt idx="1259">197900</cx:pt>
          <cx:pt idx="1260">402000</cx:pt>
          <cx:pt idx="1261">257500</cx:pt>
          <cx:pt idx="1262">89000</cx:pt>
          <cx:pt idx="1263">123500</cx:pt>
          <cx:pt idx="1264">109900</cx:pt>
          <cx:pt idx="1265">102776</cx:pt>
          <cx:pt idx="1266">124500</cx:pt>
          <cx:pt idx="1267">163000</cx:pt>
          <cx:pt idx="1268">132000</cx:pt>
          <cx:pt idx="1269">265979</cx:pt>
          <cx:pt idx="1270">96500</cx:pt>
          <cx:pt idx="1271">160000</cx:pt>
          <cx:pt idx="1272">107900</cx:pt>
          <cx:pt idx="1273">175000</cx:pt>
          <cx:pt idx="1274">109900</cx:pt>
          <cx:pt idx="1275">116000</cx:pt>
          <cx:pt idx="1276">155000</cx:pt>
          <cx:pt idx="1277">139500</cx:pt>
          <cx:pt idx="1278">128000</cx:pt>
          <cx:pt idx="1279">174900</cx:pt>
          <cx:pt idx="1280">187000</cx:pt>
          <cx:pt idx="1281">250000</cx:pt>
          <cx:pt idx="1282">116000</cx:pt>
          <cx:pt idx="1283">133000</cx:pt>
          <cx:pt idx="1284">148000</cx:pt>
          <cx:pt idx="1285">135500</cx:pt>
          <cx:pt idx="1286">122900</cx:pt>
          <cx:pt idx="1287">135000</cx:pt>
          <cx:pt idx="1288">153000</cx:pt>
          <cx:pt idx="1289">250000</cx:pt>
          <cx:pt idx="1290">143500</cx:pt>
          <cx:pt idx="1291">88000</cx:pt>
          <cx:pt idx="1292">145900</cx:pt>
          <cx:pt idx="1293">242000</cx:pt>
          <cx:pt idx="1294">244400</cx:pt>
          <cx:pt idx="1295">197500</cx:pt>
          <cx:pt idx="1296">116500</cx:pt>
          <cx:pt idx="1297">272000</cx:pt>
          <cx:pt idx="1298">160000</cx:pt>
          <cx:pt idx="1299">135000</cx:pt>
          <cx:pt idx="1300">85500</cx:pt>
          <cx:pt idx="1301">121600</cx:pt>
          <cx:pt idx="1302">165000</cx:pt>
          <cx:pt idx="1303">118000</cx:pt>
          <cx:pt idx="1304">310000</cx:pt>
          <cx:pt idx="1305">119750</cx:pt>
          <cx:pt idx="1306">84900</cx:pt>
          <cx:pt idx="1307">220000</cx:pt>
          <cx:pt idx="1308">178000</cx:pt>
          <cx:pt idx="1309">135000</cx:pt>
          <cx:pt idx="1310">145000</cx:pt>
          <cx:pt idx="1311">129000</cx:pt>
          <cx:pt idx="1312">127000</cx:pt>
          <cx:pt idx="1313">135000</cx:pt>
          <cx:pt idx="1314">129900</cx:pt>
          <cx:pt idx="1315">134500</cx:pt>
          <cx:pt idx="1316">117000</cx:pt>
          <cx:pt idx="1317">130000</cx:pt>
          <cx:pt idx="1318">139000</cx:pt>
          <cx:pt idx="1319">197500</cx:pt>
          <cx:pt idx="1320">174500</cx:pt>
          <cx:pt idx="1321">116900</cx:pt>
          <cx:pt idx="1322">230000</cx:pt>
          <cx:pt idx="1323">224000</cx:pt>
          <cx:pt idx="1324">194000</cx:pt>
          <cx:pt idx="1325">235000</cx:pt>
          <cx:pt idx="1326">104900</cx:pt>
          <cx:pt idx="1327">158000</cx:pt>
          <cx:pt idx="1328">271900</cx:pt>
          <cx:pt idx="1329">140000</cx:pt>
          <cx:pt idx="1330">164000</cx:pt>
          <cx:pt idx="1331">230000</cx:pt>
          <cx:pt idx="1332">178000</cx:pt>
          <cx:pt idx="1333">119000</cx:pt>
          <cx:pt idx="1334">294000</cx:pt>
          <cx:pt idx="1335">185750</cx:pt>
          <cx:pt idx="1336">177000</cx:pt>
          <cx:pt idx="1337">150500</cx:pt>
          <cx:pt idx="1338">169000</cx:pt>
          <cx:pt idx="1339">180500</cx:pt>
          <cx:pt idx="1340">119500</cx:pt>
          <cx:pt idx="1341">115000</cx:pt>
          <cx:pt idx="1342">154000</cx:pt>
          <cx:pt idx="1343">177500</cx:pt>
          <cx:pt idx="1344">147000</cx:pt>
          <cx:pt idx="1345">82500</cx:pt>
          <cx:pt idx="1346">256000</cx:pt>
          <cx:pt idx="1347">128500</cx:pt>
          <cx:pt idx="1348">262500</cx:pt>
          <cx:pt idx="1349">237500</cx:pt>
          <cx:pt idx="1350">157000</cx:pt>
          <cx:pt idx="1351">112000</cx:pt>
          <cx:pt idx="1352">136000</cx:pt>
          <cx:pt idx="1353">163000</cx:pt>
          <cx:pt idx="1354">120000</cx:pt>
          <cx:pt idx="1355">133000</cx:pt>
          <cx:pt idx="1356">125500</cx:pt>
          <cx:pt idx="1357">207000</cx:pt>
          <cx:pt idx="1358">274970</cx:pt>
          <cx:pt idx="1359">119000</cx:pt>
          <cx:pt idx="1360">182900</cx:pt>
          <cx:pt idx="1361">149700</cx:pt>
          <cx:pt idx="1362">191000</cx:pt>
          <cx:pt idx="1363">157900</cx:pt>
          <cx:pt idx="1364">112000</cx:pt>
          <cx:pt idx="1365">92000</cx:pt>
          <cx:pt idx="1366">181500</cx:pt>
          <cx:pt idx="1367">132000</cx:pt>
          <cx:pt idx="1368">154000</cx:pt>
          <cx:pt idx="1369">185000</cx:pt>
          <cx:pt idx="1370">259500</cx:pt>
          <cx:pt idx="1371">84500</cx:pt>
          <cx:pt idx="1372">127000</cx:pt>
          <cx:pt idx="1373">315000</cx:pt>
          <cx:pt idx="1374">137000</cx:pt>
          <cx:pt idx="1375">179500</cx:pt>
          <cx:pt idx="1376">158500</cx:pt>
          <cx:pt idx="1377">126175</cx:pt>
          <cx:pt idx="1378">151500</cx:pt>
          <cx:pt idx="1379">105900</cx:pt>
          <cx:pt idx="1380">118000</cx:pt>
          <cx:pt idx="1381">119000</cx:pt>
          <cx:pt idx="1382">108000</cx:pt>
          <cx:pt idx="1383">135000</cx:pt>
          <cx:pt idx="1384">116000</cx:pt>
          <cx:pt idx="1385">110000</cx:pt>
          <cx:pt idx="1386">110000</cx:pt>
          <cx:pt idx="1387">155000</cx:pt>
          <cx:pt idx="1388">86000</cx:pt>
          <cx:pt idx="1389">91300</cx:pt>
          <cx:pt idx="1390">289000</cx:pt>
          <cx:pt idx="1391">128000</cx:pt>
          <cx:pt idx="1392">316600</cx:pt>
          <cx:pt idx="1393">143000</cx:pt>
          <cx:pt idx="1394">138000</cx:pt>
          <cx:pt idx="1395">225000</cx:pt>
          <cx:pt idx="1396">109500</cx:pt>
          <cx:pt idx="1397">138500</cx:pt>
          <cx:pt idx="1398">130500</cx:pt>
          <cx:pt idx="1399">159500</cx:pt>
          <cx:pt idx="1400">142000</cx:pt>
          <cx:pt idx="1401">156000</cx:pt>
          <cx:pt idx="1402">187500</cx:pt>
          <cx:pt idx="1403">140000</cx:pt>
          <cx:pt idx="1404">157500</cx:pt>
          <cx:pt idx="1405">153900</cx:pt>
          <cx:pt idx="1406">240000</cx:pt>
          <cx:pt idx="1407">127000</cx:pt>
          <cx:pt idx="1408">189950</cx:pt>
          <cx:pt idx="1409">136500</cx:pt>
          <cx:pt idx="1410">154500</cx:pt>
          <cx:pt idx="1411">176500</cx:pt>
          <cx:pt idx="1412">129000</cx:pt>
          <cx:pt idx="1413">133900</cx:pt>
          <cx:pt idx="1414">167500</cx:pt>
          <cx:pt idx="1415">117000</cx:pt>
          <cx:pt idx="1416">187000</cx:pt>
          <cx:pt idx="1417">149900</cx:pt>
          <cx:pt idx="1418">160000</cx:pt>
          <cx:pt idx="1419">173000</cx:pt>
          <cx:pt idx="1420">170000</cx:pt>
          <cx:pt idx="1421">146000</cx:pt>
          <cx:pt idx="1422">94000</cx:pt>
          <cx:pt idx="1423">120500</cx:pt>
          <cx:pt idx="1424">218000</cx:pt>
          <cx:pt idx="1425">179900</cx:pt>
          <cx:pt idx="1426">239000</cx:pt>
          <cx:pt idx="1427">115000</cx:pt>
          <cx:pt idx="1428">125000</cx:pt>
          <cx:pt idx="1429">117000</cx:pt>
          <cx:pt idx="1430">145000</cx:pt>
          <cx:pt idx="1431">147000</cx:pt>
          <cx:pt idx="1432">99900</cx:pt>
          <cx:pt idx="1433">151000</cx:pt>
          <cx:pt idx="1434">335000</cx:pt>
          <cx:pt idx="1435">125500</cx:pt>
          <cx:pt idx="1436">137500</cx:pt>
          <cx:pt idx="1437">140000</cx:pt>
          <cx:pt idx="1438">475000</cx:pt>
          <cx:pt idx="1439">184000</cx:pt>
          <cx:pt idx="1440">311500</cx:pt>
          <cx:pt idx="1441">110500</cx:pt>
          <cx:pt idx="1442">295000</cx:pt>
          <cx:pt idx="1443">155000</cx:pt>
          <cx:pt idx="1444">161000</cx:pt>
          <cx:pt idx="1445">234000</cx:pt>
          <cx:pt idx="1446">325000</cx:pt>
          <cx:pt idx="1447">140000</cx:pt>
          <cx:pt idx="1448">222000</cx:pt>
          <cx:pt idx="1449">299800</cx:pt>
          <cx:pt idx="1450">178400</cx:pt>
          <cx:pt idx="1451">168000</cx:pt>
          <cx:pt idx="1452">118000</cx:pt>
          <cx:pt idx="1453">143000</cx:pt>
          <cx:pt idx="1454">145000</cx:pt>
          <cx:pt idx="1455">381000</cx:pt>
          <cx:pt idx="1456">130500</cx:pt>
          <cx:pt idx="1457">134900</cx:pt>
          <cx:pt idx="1458">174000</cx:pt>
          <cx:pt idx="1459">266500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 sz="2400">
                <a:latin typeface="Bahnschrift SemiBold" panose="020B0502040204020203" pitchFamily="34" charset="0"/>
                <a:ea typeface="Bahnschrift SemiBold" panose="020B0502040204020203" pitchFamily="34" charset="0"/>
                <a:cs typeface="Bahnschrift SemiBold" panose="020B0502040204020203" pitchFamily="34" charset="0"/>
              </a:defRPr>
            </a:pPr>
            <a:r>
              <a:rPr lang="en-US" sz="2400">
                <a:latin typeface="Bahnschrift SemiBold" panose="020B0502040204020203" pitchFamily="34" charset="0"/>
              </a:rPr>
              <a:t>Sale Price by Overall Condition</a:t>
            </a:r>
          </a:p>
        </cx:rich>
      </cx:tx>
    </cx:title>
    <cx:plotArea>
      <cx:plotAreaRegion>
        <cx:series layoutId="boxWhisker" uniqueId="{51B6566A-8FC5-4ABD-999D-FD09E166DEA7}" formatIdx="1">
          <cx:tx>
            <cx:txData>
              <cx:f>OverallCond!$C$1</cx:f>
              <cx:v>SalePrice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1400">
                <a:latin typeface="Bahnschrift" panose="020B0502040204020203" pitchFamily="34" charset="0"/>
                <a:ea typeface="Bahnschrift" panose="020B0502040204020203" pitchFamily="34" charset="0"/>
                <a:cs typeface="Bahnschrift" panose="020B0502040204020203" pitchFamily="34" charset="0"/>
              </a:defRPr>
            </a:pPr>
            <a:endParaRPr lang="en-US" sz="1400">
              <a:latin typeface="Bahnschrift" panose="020B0502040204020203" pitchFamily="34" charset="0"/>
            </a:endParaRPr>
          </a:p>
        </cx:txPr>
      </cx:axis>
      <cx:axis id="1">
        <cx:valScaling/>
        <cx:majorGridlines/>
        <cx:tickLabels/>
        <cx:numFmt formatCode="$#,##0" sourceLinked="0"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1400">
                <a:latin typeface="Bahnschrift" panose="020B0502040204020203" pitchFamily="34" charset="0"/>
                <a:ea typeface="Bahnschrift" panose="020B0502040204020203" pitchFamily="34" charset="0"/>
                <a:cs typeface="Bahnschrift" panose="020B0502040204020203" pitchFamily="34" charset="0"/>
              </a:defRPr>
            </a:pPr>
            <a:endParaRPr lang="en-US" sz="1400">
              <a:latin typeface="Bahnschrift" panose="020B0502040204020203" pitchFamily="34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MSSubClass!$D$2:$D$1461</cx:f>
        <cx:lvl ptCount="1460">
          <cx:pt idx="0">20</cx:pt>
          <cx:pt idx="1">20</cx:pt>
          <cx:pt idx="2">20</cx:pt>
          <cx:pt idx="3">20</cx:pt>
          <cx:pt idx="4">20</cx:pt>
          <cx:pt idx="5">20</cx:pt>
          <cx:pt idx="6">20</cx:pt>
          <cx:pt idx="7">20</cx:pt>
          <cx:pt idx="8">20</cx:pt>
          <cx:pt idx="9">20</cx:pt>
          <cx:pt idx="10">20</cx:pt>
          <cx:pt idx="11">20</cx:pt>
          <cx:pt idx="12">20</cx:pt>
          <cx:pt idx="13">20</cx:pt>
          <cx:pt idx="14">20</cx:pt>
          <cx:pt idx="15">20</cx:pt>
          <cx:pt idx="16">20</cx:pt>
          <cx:pt idx="17">20</cx:pt>
          <cx:pt idx="18">20</cx:pt>
          <cx:pt idx="19">20</cx:pt>
          <cx:pt idx="20">20</cx:pt>
          <cx:pt idx="21">20</cx:pt>
          <cx:pt idx="22">20</cx:pt>
          <cx:pt idx="23">20</cx:pt>
          <cx:pt idx="24">20</cx:pt>
          <cx:pt idx="25">20</cx:pt>
          <cx:pt idx="26">20</cx:pt>
          <cx:pt idx="27">20</cx:pt>
          <cx:pt idx="28">20</cx:pt>
          <cx:pt idx="29">20</cx:pt>
          <cx:pt idx="30">20</cx:pt>
          <cx:pt idx="31">20</cx:pt>
          <cx:pt idx="32">20</cx:pt>
          <cx:pt idx="33">20</cx:pt>
          <cx:pt idx="34">20</cx:pt>
          <cx:pt idx="35">20</cx:pt>
          <cx:pt idx="36">20</cx:pt>
          <cx:pt idx="37">20</cx:pt>
          <cx:pt idx="38">20</cx:pt>
          <cx:pt idx="39">20</cx:pt>
          <cx:pt idx="40">20</cx:pt>
          <cx:pt idx="41">20</cx:pt>
          <cx:pt idx="42">20</cx:pt>
          <cx:pt idx="43">20</cx:pt>
          <cx:pt idx="44">20</cx:pt>
          <cx:pt idx="45">20</cx:pt>
          <cx:pt idx="46">20</cx:pt>
          <cx:pt idx="47">20</cx:pt>
          <cx:pt idx="48">20</cx:pt>
          <cx:pt idx="49">20</cx:pt>
          <cx:pt idx="50">20</cx:pt>
          <cx:pt idx="51">20</cx:pt>
          <cx:pt idx="52">20</cx:pt>
          <cx:pt idx="53">20</cx:pt>
          <cx:pt idx="54">20</cx:pt>
          <cx:pt idx="55">20</cx:pt>
          <cx:pt idx="56">20</cx:pt>
          <cx:pt idx="57">20</cx:pt>
          <cx:pt idx="58">20</cx:pt>
          <cx:pt idx="59">20</cx:pt>
          <cx:pt idx="60">20</cx:pt>
          <cx:pt idx="61">20</cx:pt>
          <cx:pt idx="62">20</cx:pt>
          <cx:pt idx="63">20</cx:pt>
          <cx:pt idx="64">20</cx:pt>
          <cx:pt idx="65">20</cx:pt>
          <cx:pt idx="66">20</cx:pt>
          <cx:pt idx="67">20</cx:pt>
          <cx:pt idx="68">20</cx:pt>
          <cx:pt idx="69">20</cx:pt>
          <cx:pt idx="70">20</cx:pt>
          <cx:pt idx="71">20</cx:pt>
          <cx:pt idx="72">20</cx:pt>
          <cx:pt idx="73">20</cx:pt>
          <cx:pt idx="74">20</cx:pt>
          <cx:pt idx="75">20</cx:pt>
          <cx:pt idx="76">20</cx:pt>
          <cx:pt idx="77">20</cx:pt>
          <cx:pt idx="78">20</cx:pt>
          <cx:pt idx="79">20</cx:pt>
          <cx:pt idx="80">20</cx:pt>
          <cx:pt idx="81">20</cx:pt>
          <cx:pt idx="82">20</cx:pt>
          <cx:pt idx="83">20</cx:pt>
          <cx:pt idx="84">20</cx:pt>
          <cx:pt idx="85">20</cx:pt>
          <cx:pt idx="86">20</cx:pt>
          <cx:pt idx="87">20</cx:pt>
          <cx:pt idx="88">20</cx:pt>
          <cx:pt idx="89">20</cx:pt>
          <cx:pt idx="90">20</cx:pt>
          <cx:pt idx="91">20</cx:pt>
          <cx:pt idx="92">20</cx:pt>
          <cx:pt idx="93">20</cx:pt>
          <cx:pt idx="94">20</cx:pt>
          <cx:pt idx="95">20</cx:pt>
          <cx:pt idx="96">20</cx:pt>
          <cx:pt idx="97">20</cx:pt>
          <cx:pt idx="98">20</cx:pt>
          <cx:pt idx="99">20</cx:pt>
          <cx:pt idx="100">20</cx:pt>
          <cx:pt idx="101">20</cx:pt>
          <cx:pt idx="102">20</cx:pt>
          <cx:pt idx="103">20</cx:pt>
          <cx:pt idx="104">20</cx:pt>
          <cx:pt idx="105">20</cx:pt>
          <cx:pt idx="106">20</cx:pt>
          <cx:pt idx="107">20</cx:pt>
          <cx:pt idx="108">20</cx:pt>
          <cx:pt idx="109">20</cx:pt>
          <cx:pt idx="110">20</cx:pt>
          <cx:pt idx="111">20</cx:pt>
          <cx:pt idx="112">20</cx:pt>
          <cx:pt idx="113">20</cx:pt>
          <cx:pt idx="114">20</cx:pt>
          <cx:pt idx="115">20</cx:pt>
          <cx:pt idx="116">20</cx:pt>
          <cx:pt idx="117">20</cx:pt>
          <cx:pt idx="118">20</cx:pt>
          <cx:pt idx="119">20</cx:pt>
          <cx:pt idx="120">20</cx:pt>
          <cx:pt idx="121">20</cx:pt>
          <cx:pt idx="122">20</cx:pt>
          <cx:pt idx="123">20</cx:pt>
          <cx:pt idx="124">20</cx:pt>
          <cx:pt idx="125">20</cx:pt>
          <cx:pt idx="126">20</cx:pt>
          <cx:pt idx="127">20</cx:pt>
          <cx:pt idx="128">20</cx:pt>
          <cx:pt idx="129">20</cx:pt>
          <cx:pt idx="130">20</cx:pt>
          <cx:pt idx="131">20</cx:pt>
          <cx:pt idx="132">20</cx:pt>
          <cx:pt idx="133">20</cx:pt>
          <cx:pt idx="134">20</cx:pt>
          <cx:pt idx="135">20</cx:pt>
          <cx:pt idx="136">20</cx:pt>
          <cx:pt idx="137">20</cx:pt>
          <cx:pt idx="138">20</cx:pt>
          <cx:pt idx="139">20</cx:pt>
          <cx:pt idx="140">20</cx:pt>
          <cx:pt idx="141">20</cx:pt>
          <cx:pt idx="142">20</cx:pt>
          <cx:pt idx="143">20</cx:pt>
          <cx:pt idx="144">20</cx:pt>
          <cx:pt idx="145">20</cx:pt>
          <cx:pt idx="146">20</cx:pt>
          <cx:pt idx="147">20</cx:pt>
          <cx:pt idx="148">20</cx:pt>
          <cx:pt idx="149">20</cx:pt>
          <cx:pt idx="150">20</cx:pt>
          <cx:pt idx="151">20</cx:pt>
          <cx:pt idx="152">20</cx:pt>
          <cx:pt idx="153">20</cx:pt>
          <cx:pt idx="154">20</cx:pt>
          <cx:pt idx="155">20</cx:pt>
          <cx:pt idx="156">20</cx:pt>
          <cx:pt idx="157">20</cx:pt>
          <cx:pt idx="158">20</cx:pt>
          <cx:pt idx="159">20</cx:pt>
          <cx:pt idx="160">20</cx:pt>
          <cx:pt idx="161">20</cx:pt>
          <cx:pt idx="162">20</cx:pt>
          <cx:pt idx="163">20</cx:pt>
          <cx:pt idx="164">20</cx:pt>
          <cx:pt idx="165">20</cx:pt>
          <cx:pt idx="166">20</cx:pt>
          <cx:pt idx="167">20</cx:pt>
          <cx:pt idx="168">20</cx:pt>
          <cx:pt idx="169">20</cx:pt>
          <cx:pt idx="170">20</cx:pt>
          <cx:pt idx="171">20</cx:pt>
          <cx:pt idx="172">20</cx:pt>
          <cx:pt idx="173">20</cx:pt>
          <cx:pt idx="174">20</cx:pt>
          <cx:pt idx="175">20</cx:pt>
          <cx:pt idx="176">20</cx:pt>
          <cx:pt idx="177">20</cx:pt>
          <cx:pt idx="178">20</cx:pt>
          <cx:pt idx="179">20</cx:pt>
          <cx:pt idx="180">20</cx:pt>
          <cx:pt idx="181">20</cx:pt>
          <cx:pt idx="182">20</cx:pt>
          <cx:pt idx="183">20</cx:pt>
          <cx:pt idx="184">20</cx:pt>
          <cx:pt idx="185">20</cx:pt>
          <cx:pt idx="186">20</cx:pt>
          <cx:pt idx="187">20</cx:pt>
          <cx:pt idx="188">20</cx:pt>
          <cx:pt idx="189">20</cx:pt>
          <cx:pt idx="190">20</cx:pt>
          <cx:pt idx="191">20</cx:pt>
          <cx:pt idx="192">20</cx:pt>
          <cx:pt idx="193">20</cx:pt>
          <cx:pt idx="194">20</cx:pt>
          <cx:pt idx="195">20</cx:pt>
          <cx:pt idx="196">20</cx:pt>
          <cx:pt idx="197">20</cx:pt>
          <cx:pt idx="198">20</cx:pt>
          <cx:pt idx="199">20</cx:pt>
          <cx:pt idx="200">20</cx:pt>
          <cx:pt idx="201">20</cx:pt>
          <cx:pt idx="202">20</cx:pt>
          <cx:pt idx="203">20</cx:pt>
          <cx:pt idx="204">20</cx:pt>
          <cx:pt idx="205">20</cx:pt>
          <cx:pt idx="206">20</cx:pt>
          <cx:pt idx="207">20</cx:pt>
          <cx:pt idx="208">20</cx:pt>
          <cx:pt idx="209">20</cx:pt>
          <cx:pt idx="210">20</cx:pt>
          <cx:pt idx="211">20</cx:pt>
          <cx:pt idx="212">20</cx:pt>
          <cx:pt idx="213">20</cx:pt>
          <cx:pt idx="214">20</cx:pt>
          <cx:pt idx="215">20</cx:pt>
          <cx:pt idx="216">20</cx:pt>
          <cx:pt idx="217">20</cx:pt>
          <cx:pt idx="218">20</cx:pt>
          <cx:pt idx="219">20</cx:pt>
          <cx:pt idx="220">20</cx:pt>
          <cx:pt idx="221">20</cx:pt>
          <cx:pt idx="222">20</cx:pt>
          <cx:pt idx="223">20</cx:pt>
          <cx:pt idx="224">20</cx:pt>
          <cx:pt idx="225">20</cx:pt>
          <cx:pt idx="226">20</cx:pt>
          <cx:pt idx="227">20</cx:pt>
          <cx:pt idx="228">20</cx:pt>
          <cx:pt idx="229">20</cx:pt>
          <cx:pt idx="230">20</cx:pt>
          <cx:pt idx="231">20</cx:pt>
          <cx:pt idx="232">20</cx:pt>
          <cx:pt idx="233">20</cx:pt>
          <cx:pt idx="234">20</cx:pt>
          <cx:pt idx="235">20</cx:pt>
          <cx:pt idx="236">20</cx:pt>
          <cx:pt idx="237">20</cx:pt>
          <cx:pt idx="238">20</cx:pt>
          <cx:pt idx="239">20</cx:pt>
          <cx:pt idx="240">20</cx:pt>
          <cx:pt idx="241">20</cx:pt>
          <cx:pt idx="242">20</cx:pt>
          <cx:pt idx="243">20</cx:pt>
          <cx:pt idx="244">20</cx:pt>
          <cx:pt idx="245">20</cx:pt>
          <cx:pt idx="246">20</cx:pt>
          <cx:pt idx="247">20</cx:pt>
          <cx:pt idx="248">20</cx:pt>
          <cx:pt idx="249">20</cx:pt>
          <cx:pt idx="250">20</cx:pt>
          <cx:pt idx="251">20</cx:pt>
          <cx:pt idx="252">20</cx:pt>
          <cx:pt idx="253">20</cx:pt>
          <cx:pt idx="254">20</cx:pt>
          <cx:pt idx="255">20</cx:pt>
          <cx:pt idx="256">20</cx:pt>
          <cx:pt idx="257">20</cx:pt>
          <cx:pt idx="258">20</cx:pt>
          <cx:pt idx="259">20</cx:pt>
          <cx:pt idx="260">20</cx:pt>
          <cx:pt idx="261">20</cx:pt>
          <cx:pt idx="262">20</cx:pt>
          <cx:pt idx="263">20</cx:pt>
          <cx:pt idx="264">20</cx:pt>
          <cx:pt idx="265">20</cx:pt>
          <cx:pt idx="266">20</cx:pt>
          <cx:pt idx="267">20</cx:pt>
          <cx:pt idx="268">20</cx:pt>
          <cx:pt idx="269">20</cx:pt>
          <cx:pt idx="270">20</cx:pt>
          <cx:pt idx="271">20</cx:pt>
          <cx:pt idx="272">20</cx:pt>
          <cx:pt idx="273">20</cx:pt>
          <cx:pt idx="274">20</cx:pt>
          <cx:pt idx="275">20</cx:pt>
          <cx:pt idx="276">20</cx:pt>
          <cx:pt idx="277">20</cx:pt>
          <cx:pt idx="278">20</cx:pt>
          <cx:pt idx="279">20</cx:pt>
          <cx:pt idx="280">20</cx:pt>
          <cx:pt idx="281">20</cx:pt>
          <cx:pt idx="282">20</cx:pt>
          <cx:pt idx="283">20</cx:pt>
          <cx:pt idx="284">20</cx:pt>
          <cx:pt idx="285">20</cx:pt>
          <cx:pt idx="286">20</cx:pt>
          <cx:pt idx="287">20</cx:pt>
          <cx:pt idx="288">20</cx:pt>
          <cx:pt idx="289">20</cx:pt>
          <cx:pt idx="290">20</cx:pt>
          <cx:pt idx="291">20</cx:pt>
          <cx:pt idx="292">20</cx:pt>
          <cx:pt idx="293">20</cx:pt>
          <cx:pt idx="294">20</cx:pt>
          <cx:pt idx="295">20</cx:pt>
          <cx:pt idx="296">20</cx:pt>
          <cx:pt idx="297">20</cx:pt>
          <cx:pt idx="298">20</cx:pt>
          <cx:pt idx="299">20</cx:pt>
          <cx:pt idx="300">20</cx:pt>
          <cx:pt idx="301">20</cx:pt>
          <cx:pt idx="302">20</cx:pt>
          <cx:pt idx="303">20</cx:pt>
          <cx:pt idx="304">20</cx:pt>
          <cx:pt idx="305">20</cx:pt>
          <cx:pt idx="306">20</cx:pt>
          <cx:pt idx="307">20</cx:pt>
          <cx:pt idx="308">20</cx:pt>
          <cx:pt idx="309">20</cx:pt>
          <cx:pt idx="310">20</cx:pt>
          <cx:pt idx="311">20</cx:pt>
          <cx:pt idx="312">20</cx:pt>
          <cx:pt idx="313">20</cx:pt>
          <cx:pt idx="314">20</cx:pt>
          <cx:pt idx="315">20</cx:pt>
          <cx:pt idx="316">20</cx:pt>
          <cx:pt idx="317">20</cx:pt>
          <cx:pt idx="318">20</cx:pt>
          <cx:pt idx="319">20</cx:pt>
          <cx:pt idx="320">20</cx:pt>
          <cx:pt idx="321">20</cx:pt>
          <cx:pt idx="322">20</cx:pt>
          <cx:pt idx="323">20</cx:pt>
          <cx:pt idx="324">20</cx:pt>
          <cx:pt idx="325">20</cx:pt>
          <cx:pt idx="326">20</cx:pt>
          <cx:pt idx="327">20</cx:pt>
          <cx:pt idx="328">20</cx:pt>
          <cx:pt idx="329">20</cx:pt>
          <cx:pt idx="330">20</cx:pt>
          <cx:pt idx="331">20</cx:pt>
          <cx:pt idx="332">20</cx:pt>
          <cx:pt idx="333">20</cx:pt>
          <cx:pt idx="334">20</cx:pt>
          <cx:pt idx="335">20</cx:pt>
          <cx:pt idx="336">20</cx:pt>
          <cx:pt idx="337">20</cx:pt>
          <cx:pt idx="338">20</cx:pt>
          <cx:pt idx="339">20</cx:pt>
          <cx:pt idx="340">20</cx:pt>
          <cx:pt idx="341">20</cx:pt>
          <cx:pt idx="342">20</cx:pt>
          <cx:pt idx="343">20</cx:pt>
          <cx:pt idx="344">20</cx:pt>
          <cx:pt idx="345">20</cx:pt>
          <cx:pt idx="346">20</cx:pt>
          <cx:pt idx="347">20</cx:pt>
          <cx:pt idx="348">20</cx:pt>
          <cx:pt idx="349">20</cx:pt>
          <cx:pt idx="350">20</cx:pt>
          <cx:pt idx="351">20</cx:pt>
          <cx:pt idx="352">20</cx:pt>
          <cx:pt idx="353">20</cx:pt>
          <cx:pt idx="354">20</cx:pt>
          <cx:pt idx="355">20</cx:pt>
          <cx:pt idx="356">20</cx:pt>
          <cx:pt idx="357">20</cx:pt>
          <cx:pt idx="358">20</cx:pt>
          <cx:pt idx="359">20</cx:pt>
          <cx:pt idx="360">20</cx:pt>
          <cx:pt idx="361">20</cx:pt>
          <cx:pt idx="362">20</cx:pt>
          <cx:pt idx="363">20</cx:pt>
          <cx:pt idx="364">20</cx:pt>
          <cx:pt idx="365">20</cx:pt>
          <cx:pt idx="366">20</cx:pt>
          <cx:pt idx="367">20</cx:pt>
          <cx:pt idx="368">20</cx:pt>
          <cx:pt idx="369">20</cx:pt>
          <cx:pt idx="370">20</cx:pt>
          <cx:pt idx="371">20</cx:pt>
          <cx:pt idx="372">20</cx:pt>
          <cx:pt idx="373">20</cx:pt>
          <cx:pt idx="374">20</cx:pt>
          <cx:pt idx="375">20</cx:pt>
          <cx:pt idx="376">20</cx:pt>
          <cx:pt idx="377">20</cx:pt>
          <cx:pt idx="378">20</cx:pt>
          <cx:pt idx="379">20</cx:pt>
          <cx:pt idx="380">20</cx:pt>
          <cx:pt idx="381">20</cx:pt>
          <cx:pt idx="382">20</cx:pt>
          <cx:pt idx="383">20</cx:pt>
          <cx:pt idx="384">20</cx:pt>
          <cx:pt idx="385">20</cx:pt>
          <cx:pt idx="386">20</cx:pt>
          <cx:pt idx="387">20</cx:pt>
          <cx:pt idx="388">20</cx:pt>
          <cx:pt idx="389">20</cx:pt>
          <cx:pt idx="390">20</cx:pt>
          <cx:pt idx="391">20</cx:pt>
          <cx:pt idx="392">20</cx:pt>
          <cx:pt idx="393">20</cx:pt>
          <cx:pt idx="394">20</cx:pt>
          <cx:pt idx="395">20</cx:pt>
          <cx:pt idx="396">20</cx:pt>
          <cx:pt idx="397">20</cx:pt>
          <cx:pt idx="398">20</cx:pt>
          <cx:pt idx="399">20</cx:pt>
          <cx:pt idx="400">20</cx:pt>
          <cx:pt idx="401">20</cx:pt>
          <cx:pt idx="402">20</cx:pt>
          <cx:pt idx="403">20</cx:pt>
          <cx:pt idx="404">20</cx:pt>
          <cx:pt idx="405">20</cx:pt>
          <cx:pt idx="406">20</cx:pt>
          <cx:pt idx="407">20</cx:pt>
          <cx:pt idx="408">20</cx:pt>
          <cx:pt idx="409">20</cx:pt>
          <cx:pt idx="410">20</cx:pt>
          <cx:pt idx="411">20</cx:pt>
          <cx:pt idx="412">20</cx:pt>
          <cx:pt idx="413">20</cx:pt>
          <cx:pt idx="414">20</cx:pt>
          <cx:pt idx="415">20</cx:pt>
          <cx:pt idx="416">20</cx:pt>
          <cx:pt idx="417">20</cx:pt>
          <cx:pt idx="418">20</cx:pt>
          <cx:pt idx="419">20</cx:pt>
          <cx:pt idx="420">20</cx:pt>
          <cx:pt idx="421">20</cx:pt>
          <cx:pt idx="422">20</cx:pt>
          <cx:pt idx="423">20</cx:pt>
          <cx:pt idx="424">20</cx:pt>
          <cx:pt idx="425">20</cx:pt>
          <cx:pt idx="426">20</cx:pt>
          <cx:pt idx="427">20</cx:pt>
          <cx:pt idx="428">20</cx:pt>
          <cx:pt idx="429">20</cx:pt>
          <cx:pt idx="430">20</cx:pt>
          <cx:pt idx="431">20</cx:pt>
          <cx:pt idx="432">20</cx:pt>
          <cx:pt idx="433">20</cx:pt>
          <cx:pt idx="434">20</cx:pt>
          <cx:pt idx="435">20</cx:pt>
          <cx:pt idx="436">20</cx:pt>
          <cx:pt idx="437">20</cx:pt>
          <cx:pt idx="438">20</cx:pt>
          <cx:pt idx="439">20</cx:pt>
          <cx:pt idx="440">20</cx:pt>
          <cx:pt idx="441">20</cx:pt>
          <cx:pt idx="442">20</cx:pt>
          <cx:pt idx="443">20</cx:pt>
          <cx:pt idx="444">20</cx:pt>
          <cx:pt idx="445">20</cx:pt>
          <cx:pt idx="446">20</cx:pt>
          <cx:pt idx="447">20</cx:pt>
          <cx:pt idx="448">20</cx:pt>
          <cx:pt idx="449">20</cx:pt>
          <cx:pt idx="450">20</cx:pt>
          <cx:pt idx="451">20</cx:pt>
          <cx:pt idx="452">20</cx:pt>
          <cx:pt idx="453">20</cx:pt>
          <cx:pt idx="454">20</cx:pt>
          <cx:pt idx="455">20</cx:pt>
          <cx:pt idx="456">20</cx:pt>
          <cx:pt idx="457">20</cx:pt>
          <cx:pt idx="458">20</cx:pt>
          <cx:pt idx="459">20</cx:pt>
          <cx:pt idx="460">20</cx:pt>
          <cx:pt idx="461">20</cx:pt>
          <cx:pt idx="462">20</cx:pt>
          <cx:pt idx="463">20</cx:pt>
          <cx:pt idx="464">20</cx:pt>
          <cx:pt idx="465">20</cx:pt>
          <cx:pt idx="466">20</cx:pt>
          <cx:pt idx="467">20</cx:pt>
          <cx:pt idx="468">20</cx:pt>
          <cx:pt idx="469">20</cx:pt>
          <cx:pt idx="470">20</cx:pt>
          <cx:pt idx="471">20</cx:pt>
          <cx:pt idx="472">20</cx:pt>
          <cx:pt idx="473">20</cx:pt>
          <cx:pt idx="474">20</cx:pt>
          <cx:pt idx="475">20</cx:pt>
          <cx:pt idx="476">20</cx:pt>
          <cx:pt idx="477">20</cx:pt>
          <cx:pt idx="478">20</cx:pt>
          <cx:pt idx="479">20</cx:pt>
          <cx:pt idx="480">20</cx:pt>
          <cx:pt idx="481">20</cx:pt>
          <cx:pt idx="482">20</cx:pt>
          <cx:pt idx="483">20</cx:pt>
          <cx:pt idx="484">20</cx:pt>
          <cx:pt idx="485">20</cx:pt>
          <cx:pt idx="486">20</cx:pt>
          <cx:pt idx="487">20</cx:pt>
          <cx:pt idx="488">20</cx:pt>
          <cx:pt idx="489">20</cx:pt>
          <cx:pt idx="490">20</cx:pt>
          <cx:pt idx="491">20</cx:pt>
          <cx:pt idx="492">20</cx:pt>
          <cx:pt idx="493">20</cx:pt>
          <cx:pt idx="494">20</cx:pt>
          <cx:pt idx="495">20</cx:pt>
          <cx:pt idx="496">20</cx:pt>
          <cx:pt idx="497">20</cx:pt>
          <cx:pt idx="498">20</cx:pt>
          <cx:pt idx="499">20</cx:pt>
          <cx:pt idx="500">20</cx:pt>
          <cx:pt idx="501">20</cx:pt>
          <cx:pt idx="502">20</cx:pt>
          <cx:pt idx="503">20</cx:pt>
          <cx:pt idx="504">20</cx:pt>
          <cx:pt idx="505">20</cx:pt>
          <cx:pt idx="506">20</cx:pt>
          <cx:pt idx="507">20</cx:pt>
          <cx:pt idx="508">20</cx:pt>
          <cx:pt idx="509">20</cx:pt>
          <cx:pt idx="510">20</cx:pt>
          <cx:pt idx="511">20</cx:pt>
          <cx:pt idx="512">20</cx:pt>
          <cx:pt idx="513">20</cx:pt>
          <cx:pt idx="514">20</cx:pt>
          <cx:pt idx="515">20</cx:pt>
          <cx:pt idx="516">20</cx:pt>
          <cx:pt idx="517">20</cx:pt>
          <cx:pt idx="518">20</cx:pt>
          <cx:pt idx="519">20</cx:pt>
          <cx:pt idx="520">20</cx:pt>
          <cx:pt idx="521">20</cx:pt>
          <cx:pt idx="522">20</cx:pt>
          <cx:pt idx="523">20</cx:pt>
          <cx:pt idx="524">20</cx:pt>
          <cx:pt idx="525">20</cx:pt>
          <cx:pt idx="526">20</cx:pt>
          <cx:pt idx="527">20</cx:pt>
          <cx:pt idx="528">20</cx:pt>
          <cx:pt idx="529">20</cx:pt>
          <cx:pt idx="530">20</cx:pt>
          <cx:pt idx="531">20</cx:pt>
          <cx:pt idx="532">20</cx:pt>
          <cx:pt idx="533">20</cx:pt>
          <cx:pt idx="534">20</cx:pt>
          <cx:pt idx="535">20</cx:pt>
          <cx:pt idx="536">30</cx:pt>
          <cx:pt idx="537">30</cx:pt>
          <cx:pt idx="538">30</cx:pt>
          <cx:pt idx="539">30</cx:pt>
          <cx:pt idx="540">30</cx:pt>
          <cx:pt idx="541">30</cx:pt>
          <cx:pt idx="542">30</cx:pt>
          <cx:pt idx="543">30</cx:pt>
          <cx:pt idx="544">30</cx:pt>
          <cx:pt idx="545">30</cx:pt>
          <cx:pt idx="546">30</cx:pt>
          <cx:pt idx="547">30</cx:pt>
          <cx:pt idx="548">30</cx:pt>
          <cx:pt idx="549">30</cx:pt>
          <cx:pt idx="550">30</cx:pt>
          <cx:pt idx="551">30</cx:pt>
          <cx:pt idx="552">30</cx:pt>
          <cx:pt idx="553">30</cx:pt>
          <cx:pt idx="554">30</cx:pt>
          <cx:pt idx="555">30</cx:pt>
          <cx:pt idx="556">30</cx:pt>
          <cx:pt idx="557">30</cx:pt>
          <cx:pt idx="558">30</cx:pt>
          <cx:pt idx="559">30</cx:pt>
          <cx:pt idx="560">30</cx:pt>
          <cx:pt idx="561">30</cx:pt>
          <cx:pt idx="562">30</cx:pt>
          <cx:pt idx="563">30</cx:pt>
          <cx:pt idx="564">30</cx:pt>
          <cx:pt idx="565">30</cx:pt>
          <cx:pt idx="566">30</cx:pt>
          <cx:pt idx="567">30</cx:pt>
          <cx:pt idx="568">30</cx:pt>
          <cx:pt idx="569">30</cx:pt>
          <cx:pt idx="570">30</cx:pt>
          <cx:pt idx="571">30</cx:pt>
          <cx:pt idx="572">30</cx:pt>
          <cx:pt idx="573">30</cx:pt>
          <cx:pt idx="574">30</cx:pt>
          <cx:pt idx="575">30</cx:pt>
          <cx:pt idx="576">30</cx:pt>
          <cx:pt idx="577">30</cx:pt>
          <cx:pt idx="578">30</cx:pt>
          <cx:pt idx="579">30</cx:pt>
          <cx:pt idx="580">30</cx:pt>
          <cx:pt idx="581">30</cx:pt>
          <cx:pt idx="582">30</cx:pt>
          <cx:pt idx="583">30</cx:pt>
          <cx:pt idx="584">30</cx:pt>
          <cx:pt idx="585">30</cx:pt>
          <cx:pt idx="586">30</cx:pt>
          <cx:pt idx="587">30</cx:pt>
          <cx:pt idx="588">30</cx:pt>
          <cx:pt idx="589">30</cx:pt>
          <cx:pt idx="590">30</cx:pt>
          <cx:pt idx="591">30</cx:pt>
          <cx:pt idx="592">30</cx:pt>
          <cx:pt idx="593">30</cx:pt>
          <cx:pt idx="594">30</cx:pt>
          <cx:pt idx="595">30</cx:pt>
          <cx:pt idx="596">30</cx:pt>
          <cx:pt idx="597">30</cx:pt>
          <cx:pt idx="598">30</cx:pt>
          <cx:pt idx="599">30</cx:pt>
          <cx:pt idx="600">30</cx:pt>
          <cx:pt idx="601">30</cx:pt>
          <cx:pt idx="602">30</cx:pt>
          <cx:pt idx="603">30</cx:pt>
          <cx:pt idx="604">30</cx:pt>
          <cx:pt idx="605">40</cx:pt>
          <cx:pt idx="606">40</cx:pt>
          <cx:pt idx="607">40</cx:pt>
          <cx:pt idx="608">40</cx:pt>
          <cx:pt idx="609">45</cx:pt>
          <cx:pt idx="610">45</cx:pt>
          <cx:pt idx="611">45</cx:pt>
          <cx:pt idx="612">45</cx:pt>
          <cx:pt idx="613">45</cx:pt>
          <cx:pt idx="614">45</cx:pt>
          <cx:pt idx="615">45</cx:pt>
          <cx:pt idx="616">45</cx:pt>
          <cx:pt idx="617">45</cx:pt>
          <cx:pt idx="618">45</cx:pt>
          <cx:pt idx="619">45</cx:pt>
          <cx:pt idx="620">45</cx:pt>
          <cx:pt idx="621">50</cx:pt>
          <cx:pt idx="622">50</cx:pt>
          <cx:pt idx="623">50</cx:pt>
          <cx:pt idx="624">50</cx:pt>
          <cx:pt idx="625">50</cx:pt>
          <cx:pt idx="626">50</cx:pt>
          <cx:pt idx="627">50</cx:pt>
          <cx:pt idx="628">50</cx:pt>
          <cx:pt idx="629">50</cx:pt>
          <cx:pt idx="630">50</cx:pt>
          <cx:pt idx="631">50</cx:pt>
          <cx:pt idx="632">50</cx:pt>
          <cx:pt idx="633">50</cx:pt>
          <cx:pt idx="634">50</cx:pt>
          <cx:pt idx="635">50</cx:pt>
          <cx:pt idx="636">50</cx:pt>
          <cx:pt idx="637">50</cx:pt>
          <cx:pt idx="638">50</cx:pt>
          <cx:pt idx="639">50</cx:pt>
          <cx:pt idx="640">50</cx:pt>
          <cx:pt idx="641">50</cx:pt>
          <cx:pt idx="642">50</cx:pt>
          <cx:pt idx="643">50</cx:pt>
          <cx:pt idx="644">50</cx:pt>
          <cx:pt idx="645">50</cx:pt>
          <cx:pt idx="646">50</cx:pt>
          <cx:pt idx="647">50</cx:pt>
          <cx:pt idx="648">50</cx:pt>
          <cx:pt idx="649">50</cx:pt>
          <cx:pt idx="650">50</cx:pt>
          <cx:pt idx="651">50</cx:pt>
          <cx:pt idx="652">50</cx:pt>
          <cx:pt idx="653">50</cx:pt>
          <cx:pt idx="654">50</cx:pt>
          <cx:pt idx="655">50</cx:pt>
          <cx:pt idx="656">50</cx:pt>
          <cx:pt idx="657">50</cx:pt>
          <cx:pt idx="658">50</cx:pt>
          <cx:pt idx="659">50</cx:pt>
          <cx:pt idx="660">50</cx:pt>
          <cx:pt idx="661">50</cx:pt>
          <cx:pt idx="662">50</cx:pt>
          <cx:pt idx="663">50</cx:pt>
          <cx:pt idx="664">50</cx:pt>
          <cx:pt idx="665">50</cx:pt>
          <cx:pt idx="666">50</cx:pt>
          <cx:pt idx="667">50</cx:pt>
          <cx:pt idx="668">50</cx:pt>
          <cx:pt idx="669">50</cx:pt>
          <cx:pt idx="670">50</cx:pt>
          <cx:pt idx="671">50</cx:pt>
          <cx:pt idx="672">50</cx:pt>
          <cx:pt idx="673">50</cx:pt>
          <cx:pt idx="674">50</cx:pt>
          <cx:pt idx="675">50</cx:pt>
          <cx:pt idx="676">50</cx:pt>
          <cx:pt idx="677">50</cx:pt>
          <cx:pt idx="678">50</cx:pt>
          <cx:pt idx="679">50</cx:pt>
          <cx:pt idx="680">50</cx:pt>
          <cx:pt idx="681">50</cx:pt>
          <cx:pt idx="682">50</cx:pt>
          <cx:pt idx="683">50</cx:pt>
          <cx:pt idx="684">50</cx:pt>
          <cx:pt idx="685">50</cx:pt>
          <cx:pt idx="686">50</cx:pt>
          <cx:pt idx="687">50</cx:pt>
          <cx:pt idx="688">50</cx:pt>
          <cx:pt idx="689">50</cx:pt>
          <cx:pt idx="690">50</cx:pt>
          <cx:pt idx="691">50</cx:pt>
          <cx:pt idx="692">50</cx:pt>
          <cx:pt idx="693">50</cx:pt>
          <cx:pt idx="694">50</cx:pt>
          <cx:pt idx="695">50</cx:pt>
          <cx:pt idx="696">50</cx:pt>
          <cx:pt idx="697">50</cx:pt>
          <cx:pt idx="698">50</cx:pt>
          <cx:pt idx="699">50</cx:pt>
          <cx:pt idx="700">50</cx:pt>
          <cx:pt idx="701">50</cx:pt>
          <cx:pt idx="702">50</cx:pt>
          <cx:pt idx="703">50</cx:pt>
          <cx:pt idx="704">50</cx:pt>
          <cx:pt idx="705">50</cx:pt>
          <cx:pt idx="706">50</cx:pt>
          <cx:pt idx="707">50</cx:pt>
          <cx:pt idx="708">50</cx:pt>
          <cx:pt idx="709">50</cx:pt>
          <cx:pt idx="710">50</cx:pt>
          <cx:pt idx="711">50</cx:pt>
          <cx:pt idx="712">50</cx:pt>
          <cx:pt idx="713">50</cx:pt>
          <cx:pt idx="714">50</cx:pt>
          <cx:pt idx="715">50</cx:pt>
          <cx:pt idx="716">50</cx:pt>
          <cx:pt idx="717">50</cx:pt>
          <cx:pt idx="718">50</cx:pt>
          <cx:pt idx="719">50</cx:pt>
          <cx:pt idx="720">50</cx:pt>
          <cx:pt idx="721">50</cx:pt>
          <cx:pt idx="722">50</cx:pt>
          <cx:pt idx="723">50</cx:pt>
          <cx:pt idx="724">50</cx:pt>
          <cx:pt idx="725">50</cx:pt>
          <cx:pt idx="726">50</cx:pt>
          <cx:pt idx="727">50</cx:pt>
          <cx:pt idx="728">50</cx:pt>
          <cx:pt idx="729">50</cx:pt>
          <cx:pt idx="730">50</cx:pt>
          <cx:pt idx="731">50</cx:pt>
          <cx:pt idx="732">50</cx:pt>
          <cx:pt idx="733">50</cx:pt>
          <cx:pt idx="734">50</cx:pt>
          <cx:pt idx="735">50</cx:pt>
          <cx:pt idx="736">50</cx:pt>
          <cx:pt idx="737">50</cx:pt>
          <cx:pt idx="738">50</cx:pt>
          <cx:pt idx="739">50</cx:pt>
          <cx:pt idx="740">50</cx:pt>
          <cx:pt idx="741">50</cx:pt>
          <cx:pt idx="742">50</cx:pt>
          <cx:pt idx="743">50</cx:pt>
          <cx:pt idx="744">50</cx:pt>
          <cx:pt idx="745">50</cx:pt>
          <cx:pt idx="746">50</cx:pt>
          <cx:pt idx="747">50</cx:pt>
          <cx:pt idx="748">50</cx:pt>
          <cx:pt idx="749">50</cx:pt>
          <cx:pt idx="750">50</cx:pt>
          <cx:pt idx="751">50</cx:pt>
          <cx:pt idx="752">50</cx:pt>
          <cx:pt idx="753">50</cx:pt>
          <cx:pt idx="754">50</cx:pt>
          <cx:pt idx="755">50</cx:pt>
          <cx:pt idx="756">50</cx:pt>
          <cx:pt idx="757">50</cx:pt>
          <cx:pt idx="758">50</cx:pt>
          <cx:pt idx="759">50</cx:pt>
          <cx:pt idx="760">50</cx:pt>
          <cx:pt idx="761">50</cx:pt>
          <cx:pt idx="762">50</cx:pt>
          <cx:pt idx="763">50</cx:pt>
          <cx:pt idx="764">50</cx:pt>
          <cx:pt idx="765">60</cx:pt>
          <cx:pt idx="766">60</cx:pt>
          <cx:pt idx="767">60</cx:pt>
          <cx:pt idx="768">60</cx:pt>
          <cx:pt idx="769">60</cx:pt>
          <cx:pt idx="770">60</cx:pt>
          <cx:pt idx="771">60</cx:pt>
          <cx:pt idx="772">60</cx:pt>
          <cx:pt idx="773">60</cx:pt>
          <cx:pt idx="774">60</cx:pt>
          <cx:pt idx="775">60</cx:pt>
          <cx:pt idx="776">60</cx:pt>
          <cx:pt idx="777">60</cx:pt>
          <cx:pt idx="778">60</cx:pt>
          <cx:pt idx="779">60</cx:pt>
          <cx:pt idx="780">60</cx:pt>
          <cx:pt idx="781">60</cx:pt>
          <cx:pt idx="782">60</cx:pt>
          <cx:pt idx="783">60</cx:pt>
          <cx:pt idx="784">60</cx:pt>
          <cx:pt idx="785">60</cx:pt>
          <cx:pt idx="786">60</cx:pt>
          <cx:pt idx="787">60</cx:pt>
          <cx:pt idx="788">60</cx:pt>
          <cx:pt idx="789">60</cx:pt>
          <cx:pt idx="790">60</cx:pt>
          <cx:pt idx="791">60</cx:pt>
          <cx:pt idx="792">60</cx:pt>
          <cx:pt idx="793">60</cx:pt>
          <cx:pt idx="794">60</cx:pt>
          <cx:pt idx="795">60</cx:pt>
          <cx:pt idx="796">60</cx:pt>
          <cx:pt idx="797">60</cx:pt>
          <cx:pt idx="798">60</cx:pt>
          <cx:pt idx="799">60</cx:pt>
          <cx:pt idx="800">60</cx:pt>
          <cx:pt idx="801">60</cx:pt>
          <cx:pt idx="802">60</cx:pt>
          <cx:pt idx="803">60</cx:pt>
          <cx:pt idx="804">60</cx:pt>
          <cx:pt idx="805">60</cx:pt>
          <cx:pt idx="806">60</cx:pt>
          <cx:pt idx="807">60</cx:pt>
          <cx:pt idx="808">60</cx:pt>
          <cx:pt idx="809">60</cx:pt>
          <cx:pt idx="810">60</cx:pt>
          <cx:pt idx="811">60</cx:pt>
          <cx:pt idx="812">60</cx:pt>
          <cx:pt idx="813">60</cx:pt>
          <cx:pt idx="814">60</cx:pt>
          <cx:pt idx="815">60</cx:pt>
          <cx:pt idx="816">60</cx:pt>
          <cx:pt idx="817">60</cx:pt>
          <cx:pt idx="818">60</cx:pt>
          <cx:pt idx="819">60</cx:pt>
          <cx:pt idx="820">60</cx:pt>
          <cx:pt idx="821">60</cx:pt>
          <cx:pt idx="822">60</cx:pt>
          <cx:pt idx="823">60</cx:pt>
          <cx:pt idx="824">60</cx:pt>
          <cx:pt idx="825">60</cx:pt>
          <cx:pt idx="826">60</cx:pt>
          <cx:pt idx="827">60</cx:pt>
          <cx:pt idx="828">60</cx:pt>
          <cx:pt idx="829">60</cx:pt>
          <cx:pt idx="830">60</cx:pt>
          <cx:pt idx="831">60</cx:pt>
          <cx:pt idx="832">60</cx:pt>
          <cx:pt idx="833">60</cx:pt>
          <cx:pt idx="834">60</cx:pt>
          <cx:pt idx="835">60</cx:pt>
          <cx:pt idx="836">60</cx:pt>
          <cx:pt idx="837">60</cx:pt>
          <cx:pt idx="838">60</cx:pt>
          <cx:pt idx="839">60</cx:pt>
          <cx:pt idx="840">60</cx:pt>
          <cx:pt idx="841">60</cx:pt>
          <cx:pt idx="842">60</cx:pt>
          <cx:pt idx="843">60</cx:pt>
          <cx:pt idx="844">60</cx:pt>
          <cx:pt idx="845">60</cx:pt>
          <cx:pt idx="846">60</cx:pt>
          <cx:pt idx="847">60</cx:pt>
          <cx:pt idx="848">60</cx:pt>
          <cx:pt idx="849">60</cx:pt>
          <cx:pt idx="850">60</cx:pt>
          <cx:pt idx="851">60</cx:pt>
          <cx:pt idx="852">60</cx:pt>
          <cx:pt idx="853">60</cx:pt>
          <cx:pt idx="854">60</cx:pt>
          <cx:pt idx="855">60</cx:pt>
          <cx:pt idx="856">60</cx:pt>
          <cx:pt idx="857">60</cx:pt>
          <cx:pt idx="858">60</cx:pt>
          <cx:pt idx="859">60</cx:pt>
          <cx:pt idx="860">60</cx:pt>
          <cx:pt idx="861">60</cx:pt>
          <cx:pt idx="862">60</cx:pt>
          <cx:pt idx="863">60</cx:pt>
          <cx:pt idx="864">60</cx:pt>
          <cx:pt idx="865">60</cx:pt>
          <cx:pt idx="866">60</cx:pt>
          <cx:pt idx="867">60</cx:pt>
          <cx:pt idx="868">60</cx:pt>
          <cx:pt idx="869">60</cx:pt>
          <cx:pt idx="870">60</cx:pt>
          <cx:pt idx="871">60</cx:pt>
          <cx:pt idx="872">60</cx:pt>
          <cx:pt idx="873">60</cx:pt>
          <cx:pt idx="874">60</cx:pt>
          <cx:pt idx="875">60</cx:pt>
          <cx:pt idx="876">60</cx:pt>
          <cx:pt idx="877">60</cx:pt>
          <cx:pt idx="878">60</cx:pt>
          <cx:pt idx="879">60</cx:pt>
          <cx:pt idx="880">60</cx:pt>
          <cx:pt idx="881">60</cx:pt>
          <cx:pt idx="882">60</cx:pt>
          <cx:pt idx="883">60</cx:pt>
          <cx:pt idx="884">60</cx:pt>
          <cx:pt idx="885">60</cx:pt>
          <cx:pt idx="886">60</cx:pt>
          <cx:pt idx="887">60</cx:pt>
          <cx:pt idx="888">60</cx:pt>
          <cx:pt idx="889">60</cx:pt>
          <cx:pt idx="890">60</cx:pt>
          <cx:pt idx="891">60</cx:pt>
          <cx:pt idx="892">60</cx:pt>
          <cx:pt idx="893">60</cx:pt>
          <cx:pt idx="894">60</cx:pt>
          <cx:pt idx="895">60</cx:pt>
          <cx:pt idx="896">60</cx:pt>
          <cx:pt idx="897">60</cx:pt>
          <cx:pt idx="898">60</cx:pt>
          <cx:pt idx="899">60</cx:pt>
          <cx:pt idx="900">60</cx:pt>
          <cx:pt idx="901">60</cx:pt>
          <cx:pt idx="902">60</cx:pt>
          <cx:pt idx="903">60</cx:pt>
          <cx:pt idx="904">60</cx:pt>
          <cx:pt idx="905">60</cx:pt>
          <cx:pt idx="906">60</cx:pt>
          <cx:pt idx="907">60</cx:pt>
          <cx:pt idx="908">60</cx:pt>
          <cx:pt idx="909">60</cx:pt>
          <cx:pt idx="910">60</cx:pt>
          <cx:pt idx="911">60</cx:pt>
          <cx:pt idx="912">60</cx:pt>
          <cx:pt idx="913">60</cx:pt>
          <cx:pt idx="914">60</cx:pt>
          <cx:pt idx="915">60</cx:pt>
          <cx:pt idx="916">60</cx:pt>
          <cx:pt idx="917">60</cx:pt>
          <cx:pt idx="918">60</cx:pt>
          <cx:pt idx="919">60</cx:pt>
          <cx:pt idx="920">60</cx:pt>
          <cx:pt idx="921">60</cx:pt>
          <cx:pt idx="922">60</cx:pt>
          <cx:pt idx="923">60</cx:pt>
          <cx:pt idx="924">60</cx:pt>
          <cx:pt idx="925">60</cx:pt>
          <cx:pt idx="926">60</cx:pt>
          <cx:pt idx="927">60</cx:pt>
          <cx:pt idx="928">60</cx:pt>
          <cx:pt idx="929">60</cx:pt>
          <cx:pt idx="930">60</cx:pt>
          <cx:pt idx="931">60</cx:pt>
          <cx:pt idx="932">60</cx:pt>
          <cx:pt idx="933">60</cx:pt>
          <cx:pt idx="934">60</cx:pt>
          <cx:pt idx="935">60</cx:pt>
          <cx:pt idx="936">60</cx:pt>
          <cx:pt idx="937">60</cx:pt>
          <cx:pt idx="938">60</cx:pt>
          <cx:pt idx="939">60</cx:pt>
          <cx:pt idx="940">60</cx:pt>
          <cx:pt idx="941">60</cx:pt>
          <cx:pt idx="942">60</cx:pt>
          <cx:pt idx="943">60</cx:pt>
          <cx:pt idx="944">60</cx:pt>
          <cx:pt idx="945">60</cx:pt>
          <cx:pt idx="946">60</cx:pt>
          <cx:pt idx="947">60</cx:pt>
          <cx:pt idx="948">60</cx:pt>
          <cx:pt idx="949">60</cx:pt>
          <cx:pt idx="950">60</cx:pt>
          <cx:pt idx="951">60</cx:pt>
          <cx:pt idx="952">60</cx:pt>
          <cx:pt idx="953">60</cx:pt>
          <cx:pt idx="954">60</cx:pt>
          <cx:pt idx="955">60</cx:pt>
          <cx:pt idx="956">60</cx:pt>
          <cx:pt idx="957">60</cx:pt>
          <cx:pt idx="958">60</cx:pt>
          <cx:pt idx="959">60</cx:pt>
          <cx:pt idx="960">60</cx:pt>
          <cx:pt idx="961">60</cx:pt>
          <cx:pt idx="962">60</cx:pt>
          <cx:pt idx="963">60</cx:pt>
          <cx:pt idx="964">60</cx:pt>
          <cx:pt idx="965">60</cx:pt>
          <cx:pt idx="966">60</cx:pt>
          <cx:pt idx="967">60</cx:pt>
          <cx:pt idx="968">60</cx:pt>
          <cx:pt idx="969">60</cx:pt>
          <cx:pt idx="970">60</cx:pt>
          <cx:pt idx="971">60</cx:pt>
          <cx:pt idx="972">60</cx:pt>
          <cx:pt idx="973">60</cx:pt>
          <cx:pt idx="974">60</cx:pt>
          <cx:pt idx="975">60</cx:pt>
          <cx:pt idx="976">60</cx:pt>
          <cx:pt idx="977">60</cx:pt>
          <cx:pt idx="978">60</cx:pt>
          <cx:pt idx="979">60</cx:pt>
          <cx:pt idx="980">60</cx:pt>
          <cx:pt idx="981">60</cx:pt>
          <cx:pt idx="982">60</cx:pt>
          <cx:pt idx="983">60</cx:pt>
          <cx:pt idx="984">60</cx:pt>
          <cx:pt idx="985">60</cx:pt>
          <cx:pt idx="986">60</cx:pt>
          <cx:pt idx="987">60</cx:pt>
          <cx:pt idx="988">60</cx:pt>
          <cx:pt idx="989">60</cx:pt>
          <cx:pt idx="990">60</cx:pt>
          <cx:pt idx="991">60</cx:pt>
          <cx:pt idx="992">60</cx:pt>
          <cx:pt idx="993">60</cx:pt>
          <cx:pt idx="994">60</cx:pt>
          <cx:pt idx="995">60</cx:pt>
          <cx:pt idx="996">60</cx:pt>
          <cx:pt idx="997">60</cx:pt>
          <cx:pt idx="998">60</cx:pt>
          <cx:pt idx="999">60</cx:pt>
          <cx:pt idx="1000">60</cx:pt>
          <cx:pt idx="1001">60</cx:pt>
          <cx:pt idx="1002">60</cx:pt>
          <cx:pt idx="1003">60</cx:pt>
          <cx:pt idx="1004">60</cx:pt>
          <cx:pt idx="1005">60</cx:pt>
          <cx:pt idx="1006">60</cx:pt>
          <cx:pt idx="1007">60</cx:pt>
          <cx:pt idx="1008">60</cx:pt>
          <cx:pt idx="1009">60</cx:pt>
          <cx:pt idx="1010">60</cx:pt>
          <cx:pt idx="1011">60</cx:pt>
          <cx:pt idx="1012">60</cx:pt>
          <cx:pt idx="1013">60</cx:pt>
          <cx:pt idx="1014">60</cx:pt>
          <cx:pt idx="1015">60</cx:pt>
          <cx:pt idx="1016">60</cx:pt>
          <cx:pt idx="1017">60</cx:pt>
          <cx:pt idx="1018">60</cx:pt>
          <cx:pt idx="1019">60</cx:pt>
          <cx:pt idx="1020">60</cx:pt>
          <cx:pt idx="1021">60</cx:pt>
          <cx:pt idx="1022">60</cx:pt>
          <cx:pt idx="1023">60</cx:pt>
          <cx:pt idx="1024">60</cx:pt>
          <cx:pt idx="1025">60</cx:pt>
          <cx:pt idx="1026">60</cx:pt>
          <cx:pt idx="1027">60</cx:pt>
          <cx:pt idx="1028">60</cx:pt>
          <cx:pt idx="1029">60</cx:pt>
          <cx:pt idx="1030">60</cx:pt>
          <cx:pt idx="1031">60</cx:pt>
          <cx:pt idx="1032">60</cx:pt>
          <cx:pt idx="1033">60</cx:pt>
          <cx:pt idx="1034">60</cx:pt>
          <cx:pt idx="1035">60</cx:pt>
          <cx:pt idx="1036">60</cx:pt>
          <cx:pt idx="1037">60</cx:pt>
          <cx:pt idx="1038">60</cx:pt>
          <cx:pt idx="1039">60</cx:pt>
          <cx:pt idx="1040">60</cx:pt>
          <cx:pt idx="1041">60</cx:pt>
          <cx:pt idx="1042">60</cx:pt>
          <cx:pt idx="1043">60</cx:pt>
          <cx:pt idx="1044">60</cx:pt>
          <cx:pt idx="1045">60</cx:pt>
          <cx:pt idx="1046">60</cx:pt>
          <cx:pt idx="1047">60</cx:pt>
          <cx:pt idx="1048">60</cx:pt>
          <cx:pt idx="1049">60</cx:pt>
          <cx:pt idx="1050">60</cx:pt>
          <cx:pt idx="1051">60</cx:pt>
          <cx:pt idx="1052">60</cx:pt>
          <cx:pt idx="1053">60</cx:pt>
          <cx:pt idx="1054">60</cx:pt>
          <cx:pt idx="1055">60</cx:pt>
          <cx:pt idx="1056">60</cx:pt>
          <cx:pt idx="1057">60</cx:pt>
          <cx:pt idx="1058">60</cx:pt>
          <cx:pt idx="1059">60</cx:pt>
          <cx:pt idx="1060">60</cx:pt>
          <cx:pt idx="1061">60</cx:pt>
          <cx:pt idx="1062">60</cx:pt>
          <cx:pt idx="1063">60</cx:pt>
          <cx:pt idx="1064">70</cx:pt>
          <cx:pt idx="1065">70</cx:pt>
          <cx:pt idx="1066">70</cx:pt>
          <cx:pt idx="1067">70</cx:pt>
          <cx:pt idx="1068">70</cx:pt>
          <cx:pt idx="1069">70</cx:pt>
          <cx:pt idx="1070">70</cx:pt>
          <cx:pt idx="1071">70</cx:pt>
          <cx:pt idx="1072">70</cx:pt>
          <cx:pt idx="1073">70</cx:pt>
          <cx:pt idx="1074">70</cx:pt>
          <cx:pt idx="1075">70</cx:pt>
          <cx:pt idx="1076">70</cx:pt>
          <cx:pt idx="1077">70</cx:pt>
          <cx:pt idx="1078">70</cx:pt>
          <cx:pt idx="1079">70</cx:pt>
          <cx:pt idx="1080">70</cx:pt>
          <cx:pt idx="1081">70</cx:pt>
          <cx:pt idx="1082">70</cx:pt>
          <cx:pt idx="1083">70</cx:pt>
          <cx:pt idx="1084">70</cx:pt>
          <cx:pt idx="1085">70</cx:pt>
          <cx:pt idx="1086">70</cx:pt>
          <cx:pt idx="1087">70</cx:pt>
          <cx:pt idx="1088">70</cx:pt>
          <cx:pt idx="1089">70</cx:pt>
          <cx:pt idx="1090">70</cx:pt>
          <cx:pt idx="1091">70</cx:pt>
          <cx:pt idx="1092">70</cx:pt>
          <cx:pt idx="1093">70</cx:pt>
          <cx:pt idx="1094">70</cx:pt>
          <cx:pt idx="1095">70</cx:pt>
          <cx:pt idx="1096">70</cx:pt>
          <cx:pt idx="1097">70</cx:pt>
          <cx:pt idx="1098">70</cx:pt>
          <cx:pt idx="1099">70</cx:pt>
          <cx:pt idx="1100">70</cx:pt>
          <cx:pt idx="1101">70</cx:pt>
          <cx:pt idx="1102">70</cx:pt>
          <cx:pt idx="1103">70</cx:pt>
          <cx:pt idx="1104">70</cx:pt>
          <cx:pt idx="1105">70</cx:pt>
          <cx:pt idx="1106">70</cx:pt>
          <cx:pt idx="1107">70</cx:pt>
          <cx:pt idx="1108">70</cx:pt>
          <cx:pt idx="1109">70</cx:pt>
          <cx:pt idx="1110">70</cx:pt>
          <cx:pt idx="1111">70</cx:pt>
          <cx:pt idx="1112">70</cx:pt>
          <cx:pt idx="1113">70</cx:pt>
          <cx:pt idx="1114">70</cx:pt>
          <cx:pt idx="1115">70</cx:pt>
          <cx:pt idx="1116">70</cx:pt>
          <cx:pt idx="1117">70</cx:pt>
          <cx:pt idx="1118">70</cx:pt>
          <cx:pt idx="1119">70</cx:pt>
          <cx:pt idx="1120">70</cx:pt>
          <cx:pt idx="1121">70</cx:pt>
          <cx:pt idx="1122">70</cx:pt>
          <cx:pt idx="1123">70</cx:pt>
          <cx:pt idx="1124">75</cx:pt>
          <cx:pt idx="1125">75</cx:pt>
          <cx:pt idx="1126">75</cx:pt>
          <cx:pt idx="1127">75</cx:pt>
          <cx:pt idx="1128">75</cx:pt>
          <cx:pt idx="1129">75</cx:pt>
          <cx:pt idx="1130">75</cx:pt>
          <cx:pt idx="1131">75</cx:pt>
          <cx:pt idx="1132">75</cx:pt>
          <cx:pt idx="1133">75</cx:pt>
          <cx:pt idx="1134">75</cx:pt>
          <cx:pt idx="1135">75</cx:pt>
          <cx:pt idx="1136">75</cx:pt>
          <cx:pt idx="1137">75</cx:pt>
          <cx:pt idx="1138">75</cx:pt>
          <cx:pt idx="1139">75</cx:pt>
          <cx:pt idx="1140">80</cx:pt>
          <cx:pt idx="1141">80</cx:pt>
          <cx:pt idx="1142">80</cx:pt>
          <cx:pt idx="1143">80</cx:pt>
          <cx:pt idx="1144">80</cx:pt>
          <cx:pt idx="1145">80</cx:pt>
          <cx:pt idx="1146">80</cx:pt>
          <cx:pt idx="1147">80</cx:pt>
          <cx:pt idx="1148">80</cx:pt>
          <cx:pt idx="1149">80</cx:pt>
          <cx:pt idx="1150">80</cx:pt>
          <cx:pt idx="1151">80</cx:pt>
          <cx:pt idx="1152">80</cx:pt>
          <cx:pt idx="1153">80</cx:pt>
          <cx:pt idx="1154">80</cx:pt>
          <cx:pt idx="1155">80</cx:pt>
          <cx:pt idx="1156">80</cx:pt>
          <cx:pt idx="1157">80</cx:pt>
          <cx:pt idx="1158">80</cx:pt>
          <cx:pt idx="1159">80</cx:pt>
          <cx:pt idx="1160">80</cx:pt>
          <cx:pt idx="1161">80</cx:pt>
          <cx:pt idx="1162">80</cx:pt>
          <cx:pt idx="1163">80</cx:pt>
          <cx:pt idx="1164">80</cx:pt>
          <cx:pt idx="1165">80</cx:pt>
          <cx:pt idx="1166">80</cx:pt>
          <cx:pt idx="1167">80</cx:pt>
          <cx:pt idx="1168">80</cx:pt>
          <cx:pt idx="1169">80</cx:pt>
          <cx:pt idx="1170">80</cx:pt>
          <cx:pt idx="1171">80</cx:pt>
          <cx:pt idx="1172">80</cx:pt>
          <cx:pt idx="1173">80</cx:pt>
          <cx:pt idx="1174">80</cx:pt>
          <cx:pt idx="1175">80</cx:pt>
          <cx:pt idx="1176">80</cx:pt>
          <cx:pt idx="1177">80</cx:pt>
          <cx:pt idx="1178">80</cx:pt>
          <cx:pt idx="1179">80</cx:pt>
          <cx:pt idx="1180">80</cx:pt>
          <cx:pt idx="1181">80</cx:pt>
          <cx:pt idx="1182">80</cx:pt>
          <cx:pt idx="1183">80</cx:pt>
          <cx:pt idx="1184">80</cx:pt>
          <cx:pt idx="1185">80</cx:pt>
          <cx:pt idx="1186">80</cx:pt>
          <cx:pt idx="1187">80</cx:pt>
          <cx:pt idx="1188">80</cx:pt>
          <cx:pt idx="1189">80</cx:pt>
          <cx:pt idx="1190">80</cx:pt>
          <cx:pt idx="1191">80</cx:pt>
          <cx:pt idx="1192">80</cx:pt>
          <cx:pt idx="1193">80</cx:pt>
          <cx:pt idx="1194">80</cx:pt>
          <cx:pt idx="1195">80</cx:pt>
          <cx:pt idx="1196">80</cx:pt>
          <cx:pt idx="1197">80</cx:pt>
          <cx:pt idx="1198">85</cx:pt>
          <cx:pt idx="1199">85</cx:pt>
          <cx:pt idx="1200">85</cx:pt>
          <cx:pt idx="1201">85</cx:pt>
          <cx:pt idx="1202">85</cx:pt>
          <cx:pt idx="1203">85</cx:pt>
          <cx:pt idx="1204">85</cx:pt>
          <cx:pt idx="1205">85</cx:pt>
          <cx:pt idx="1206">85</cx:pt>
          <cx:pt idx="1207">85</cx:pt>
          <cx:pt idx="1208">85</cx:pt>
          <cx:pt idx="1209">85</cx:pt>
          <cx:pt idx="1210">85</cx:pt>
          <cx:pt idx="1211">85</cx:pt>
          <cx:pt idx="1212">85</cx:pt>
          <cx:pt idx="1213">85</cx:pt>
          <cx:pt idx="1214">85</cx:pt>
          <cx:pt idx="1215">85</cx:pt>
          <cx:pt idx="1216">85</cx:pt>
          <cx:pt idx="1217">85</cx:pt>
          <cx:pt idx="1218">90</cx:pt>
          <cx:pt idx="1219">90</cx:pt>
          <cx:pt idx="1220">90</cx:pt>
          <cx:pt idx="1221">90</cx:pt>
          <cx:pt idx="1222">90</cx:pt>
          <cx:pt idx="1223">90</cx:pt>
          <cx:pt idx="1224">90</cx:pt>
          <cx:pt idx="1225">90</cx:pt>
          <cx:pt idx="1226">90</cx:pt>
          <cx:pt idx="1227">90</cx:pt>
          <cx:pt idx="1228">90</cx:pt>
          <cx:pt idx="1229">90</cx:pt>
          <cx:pt idx="1230">90</cx:pt>
          <cx:pt idx="1231">90</cx:pt>
          <cx:pt idx="1232">90</cx:pt>
          <cx:pt idx="1233">90</cx:pt>
          <cx:pt idx="1234">90</cx:pt>
          <cx:pt idx="1235">90</cx:pt>
          <cx:pt idx="1236">90</cx:pt>
          <cx:pt idx="1237">90</cx:pt>
          <cx:pt idx="1238">90</cx:pt>
          <cx:pt idx="1239">90</cx:pt>
          <cx:pt idx="1240">90</cx:pt>
          <cx:pt idx="1241">90</cx:pt>
          <cx:pt idx="1242">90</cx:pt>
          <cx:pt idx="1243">90</cx:pt>
          <cx:pt idx="1244">90</cx:pt>
          <cx:pt idx="1245">90</cx:pt>
          <cx:pt idx="1246">90</cx:pt>
          <cx:pt idx="1247">90</cx:pt>
          <cx:pt idx="1248">90</cx:pt>
          <cx:pt idx="1249">90</cx:pt>
          <cx:pt idx="1250">90</cx:pt>
          <cx:pt idx="1251">90</cx:pt>
          <cx:pt idx="1252">90</cx:pt>
          <cx:pt idx="1253">90</cx:pt>
          <cx:pt idx="1254">90</cx:pt>
          <cx:pt idx="1255">90</cx:pt>
          <cx:pt idx="1256">90</cx:pt>
          <cx:pt idx="1257">90</cx:pt>
          <cx:pt idx="1258">90</cx:pt>
          <cx:pt idx="1259">90</cx:pt>
          <cx:pt idx="1260">90</cx:pt>
          <cx:pt idx="1261">90</cx:pt>
          <cx:pt idx="1262">90</cx:pt>
          <cx:pt idx="1263">90</cx:pt>
          <cx:pt idx="1264">90</cx:pt>
          <cx:pt idx="1265">90</cx:pt>
          <cx:pt idx="1266">90</cx:pt>
          <cx:pt idx="1267">90</cx:pt>
          <cx:pt idx="1268">90</cx:pt>
          <cx:pt idx="1269">90</cx:pt>
          <cx:pt idx="1270">120</cx:pt>
          <cx:pt idx="1271">120</cx:pt>
          <cx:pt idx="1272">120</cx:pt>
          <cx:pt idx="1273">120</cx:pt>
          <cx:pt idx="1274">120</cx:pt>
          <cx:pt idx="1275">120</cx:pt>
          <cx:pt idx="1276">120</cx:pt>
          <cx:pt idx="1277">120</cx:pt>
          <cx:pt idx="1278">120</cx:pt>
          <cx:pt idx="1279">120</cx:pt>
          <cx:pt idx="1280">120</cx:pt>
          <cx:pt idx="1281">120</cx:pt>
          <cx:pt idx="1282">120</cx:pt>
          <cx:pt idx="1283">120</cx:pt>
          <cx:pt idx="1284">120</cx:pt>
          <cx:pt idx="1285">120</cx:pt>
          <cx:pt idx="1286">120</cx:pt>
          <cx:pt idx="1287">120</cx:pt>
          <cx:pt idx="1288">120</cx:pt>
          <cx:pt idx="1289">120</cx:pt>
          <cx:pt idx="1290">120</cx:pt>
          <cx:pt idx="1291">120</cx:pt>
          <cx:pt idx="1292">120</cx:pt>
          <cx:pt idx="1293">120</cx:pt>
          <cx:pt idx="1294">120</cx:pt>
          <cx:pt idx="1295">120</cx:pt>
          <cx:pt idx="1296">120</cx:pt>
          <cx:pt idx="1297">120</cx:pt>
          <cx:pt idx="1298">120</cx:pt>
          <cx:pt idx="1299">120</cx:pt>
          <cx:pt idx="1300">120</cx:pt>
          <cx:pt idx="1301">120</cx:pt>
          <cx:pt idx="1302">120</cx:pt>
          <cx:pt idx="1303">120</cx:pt>
          <cx:pt idx="1304">120</cx:pt>
          <cx:pt idx="1305">120</cx:pt>
          <cx:pt idx="1306">120</cx:pt>
          <cx:pt idx="1307">120</cx:pt>
          <cx:pt idx="1308">120</cx:pt>
          <cx:pt idx="1309">120</cx:pt>
          <cx:pt idx="1310">120</cx:pt>
          <cx:pt idx="1311">120</cx:pt>
          <cx:pt idx="1312">120</cx:pt>
          <cx:pt idx="1313">120</cx:pt>
          <cx:pt idx="1314">120</cx:pt>
          <cx:pt idx="1315">120</cx:pt>
          <cx:pt idx="1316">120</cx:pt>
          <cx:pt idx="1317">120</cx:pt>
          <cx:pt idx="1318">120</cx:pt>
          <cx:pt idx="1319">120</cx:pt>
          <cx:pt idx="1320">120</cx:pt>
          <cx:pt idx="1321">120</cx:pt>
          <cx:pt idx="1322">120</cx:pt>
          <cx:pt idx="1323">120</cx:pt>
          <cx:pt idx="1324">120</cx:pt>
          <cx:pt idx="1325">120</cx:pt>
          <cx:pt idx="1326">120</cx:pt>
          <cx:pt idx="1327">120</cx:pt>
          <cx:pt idx="1328">120</cx:pt>
          <cx:pt idx="1329">120</cx:pt>
          <cx:pt idx="1330">120</cx:pt>
          <cx:pt idx="1331">120</cx:pt>
          <cx:pt idx="1332">120</cx:pt>
          <cx:pt idx="1333">120</cx:pt>
          <cx:pt idx="1334">120</cx:pt>
          <cx:pt idx="1335">120</cx:pt>
          <cx:pt idx="1336">120</cx:pt>
          <cx:pt idx="1337">120</cx:pt>
          <cx:pt idx="1338">120</cx:pt>
          <cx:pt idx="1339">120</cx:pt>
          <cx:pt idx="1340">120</cx:pt>
          <cx:pt idx="1341">120</cx:pt>
          <cx:pt idx="1342">120</cx:pt>
          <cx:pt idx="1343">120</cx:pt>
          <cx:pt idx="1344">120</cx:pt>
          <cx:pt idx="1345">120</cx:pt>
          <cx:pt idx="1346">120</cx:pt>
          <cx:pt idx="1347">120</cx:pt>
          <cx:pt idx="1348">120</cx:pt>
          <cx:pt idx="1349">120</cx:pt>
          <cx:pt idx="1350">120</cx:pt>
          <cx:pt idx="1351">120</cx:pt>
          <cx:pt idx="1352">120</cx:pt>
          <cx:pt idx="1353">120</cx:pt>
          <cx:pt idx="1354">120</cx:pt>
          <cx:pt idx="1355">120</cx:pt>
          <cx:pt idx="1356">120</cx:pt>
          <cx:pt idx="1357">160</cx:pt>
          <cx:pt idx="1358">160</cx:pt>
          <cx:pt idx="1359">160</cx:pt>
          <cx:pt idx="1360">160</cx:pt>
          <cx:pt idx="1361">160</cx:pt>
          <cx:pt idx="1362">160</cx:pt>
          <cx:pt idx="1363">160</cx:pt>
          <cx:pt idx="1364">160</cx:pt>
          <cx:pt idx="1365">160</cx:pt>
          <cx:pt idx="1366">160</cx:pt>
          <cx:pt idx="1367">160</cx:pt>
          <cx:pt idx="1368">160</cx:pt>
          <cx:pt idx="1369">160</cx:pt>
          <cx:pt idx="1370">160</cx:pt>
          <cx:pt idx="1371">160</cx:pt>
          <cx:pt idx="1372">160</cx:pt>
          <cx:pt idx="1373">160</cx:pt>
          <cx:pt idx="1374">160</cx:pt>
          <cx:pt idx="1375">160</cx:pt>
          <cx:pt idx="1376">160</cx:pt>
          <cx:pt idx="1377">160</cx:pt>
          <cx:pt idx="1378">160</cx:pt>
          <cx:pt idx="1379">160</cx:pt>
          <cx:pt idx="1380">160</cx:pt>
          <cx:pt idx="1381">160</cx:pt>
          <cx:pt idx="1382">160</cx:pt>
          <cx:pt idx="1383">160</cx:pt>
          <cx:pt idx="1384">160</cx:pt>
          <cx:pt idx="1385">160</cx:pt>
          <cx:pt idx="1386">160</cx:pt>
          <cx:pt idx="1387">160</cx:pt>
          <cx:pt idx="1388">160</cx:pt>
          <cx:pt idx="1389">160</cx:pt>
          <cx:pt idx="1390">160</cx:pt>
          <cx:pt idx="1391">160</cx:pt>
          <cx:pt idx="1392">160</cx:pt>
          <cx:pt idx="1393">160</cx:pt>
          <cx:pt idx="1394">160</cx:pt>
          <cx:pt idx="1395">160</cx:pt>
          <cx:pt idx="1396">160</cx:pt>
          <cx:pt idx="1397">160</cx:pt>
          <cx:pt idx="1398">160</cx:pt>
          <cx:pt idx="1399">160</cx:pt>
          <cx:pt idx="1400">160</cx:pt>
          <cx:pt idx="1401">160</cx:pt>
          <cx:pt idx="1402">160</cx:pt>
          <cx:pt idx="1403">160</cx:pt>
          <cx:pt idx="1404">160</cx:pt>
          <cx:pt idx="1405">160</cx:pt>
          <cx:pt idx="1406">160</cx:pt>
          <cx:pt idx="1407">160</cx:pt>
          <cx:pt idx="1408">160</cx:pt>
          <cx:pt idx="1409">160</cx:pt>
          <cx:pt idx="1410">160</cx:pt>
          <cx:pt idx="1411">160</cx:pt>
          <cx:pt idx="1412">160</cx:pt>
          <cx:pt idx="1413">160</cx:pt>
          <cx:pt idx="1414">160</cx:pt>
          <cx:pt idx="1415">160</cx:pt>
          <cx:pt idx="1416">160</cx:pt>
          <cx:pt idx="1417">160</cx:pt>
          <cx:pt idx="1418">160</cx:pt>
          <cx:pt idx="1419">160</cx:pt>
          <cx:pt idx="1420">180</cx:pt>
          <cx:pt idx="1421">180</cx:pt>
          <cx:pt idx="1422">180</cx:pt>
          <cx:pt idx="1423">180</cx:pt>
          <cx:pt idx="1424">180</cx:pt>
          <cx:pt idx="1425">180</cx:pt>
          <cx:pt idx="1426">180</cx:pt>
          <cx:pt idx="1427">180</cx:pt>
          <cx:pt idx="1428">180</cx:pt>
          <cx:pt idx="1429">180</cx:pt>
          <cx:pt idx="1430">190</cx:pt>
          <cx:pt idx="1431">190</cx:pt>
          <cx:pt idx="1432">190</cx:pt>
          <cx:pt idx="1433">190</cx:pt>
          <cx:pt idx="1434">190</cx:pt>
          <cx:pt idx="1435">190</cx:pt>
          <cx:pt idx="1436">190</cx:pt>
          <cx:pt idx="1437">190</cx:pt>
          <cx:pt idx="1438">190</cx:pt>
          <cx:pt idx="1439">190</cx:pt>
          <cx:pt idx="1440">190</cx:pt>
          <cx:pt idx="1441">190</cx:pt>
          <cx:pt idx="1442">190</cx:pt>
          <cx:pt idx="1443">190</cx:pt>
          <cx:pt idx="1444">190</cx:pt>
          <cx:pt idx="1445">190</cx:pt>
          <cx:pt idx="1446">190</cx:pt>
          <cx:pt idx="1447">190</cx:pt>
          <cx:pt idx="1448">190</cx:pt>
          <cx:pt idx="1449">190</cx:pt>
          <cx:pt idx="1450">190</cx:pt>
          <cx:pt idx="1451">190</cx:pt>
          <cx:pt idx="1452">190</cx:pt>
          <cx:pt idx="1453">190</cx:pt>
          <cx:pt idx="1454">190</cx:pt>
          <cx:pt idx="1455">190</cx:pt>
          <cx:pt idx="1456">190</cx:pt>
          <cx:pt idx="1457">190</cx:pt>
          <cx:pt idx="1458">190</cx:pt>
          <cx:pt idx="1459">190</cx:pt>
        </cx:lvl>
      </cx:strDim>
      <cx:numDim type="val">
        <cx:f>MSSubClass!$E$2:$E$1462</cx:f>
        <cx:lvl ptCount="1461" formatCode="General">
          <cx:pt idx="0">174000</cx:pt>
          <cx:pt idx="1">143000</cx:pt>
          <cx:pt idx="2">181500</cx:pt>
          <cx:pt idx="3">115000</cx:pt>
          <cx:pt idx="4">129500</cx:pt>
          <cx:pt idx="5">260000</cx:pt>
          <cx:pt idx="6">279500</cx:pt>
          <cx:pt idx="7">204000</cx:pt>
          <cx:pt idx="8">149000</cx:pt>
          <cx:pt idx="9">157000</cx:pt>
          <cx:pt idx="10">244600</cx:pt>
          <cx:pt idx="11">88000</cx:pt>
          <cx:pt idx="12">230000</cx:pt>
          <cx:pt idx="13">159000</cx:pt>
          <cx:pt idx="14">256300</cx:pt>
          <cx:pt idx="15">141000</cx:pt>
          <cx:pt idx="16">306000</cx:pt>
          <cx:pt idx="17">122000</cx:pt>
          <cx:pt idx="18">149350</cx:pt>
          <cx:pt idx="19">372402</cx:pt>
          <cx:pt idx="20">165500</cx:pt>
          <cx:pt idx="21">235000</cx:pt>
          <cx:pt idx="22">153000</cx:pt>
          <cx:pt idx="23">109500</cx:pt>
          <cx:pt idx="24">160000</cx:pt>
          <cx:pt idx="25">162500</cx:pt>
          <cx:pt idx="26">130250</cx:pt>
          <cx:pt idx="27">220000</cx:pt>
          <cx:pt idx="28">249700</cx:pt>
          <cx:pt idx="29">190000</cx:pt>
          <cx:pt idx="30">385000</cx:pt>
          <cx:pt idx="31">228000</cx:pt>
          <cx:pt idx="32">124900</cx:pt>
          <cx:pt idx="33">215000</cx:pt>
          <cx:pt idx="34">180000</cx:pt>
          <cx:pt idx="35">163000</cx:pt>
          <cx:pt idx="36">244000</cx:pt>
          <cx:pt idx="37">184000</cx:pt>
          <cx:pt idx="38">144900</cx:pt>
          <cx:pt idx="39">243000</cx:pt>
          <cx:pt idx="40">245000</cx:pt>
          <cx:pt idx="41">501837</cx:pt>
          <cx:pt idx="42">123600</cx:pt>
          <cx:pt idx="43">120000</cx:pt>
          <cx:pt idx="44">98600</cx:pt>
          <cx:pt idx="45">192000</cx:pt>
          <cx:pt idx="46">94750</cx:pt>
          <cx:pt idx="47">127000</cx:pt>
          <cx:pt idx="48">205000</cx:pt>
          <cx:pt idx="49">311872</cx:pt>
          <cx:pt idx="50">115000</cx:pt>
          <cx:pt idx="51">274900</cx:pt>
          <cx:pt idx="52">217000</cx:pt>
          <cx:pt idx="53">140000</cx:pt>
          <cx:pt idx="54">155000</cx:pt>
          <cx:pt idx="55">171500</cx:pt>
          <cx:pt idx="56">181000</cx:pt>
          <cx:pt idx="57">180500</cx:pt>
          <cx:pt idx="58">150750</cx:pt>
          <cx:pt idx="59">143900</cx:pt>
          <cx:pt idx="60">180000</cx:pt>
          <cx:pt idx="61">141000</cx:pt>
          <cx:pt idx="62">307000</cx:pt>
          <cx:pt idx="63">145000</cx:pt>
          <cx:pt idx="64">139000</cx:pt>
          <cx:pt idx="65">186000</cx:pt>
          <cx:pt idx="66">134800</cx:pt>
          <cx:pt idx="67">156000</cx:pt>
          <cx:pt idx="68">179900</cx:pt>
          <cx:pt idx="69">134450</cx:pt>
          <cx:pt idx="70">109000</cx:pt>
          <cx:pt idx="71">210000</cx:pt>
          <cx:pt idx="72">141000</cx:pt>
          <cx:pt idx="73">204900</cx:pt>
          <cx:pt idx="74">180500</cx:pt>
          <cx:pt idx="75">97000</cx:pt>
          <cx:pt idx="76">226000</cx:pt>
          <cx:pt idx="77">386250</cx:pt>
          <cx:pt idx="78">135750</cx:pt>
          <cx:pt idx="79">125000</cx:pt>
          <cx:pt idx="80">109900</cx:pt>
          <cx:pt idx="81">148000</cx:pt>
          <cx:pt idx="82">128950</cx:pt>
          <cx:pt idx="83">128200</cx:pt>
          <cx:pt idx="84">190000</cx:pt>
          <cx:pt idx="85">185500</cx:pt>
          <cx:pt idx="86">136000</cx:pt>
          <cx:pt idx="87">318000</cx:pt>
          <cx:pt idx="88">220000</cx:pt>
          <cx:pt idx="89">262500</cx:pt>
          <cx:pt idx="90">144000</cx:pt>
          <cx:pt idx="91">241500</cx:pt>
          <cx:pt idx="92">207500</cx:pt>
          <cx:pt idx="93">140000</cx:pt>
          <cx:pt idx="94">170000</cx:pt>
          <cx:pt idx="95">145000</cx:pt>
          <cx:pt idx="96">158000</cx:pt>
          <cx:pt idx="97">220000</cx:pt>
          <cx:pt idx="98">126500</cx:pt>
          <cx:pt idx="99">97000</cx:pt>
          <cx:pt idx="100">198900</cx:pt>
          <cx:pt idx="101">175500</cx:pt>
          <cx:pt idx="102">150000</cx:pt>
          <cx:pt idx="103">148000</cx:pt>
          <cx:pt idx="104">154000</cx:pt>
          <cx:pt idx="105">241500</cx:pt>
          <cx:pt idx="106">127000</cx:pt>
          <cx:pt idx="107">139000</cx:pt>
          <cx:pt idx="108">214000</cx:pt>
          <cx:pt idx="109">124500</cx:pt>
          <cx:pt idx="110">122000</cx:pt>
          <cx:pt idx="111">201000</cx:pt>
          <cx:pt idx="112">129500</cx:pt>
          <cx:pt idx="113">141000</cx:pt>
          <cx:pt idx="114">145000</cx:pt>
          <cx:pt idx="115">415298</cx:pt>
          <cx:pt idx="116">139000</cx:pt>
          <cx:pt idx="117">185000</cx:pt>
          <cx:pt idx="118">280000</cx:pt>
          <cx:pt idx="119">181900</cx:pt>
          <cx:pt idx="120">175500</cx:pt>
          <cx:pt idx="121">158500</cx:pt>
          <cx:pt idx="122">256000</cx:pt>
          <cx:pt idx="123">149900</cx:pt>
          <cx:pt idx="124">62383</cx:pt>
          <cx:pt idx="125">360000</cx:pt>
          <cx:pt idx="126">124000</cx:pt>
          <cx:pt idx="127">375000</cx:pt>
          <cx:pt idx="128">167000</cx:pt>
          <cx:pt idx="129">145250</cx:pt>
          <cx:pt idx="130">250000</cx:pt>
          <cx:pt idx="131">284000</cx:pt>
          <cx:pt idx="132">440000</cx:pt>
          <cx:pt idx="133">214000</cx:pt>
          <cx:pt idx="134">132500</cx:pt>
          <cx:pt idx="135">155000</cx:pt>
          <cx:pt idx="136">208900</cx:pt>
          <cx:pt idx="137">151500</cx:pt>
          <cx:pt idx="138">297000</cx:pt>
          <cx:pt idx="139">177500</cx:pt>
          <cx:pt idx="140">326000</cx:pt>
          <cx:pt idx="141">159000</cx:pt>
          <cx:pt idx="142">374000</cx:pt>
          <cx:pt idx="143">162000</cx:pt>
          <cx:pt idx="144">132500</cx:pt>
          <cx:pt idx="145">394432</cx:pt>
          <cx:pt idx="146">147000</cx:pt>
          <cx:pt idx="147">191000</cx:pt>
          <cx:pt idx="148">156000</cx:pt>
          <cx:pt idx="149">129000</cx:pt>
          <cx:pt idx="150">175000</cx:pt>
          <cx:pt idx="151">164990</cx:pt>
          <cx:pt idx="152">155000</cx:pt>
          <cx:pt idx="153">60000</cx:pt>
          <cx:pt idx="154">430000</cx:pt>
          <cx:pt idx="155">181134</cx:pt>
          <cx:pt idx="156">130000</cx:pt>
          <cx:pt idx="157">215000</cx:pt>
          <cx:pt idx="158">120000</cx:pt>
          <cx:pt idx="159">139000</cx:pt>
          <cx:pt idx="160">140000</cx:pt>
          <cx:pt idx="161">195400</cx:pt>
          <cx:pt idx="162">289000</cx:pt>
          <cx:pt idx="163">555000</cx:pt>
          <cx:pt idx="164">208300</cx:pt>
          <cx:pt idx="165">190000</cx:pt>
          <cx:pt idx="166">124500</cx:pt>
          <cx:pt idx="167">167000</cx:pt>
          <cx:pt idx="168">164900</cx:pt>
          <cx:pt idx="169">305900</cx:pt>
          <cx:pt idx="170">129900</cx:pt>
          <cx:pt idx="171">126175</cx:pt>
          <cx:pt idx="172">134000</cx:pt>
          <cx:pt idx="173">377426</cx:pt>
          <cx:pt idx="174">402861</cx:pt>
          <cx:pt idx="175">82000</cx:pt>
          <cx:pt idx="176">150000</cx:pt>
          <cx:pt idx="177">173000</cx:pt>
          <cx:pt idx="178">176000</cx:pt>
          <cx:pt idx="179">123000</cx:pt>
          <cx:pt idx="180">132000</cx:pt>
          <cx:pt idx="181">106500</cx:pt>
          <cx:pt idx="182">200624</cx:pt>
          <cx:pt idx="183">150000</cx:pt>
          <cx:pt idx="184">107500</cx:pt>
          <cx:pt idx="185">142000</cx:pt>
          <cx:pt idx="186">39300</cx:pt>
          <cx:pt idx="187">109008</cx:pt>
          <cx:pt idx="188">111250</cx:pt>
          <cx:pt idx="189">127500</cx:pt>
          <cx:pt idx="190">158000</cx:pt>
          <cx:pt idx="191">205000</cx:pt>
          <cx:pt idx="192">272000</cx:pt>
          <cx:pt idx="193">139000</cx:pt>
          <cx:pt idx="194">315000</cx:pt>
          <cx:pt idx="195">157500</cx:pt>
          <cx:pt idx="196">213250</cx:pt>
          <cx:pt idx="197">187750</cx:pt>
          <cx:pt idx="198">125000</cx:pt>
          <cx:pt idx="199">222000</cx:pt>
          <cx:pt idx="200">112500</cx:pt>
          <cx:pt idx="201">175000</cx:pt>
          <cx:pt idx="202">255500</cx:pt>
          <cx:pt idx="203">132000</cx:pt>
          <cx:pt idx="204">108000</cx:pt>
          <cx:pt idx="205">132000</cx:pt>
          <cx:pt idx="206">141000</cx:pt>
          <cx:pt idx="207">113000</cx:pt>
          <cx:pt idx="208">121500</cx:pt>
          <cx:pt idx="209">202500</cx:pt>
          <cx:pt idx="210">170000</cx:pt>
          <cx:pt idx="211">253293</cx:pt>
          <cx:pt idx="212">214000</cx:pt>
          <cx:pt idx="213">123000</cx:pt>
          <cx:pt idx="214">120000</cx:pt>
          <cx:pt idx="215">222000</cx:pt>
          <cx:pt idx="216">194500</cx:pt>
          <cx:pt idx="217">369900</cx:pt>
          <cx:pt idx="218">131400</cx:pt>
          <cx:pt idx="219">138000</cx:pt>
          <cx:pt idx="220">108000</cx:pt>
          <cx:pt idx="221">319000</cx:pt>
          <cx:pt idx="222">142000</cx:pt>
          <cx:pt idx="223">221000</cx:pt>
          <cx:pt idx="224">179000</cx:pt>
          <cx:pt idx="225">225000</cx:pt>
          <cx:pt idx="226">260400</cx:pt>
          <cx:pt idx="227">147000</cx:pt>
          <cx:pt idx="228">217000</cx:pt>
          <cx:pt idx="229">135000</cx:pt>
          <cx:pt idx="230">156000</cx:pt>
          <cx:pt idx="231">139900</cx:pt>
          <cx:pt idx="232">127500</cx:pt>
          <cx:pt idx="233">139400</cx:pt>
          <cx:pt idx="234">264132</cx:pt>
          <cx:pt idx="235">143250</cx:pt>
          <cx:pt idx="236">216837</cx:pt>
          <cx:pt idx="237">155000</cx:pt>
          <cx:pt idx="238">102000</cx:pt>
          <cx:pt idx="239">145500</cx:pt>
          <cx:pt idx="240">114500</cx:pt>
          <cx:pt idx="241">110000</cx:pt>
          <cx:pt idx="242">395000</cx:pt>
          <cx:pt idx="243">193500</cx:pt>
          <cx:pt idx="244">221500</cx:pt>
          <cx:pt idx="245">165000</cx:pt>
          <cx:pt idx="246">142500</cx:pt>
          <cx:pt idx="247">140000</cx:pt>
          <cx:pt idx="248">176000</cx:pt>
          <cx:pt idx="249">128500</cx:pt>
          <cx:pt idx="250">187100</cx:pt>
          <cx:pt idx="251">392000</cx:pt>
          <cx:pt idx="252">161500</cx:pt>
          <cx:pt idx="253">123500</cx:pt>
          <cx:pt idx="254">107900</cx:pt>
          <cx:pt idx="255">312500</cx:pt>
          <cx:pt idx="256">225000</cx:pt>
          <cx:pt idx="257">213000</cx:pt>
          <cx:pt idx="258">143500</cx:pt>
          <cx:pt idx="259">109900</cx:pt>
          <cx:pt idx="260">110000</cx:pt>
          <cx:pt idx="261">157000</cx:pt>
          <cx:pt idx="262">118000</cx:pt>
          <cx:pt idx="263">124500</cx:pt>
          <cx:pt idx="264">227680</cx:pt>
          <cx:pt idx="265">120500</cx:pt>
          <cx:pt idx="266">181000</cx:pt>
          <cx:pt idx="267">143000</cx:pt>
          <cx:pt idx="268">55993</cx:pt>
          <cx:pt idx="269">217500</cx:pt>
          <cx:pt idx="270">157900</cx:pt>
          <cx:pt idx="271">118500</cx:pt>
          <cx:pt idx="272">224900</cx:pt>
          <cx:pt idx="273">160000</cx:pt>
          <cx:pt idx="274">137000</cx:pt>
          <cx:pt idx="275">370878</cx:pt>
          <cx:pt idx="276">271000</cx:pt>
          <cx:pt idx="277">350000</cx:pt>
          <cx:pt idx="278">93000</cx:pt>
          <cx:pt idx="279">423000</cx:pt>
          <cx:pt idx="280">232600</cx:pt>
          <cx:pt idx="281">257500</cx:pt>
          <cx:pt idx="282">385000</cx:pt>
          <cx:pt idx="283">285000</cx:pt>
          <cx:pt idx="284">189000</cx:pt>
          <cx:pt idx="285">138500</cx:pt>
          <cx:pt idx="286">166000</cx:pt>
          <cx:pt idx="287">302000</cx:pt>
          <cx:pt idx="288">167000</cx:pt>
          <cx:pt idx="289">128500</cx:pt>
          <cx:pt idx="290">139950</cx:pt>
          <cx:pt idx="291">116000</cx:pt>
          <cx:pt idx="292">128000</cx:pt>
          <cx:pt idx="293">152000</cx:pt>
          <cx:pt idx="294">144000</cx:pt>
          <cx:pt idx="295">82500</cx:pt>
          <cx:pt idx="296">133500</cx:pt>
          <cx:pt idx="297">167000</cx:pt>
          <cx:pt idx="298">170000</cx:pt>
          <cx:pt idx="299">372500</cx:pt>
          <cx:pt idx="300">127000</cx:pt>
          <cx:pt idx="301">140000</cx:pt>
          <cx:pt idx="302">152000</cx:pt>
          <cx:pt idx="303">320000</cx:pt>
          <cx:pt idx="304">152000</cx:pt>
          <cx:pt idx="305">314813</cx:pt>
          <cx:pt idx="306">132500</cx:pt>
          <cx:pt idx="307">168000</cx:pt>
          <cx:pt idx="308">250580</cx:pt>
          <cx:pt idx="309">165000</cx:pt>
          <cx:pt idx="310">148500</cx:pt>
          <cx:pt idx="311">98300</cx:pt>
          <cx:pt idx="312">248900</cx:pt>
          <cx:pt idx="313">110000</cx:pt>
          <cx:pt idx="314">129000</cx:pt>
          <cx:pt idx="315">176000</cx:pt>
          <cx:pt idx="316">109500</cx:pt>
          <cx:pt idx="317">194000</cx:pt>
          <cx:pt idx="318">112500</cx:pt>
          <cx:pt idx="319">245350</cx:pt>
          <cx:pt idx="320">167500</cx:pt>
          <cx:pt idx="321">157000</cx:pt>
          <cx:pt idx="322">293077</cx:pt>
          <cx:pt idx="323">268000</cx:pt>
          <cx:pt idx="324">230000</cx:pt>
          <cx:pt idx="325">154500</cx:pt>
          <cx:pt idx="326">149500</cx:pt>
          <cx:pt idx="327">233170</cx:pt>
          <cx:pt idx="328">165000</cx:pt>
          <cx:pt idx="329">135000</cx:pt>
          <cx:pt idx="330">84000</cx:pt>
          <cx:pt idx="331">153000</cx:pt>
          <cx:pt idx="332">315500</cx:pt>
          <cx:pt idx="333">125500</cx:pt>
          <cx:pt idx="334">155000</cx:pt>
          <cx:pt idx="335">255000</cx:pt>
          <cx:pt idx="336">278000</cx:pt>
          <cx:pt idx="337">143500</cx:pt>
          <cx:pt idx="338">139600</cx:pt>
          <cx:pt idx="339">135000</cx:pt>
          <cx:pt idx="340">145000</cx:pt>
          <cx:pt idx="341">169990</cx:pt>
          <cx:pt idx="342">115000</cx:pt>
          <cx:pt idx="343">175000</cx:pt>
          <cx:pt idx="344">84900</cx:pt>
          <cx:pt idx="345">201000</cx:pt>
          <cx:pt idx="346">176485</cx:pt>
          <cx:pt idx="347">320000</cx:pt>
          <cx:pt idx="348">200141</cx:pt>
          <cx:pt idx="349">242000</cx:pt>
          <cx:pt idx="350">144500</cx:pt>
          <cx:pt idx="351">137500</cx:pt>
          <cx:pt idx="352">180000</cx:pt>
          <cx:pt idx="353">197500</cx:pt>
          <cx:pt idx="354">154000</cx:pt>
          <cx:pt idx="355">119900</cx:pt>
          <cx:pt idx="356">135000</cx:pt>
          <cx:pt idx="357">185000</cx:pt>
          <cx:pt idx="358">194000</cx:pt>
          <cx:pt idx="359">239000</cx:pt>
          <cx:pt idx="360">138800</cx:pt>
          <cx:pt idx="361">182000</cx:pt>
          <cx:pt idx="362">126000</cx:pt>
          <cx:pt idx="363">139000</cx:pt>
          <cx:pt idx="364">145000</cx:pt>
          <cx:pt idx="365">395192</cx:pt>
          <cx:pt idx="366">133000</cx:pt>
          <cx:pt idx="367">136500</cx:pt>
          <cx:pt idx="368">192000</cx:pt>
          <cx:pt idx="369">206000</cx:pt>
          <cx:pt idx="370">160000</cx:pt>
          <cx:pt idx="371">232000</cx:pt>
          <cx:pt idx="372">146000</cx:pt>
          <cx:pt idx="373">240000</cx:pt>
          <cx:pt idx="374">129000</cx:pt>
          <cx:pt idx="375">203000</cx:pt>
          <cx:pt idx="376">176432</cx:pt>
          <cx:pt idx="377">132250</cx:pt>
          <cx:pt idx="378">157000</cx:pt>
          <cx:pt idx="379">136500</cx:pt>
          <cx:pt idx="380">119500</cx:pt>
          <cx:pt idx="381">611657</cx:pt>
          <cx:pt idx="382">135000</cx:pt>
          <cx:pt idx="383">240000</cx:pt>
          <cx:pt idx="384">159500</cx:pt>
          <cx:pt idx="385">131000</cx:pt>
          <cx:pt idx="386">179900</cx:pt>
          <cx:pt idx="387">176500</cx:pt>
          <cx:pt idx="388">280000</cx:pt>
          <cx:pt idx="389">236500</cx:pt>
          <cx:pt idx="390">129900</cx:pt>
          <cx:pt idx="391">190000</cx:pt>
          <cx:pt idx="392">134500</cx:pt>
          <cx:pt idx="393">270000</cx:pt>
          <cx:pt idx="394">117000</cx:pt>
          <cx:pt idx="395">132000</cx:pt>
          <cx:pt idx="396">318000</cx:pt>
          <cx:pt idx="397">135000</cx:pt>
          <cx:pt idx="398">130000</cx:pt>
          <cx:pt idx="399">159895</cx:pt>
          <cx:pt idx="400">133700</cx:pt>
          <cx:pt idx="401">185000</cx:pt>
          <cx:pt idx="402">212900</cx:pt>
          <cx:pt idx="403">163500</cx:pt>
          <cx:pt idx="404">112000</cx:pt>
          <cx:pt idx="405">176000</cx:pt>
          <cx:pt idx="406">118000</cx:pt>
          <cx:pt idx="407">100000</cx:pt>
          <cx:pt idx="408">115000</cx:pt>
          <cx:pt idx="409">128000</cx:pt>
          <cx:pt idx="410">259000</cx:pt>
          <cx:pt idx="411">207500</cx:pt>
          <cx:pt idx="412">93500</cx:pt>
          <cx:pt idx="413">184900</cx:pt>
          <cx:pt idx="414">196000</cx:pt>
          <cx:pt idx="415">116500</cx:pt>
          <cx:pt idx="416">139000</cx:pt>
          <cx:pt idx="417">337500</cx:pt>
          <cx:pt idx="418">80000</cx:pt>
          <cx:pt idx="419">119200</cx:pt>
          <cx:pt idx="420">180000</cx:pt>
          <cx:pt idx="421">110000</cx:pt>
          <cx:pt idx="422">124000</cx:pt>
          <cx:pt idx="423">117500</cx:pt>
          <cx:pt idx="424">149900</cx:pt>
          <cx:pt idx="425">110000</cx:pt>
          <cx:pt idx="426">230000</cx:pt>
          <cx:pt idx="427">287000</cx:pt>
          <cx:pt idx="428">218000</cx:pt>
          <cx:pt idx="429">129000</cx:pt>
          <cx:pt idx="430">235128</cx:pt>
          <cx:pt idx="431">35311</cx:pt>
          <cx:pt idx="432">224000</cx:pt>
          <cx:pt idx="433">82000</cx:pt>
          <cx:pt idx="434">129000</cx:pt>
          <cx:pt idx="435">275000</cx:pt>
          <cx:pt idx="436">111000</cx:pt>
          <cx:pt idx="437">163000</cx:pt>
          <cx:pt idx="438">156500</cx:pt>
          <cx:pt idx="439">295493</cx:pt>
          <cx:pt idx="440">147500</cx:pt>
          <cx:pt idx="441">93000</cx:pt>
          <cx:pt idx="442">119500</cx:pt>
          <cx:pt idx="443">186700</cx:pt>
          <cx:pt idx="444">72500</cx:pt>
          <cx:pt idx="445">178000</cx:pt>
          <cx:pt idx="446">119000</cx:pt>
          <cx:pt idx="447">142125</cx:pt>
          <cx:pt idx="448">213000</cx:pt>
          <cx:pt idx="449">262000</cx:pt>
          <cx:pt idx="450">271900</cx:pt>
          <cx:pt idx="451">148000</cx:pt>
          <cx:pt idx="452">200000</cx:pt>
          <cx:pt idx="453">116050</cx:pt>
          <cx:pt idx="454">290000</cx:pt>
          <cx:pt idx="455">147000</cx:pt>
          <cx:pt idx="456">229456</cx:pt>
          <cx:pt idx="457">130500</cx:pt>
          <cx:pt idx="458">134000</cx:pt>
          <cx:pt idx="459">227000</cx:pt>
          <cx:pt idx="460">147000</cx:pt>
          <cx:pt idx="461">100000</cx:pt>
          <cx:pt idx="462">142500</cx:pt>
          <cx:pt idx="463">167900</cx:pt>
          <cx:pt idx="464">248328</cx:pt>
          <cx:pt idx="465">128500</cx:pt>
          <cx:pt idx="466">119000</cx:pt>
          <cx:pt idx="467">123000</cx:pt>
          <cx:pt idx="468">130000</cx:pt>
          <cx:pt idx="469">155000</cx:pt>
          <cx:pt idx="470">151000</cx:pt>
          <cx:pt idx="471">262500</cx:pt>
          <cx:pt idx="472">378500</cx:pt>
          <cx:pt idx="473">283463</cx:pt>
          <cx:pt idx="474">137000</cx:pt>
          <cx:pt idx="475">215000</cx:pt>
          <cx:pt idx="476">180000</cx:pt>
          <cx:pt idx="477">110000</cx:pt>
          <cx:pt idx="478">143000</cx:pt>
          <cx:pt idx="479">149900</cx:pt>
          <cx:pt idx="480">115000</cx:pt>
          <cx:pt idx="481">315000</cx:pt>
          <cx:pt idx="482">155000</cx:pt>
          <cx:pt idx="483">260000</cx:pt>
          <cx:pt idx="484">232000</cx:pt>
          <cx:pt idx="485">232000</cx:pt>
          <cx:pt idx="486">138000</cx:pt>
          <cx:pt idx="487">466500</cx:pt>
          <cx:pt idx="488">179200</cx:pt>
          <cx:pt idx="489">239000</cx:pt>
          <cx:pt idx="490">203000</cx:pt>
          <cx:pt idx="491">237500</cx:pt>
          <cx:pt idx="492">153500</cx:pt>
          <cx:pt idx="493">377500</cx:pt>
          <cx:pt idx="494">140000</cx:pt>
          <cx:pt idx="495">235000</cx:pt>
          <cx:pt idx="496">115000</cx:pt>
          <cx:pt idx="497">160000</cx:pt>
          <cx:pt idx="498">142000</cx:pt>
          <cx:pt idx="499">193879</cx:pt>
          <cx:pt idx="500">465000</cx:pt>
          <cx:pt idx="501">282922</cx:pt>
          <cx:pt idx="502">301500</cx:pt>
          <cx:pt idx="503">112000</cx:pt>
          <cx:pt idx="504">185750</cx:pt>
          <cx:pt idx="505">257000</cx:pt>
          <cx:pt idx="506">150500</cx:pt>
          <cx:pt idx="507">124000</cx:pt>
          <cx:pt idx="508">138500</cx:pt>
          <cx:pt idx="509">223000</cx:pt>
          <cx:pt idx="510">325000</cx:pt>
          <cx:pt idx="511">144000</cx:pt>
          <cx:pt idx="512">335000</cx:pt>
          <cx:pt idx="513">142000</cx:pt>
          <cx:pt idx="514">107000</cx:pt>
          <cx:pt idx="515">182900</cx:pt>
          <cx:pt idx="516">137900</cx:pt>
          <cx:pt idx="517">160000</cx:pt>
          <cx:pt idx="518">244000</cx:pt>
          <cx:pt idx="519">174000</cx:pt>
          <cx:pt idx="520">227000</cx:pt>
          <cx:pt idx="521">120500</cx:pt>
          <cx:pt idx="522">154000</cx:pt>
          <cx:pt idx="523">394617</cx:pt>
          <cx:pt idx="524">210000</cx:pt>
          <cx:pt idx="525">149700</cx:pt>
          <cx:pt idx="526">265900</cx:pt>
          <cx:pt idx="527">179600</cx:pt>
          <cx:pt idx="528">190000</cx:pt>
          <cx:pt idx="529">157900</cx:pt>
          <cx:pt idx="530">125000</cx:pt>
          <cx:pt idx="531">287090</cx:pt>
          <cx:pt idx="532">147000</cx:pt>
          <cx:pt idx="533">84500</cx:pt>
          <cx:pt idx="534">128900</cx:pt>
          <cx:pt idx="535">185000</cx:pt>
          <cx:pt idx="536">105000</cx:pt>
          <cx:pt idx="537">68500</cx:pt>
          <cx:pt idx="538">98000</cx:pt>
          <cx:pt idx="539">73000</cx:pt>
          <cx:pt idx="540">110500</cx:pt>
          <cx:pt idx="541">120500</cx:pt>
          <cx:pt idx="542">100000</cx:pt>
          <cx:pt idx="543">125000</cx:pt>
          <cx:pt idx="544">100000</cx:pt>
          <cx:pt idx="545">80000</cx:pt>
          <cx:pt idx="546">76500</cx:pt>
          <cx:pt idx="547">163500</cx:pt>
          <cx:pt idx="548">83000</cx:pt>
          <cx:pt idx="549">110000</cx:pt>
          <cx:pt idx="550">82500</cx:pt>
          <cx:pt idx="551">91300</cx:pt>
          <cx:pt idx="552">108000</cx:pt>
          <cx:pt idx="553">67000</cx:pt>
          <cx:pt idx="554">100000</cx:pt>
          <cx:pt idx="555">90350</cx:pt>
          <cx:pt idx="556">108000</cx:pt>
          <cx:pt idx="557">34900</cx:pt>
          <cx:pt idx="558">105900</cx:pt>
          <cx:pt idx="559">86000</cx:pt>
          <cx:pt idx="560">61000</cx:pt>
          <cx:pt idx="561">89471</cx:pt>
          <cx:pt idx="562">115000</cx:pt>
          <cx:pt idx="563">103000</cx:pt>
          <cx:pt idx="564">100000</cx:pt>
          <cx:pt idx="565">109900</cx:pt>
          <cx:pt idx="566">108480</cx:pt>
          <cx:pt idx="567">130000</cx:pt>
          <cx:pt idx="568">89000</cx:pt>
          <cx:pt idx="569">52000</cx:pt>
          <cx:pt idx="570">109500</cx:pt>
          <cx:pt idx="571">60000</cx:pt>
          <cx:pt idx="572">85000</cx:pt>
          <cx:pt idx="573">67000</cx:pt>
          <cx:pt idx="574">153500</cx:pt>
          <cx:pt idx="575">137500</cx:pt>
          <cx:pt idx="576">119750</cx:pt>
          <cx:pt idx="577">118400</cx:pt>
          <cx:pt idx="578">102000</cx:pt>
          <cx:pt idx="579">79900</cx:pt>
          <cx:pt idx="580">144000</cx:pt>
          <cx:pt idx="581">120500</cx:pt>
          <cx:pt idx="582">106500</cx:pt>
          <cx:pt idx="583">85000</cx:pt>
          <cx:pt idx="584">60000</cx:pt>
          <cx:pt idx="585">85500</cx:pt>
          <cx:pt idx="586">91000</cx:pt>
          <cx:pt idx="587">110500</cx:pt>
          <cx:pt idx="588">86000</cx:pt>
          <cx:pt idx="589">88000</cx:pt>
          <cx:pt idx="590">81000</cx:pt>
          <cx:pt idx="591">82500</cx:pt>
          <cx:pt idx="592">99900</cx:pt>
          <cx:pt idx="593">121000</cx:pt>
          <cx:pt idx="594">64500</cx:pt>
          <cx:pt idx="595">113000</cx:pt>
          <cx:pt idx="596">79000</cx:pt>
          <cx:pt idx="597">91000</cx:pt>
          <cx:pt idx="598">108500</cx:pt>
          <cx:pt idx="599">58500</cx:pt>
          <cx:pt idx="600">55000</cx:pt>
          <cx:pt idx="601">120000</cx:pt>
          <cx:pt idx="602">52500</cx:pt>
          <cx:pt idx="603">112000</cx:pt>
          <cx:pt idx="604">119000</cx:pt>
          <cx:pt idx="605">152000</cx:pt>
          <cx:pt idx="606">133000</cx:pt>
          <cx:pt idx="607">79500</cx:pt>
          <cx:pt idx="608">260000</cx:pt>
          <cx:pt idx="609">132000</cx:pt>
          <cx:pt idx="610">87000</cx:pt>
          <cx:pt idx="611">139400</cx:pt>
          <cx:pt idx="612">103200</cx:pt>
          <cx:pt idx="613">119000</cx:pt>
          <cx:pt idx="614">96500</cx:pt>
          <cx:pt idx="615">76000</cx:pt>
          <cx:pt idx="616">113000</cx:pt>
          <cx:pt idx="617">87000</cx:pt>
          <cx:pt idx="618">109500</cx:pt>
          <cx:pt idx="619">105500</cx:pt>
          <cx:pt idx="620">135000</cx:pt>
          <cx:pt idx="621">166000</cx:pt>
          <cx:pt idx="622">112000</cx:pt>
          <cx:pt idx="623">107400</cx:pt>
          <cx:pt idx="624">110000</cx:pt>
          <cx:pt idx="625">115000</cx:pt>
          <cx:pt idx="626">169500</cx:pt>
          <cx:pt idx="627">79000</cx:pt>
          <cx:pt idx="628">115000</cx:pt>
          <cx:pt idx="629">128500</cx:pt>
          <cx:pt idx="630">136900</cx:pt>
          <cx:pt idx="631">172500</cx:pt>
          <cx:pt idx="632">311500</cx:pt>
          <cx:pt idx="633">200000</cx:pt>
          <cx:pt idx="634">100000</cx:pt>
          <cx:pt idx="635">135000</cx:pt>
          <cx:pt idx="636">113000</cx:pt>
          <cx:pt idx="637">127000</cx:pt>
          <cx:pt idx="638">79000</cx:pt>
          <cx:pt idx="639">85000</cx:pt>
          <cx:pt idx="640">277000</cx:pt>
          <cx:pt idx="641">114500</cx:pt>
          <cx:pt idx="642">130000</cx:pt>
          <cx:pt idx="643">143000</cx:pt>
          <cx:pt idx="644">225000</cx:pt>
          <cx:pt idx="645">239686</cx:pt>
          <cx:pt idx="646">129900</cx:pt>
          <cx:pt idx="647">110000</cx:pt>
          <cx:pt idx="648">205000</cx:pt>
          <cx:pt idx="649">127000</cx:pt>
          <cx:pt idx="650">159000</cx:pt>
          <cx:pt idx="651">184000</cx:pt>
          <cx:pt idx="652">127000</cx:pt>
          <cx:pt idx="653">116000</cx:pt>
          <cx:pt idx="654">159000</cx:pt>
          <cx:pt idx="655">110000</cx:pt>
          <cx:pt idx="656">126000</cx:pt>
          <cx:pt idx="657">140200</cx:pt>
          <cx:pt idx="658">81000</cx:pt>
          <cx:pt idx="659">120000</cx:pt>
          <cx:pt idx="660">119000</cx:pt>
          <cx:pt idx="661">95000</cx:pt>
          <cx:pt idx="662">229000</cx:pt>
          <cx:pt idx="663">145000</cx:pt>
          <cx:pt idx="664">210000</cx:pt>
          <cx:pt idx="665">131500</cx:pt>
          <cx:pt idx="666">89500</cx:pt>
          <cx:pt idx="667">115000</cx:pt>
          <cx:pt idx="668">109000</cx:pt>
          <cx:pt idx="669">162900</cx:pt>
          <cx:pt idx="670">79900</cx:pt>
          <cx:pt idx="671">110000</cx:pt>
          <cx:pt idx="672">152000</cx:pt>
          <cx:pt idx="673">133000</cx:pt>
          <cx:pt idx="674">108000</cx:pt>
          <cx:pt idx="675">131000</cx:pt>
          <cx:pt idx="676">185000</cx:pt>
          <cx:pt idx="677">140000</cx:pt>
          <cx:pt idx="678">316600</cx:pt>
          <cx:pt idx="679">119500</cx:pt>
          <cx:pt idx="680">118500</cx:pt>
          <cx:pt idx="681">134432</cx:pt>
          <cx:pt idx="682">145000</cx:pt>
          <cx:pt idx="683">139000</cx:pt>
          <cx:pt idx="684">98000</cx:pt>
          <cx:pt idx="685">66500</cx:pt>
          <cx:pt idx="686">96500</cx:pt>
          <cx:pt idx="687">141000</cx:pt>
          <cx:pt idx="688">130500</cx:pt>
          <cx:pt idx="689">133000</cx:pt>
          <cx:pt idx="690">153900</cx:pt>
          <cx:pt idx="691">139500</cx:pt>
          <cx:pt idx="692">240000</cx:pt>
          <cx:pt idx="693">102776</cx:pt>
          <cx:pt idx="694">135000</cx:pt>
          <cx:pt idx="695">97500</cx:pt>
          <cx:pt idx="696">189950</cx:pt>
          <cx:pt idx="697">141500</cx:pt>
          <cx:pt idx="698">160000</cx:pt>
          <cx:pt idx="699">116000</cx:pt>
          <cx:pt idx="700">159434</cx:pt>
          <cx:pt idx="701">175000</cx:pt>
          <cx:pt idx="702">135000</cx:pt>
          <cx:pt idx="703">87000</cx:pt>
          <cx:pt idx="704">136500</cx:pt>
          <cx:pt idx="705">135000</cx:pt>
          <cx:pt idx="706">128000</cx:pt>
          <cx:pt idx="707">102000</cx:pt>
          <cx:pt idx="708">187500</cx:pt>
          <cx:pt idx="709">105000</cx:pt>
          <cx:pt idx="710">117000</cx:pt>
          <cx:pt idx="711">135500</cx:pt>
          <cx:pt idx="712">135000</cx:pt>
          <cx:pt idx="713">170000</cx:pt>
          <cx:pt idx="714">121600</cx:pt>
          <cx:pt idx="715">37900</cx:pt>
          <cx:pt idx="716">119000</cx:pt>
          <cx:pt idx="717">124900</cx:pt>
          <cx:pt idx="718">94000</cx:pt>
          <cx:pt idx="719">91500</cx:pt>
          <cx:pt idx="720">122900</cx:pt>
          <cx:pt idx="721">135000</cx:pt>
          <cx:pt idx="722">149000</cx:pt>
          <cx:pt idx="723">160000</cx:pt>
          <cx:pt idx="724">116900</cx:pt>
          <cx:pt idx="725">220000</cx:pt>
          <cx:pt idx="726">250000</cx:pt>
          <cx:pt idx="727">285000</cx:pt>
          <cx:pt idx="728">410000</cx:pt>
          <cx:pt idx="729">136000</cx:pt>
          <cx:pt idx="730">140000</cx:pt>
          <cx:pt idx="731">131000</cx:pt>
          <cx:pt idx="732">125000</cx:pt>
          <cx:pt idx="733">154900</cx:pt>
          <cx:pt idx="734">161500</cx:pt>
          <cx:pt idx="735">137450</cx:pt>
          <cx:pt idx="736">115000</cx:pt>
          <cx:pt idx="737">117000</cx:pt>
          <cx:pt idx="738">381000</cx:pt>
          <cx:pt idx="739">105000</cx:pt>
          <cx:pt idx="740">104900</cx:pt>
          <cx:pt idx="741">140000</cx:pt>
          <cx:pt idx="742">144000</cx:pt>
          <cx:pt idx="743">207000</cx:pt>
          <cx:pt idx="744">105000</cx:pt>
          <cx:pt idx="745">80500</cx:pt>
          <cx:pt idx="746">143000</cx:pt>
          <cx:pt idx="747">68400</cx:pt>
          <cx:pt idx="748">256000</cx:pt>
          <cx:pt idx="749">138000</cx:pt>
          <cx:pt idx="750">164000</cx:pt>
          <cx:pt idx="751">177000</cx:pt>
          <cx:pt idx="752">117000</cx:pt>
          <cx:pt idx="753">132500</cx:pt>
          <cx:pt idx="754">112000</cx:pt>
          <cx:pt idx="755">134900</cx:pt>
          <cx:pt idx="756">104900</cx:pt>
          <cx:pt idx="757">120000</cx:pt>
          <cx:pt idx="758">125500</cx:pt>
          <cx:pt idx="759">200500</cx:pt>
          <cx:pt idx="760">139000</cx:pt>
          <cx:pt idx="761">169000</cx:pt>
          <cx:pt idx="762">105000</cx:pt>
          <cx:pt idx="763">127500</cx:pt>
          <cx:pt idx="764">125500</cx:pt>
          <cx:pt idx="765">383970</cx:pt>
          <cx:pt idx="766">216500</cx:pt>
          <cx:pt idx="767">193500</cx:pt>
          <cx:pt idx="768">163990</cx:pt>
          <cx:pt idx="769">185000</cx:pt>
          <cx:pt idx="770">325624</cx:pt>
          <cx:pt idx="771">211000</cx:pt>
          <cx:pt idx="772">183500</cx:pt>
          <cx:pt idx="773">184000</cx:pt>
          <cx:pt idx="774">205000</cx:pt>
          <cx:pt idx="775">178000</cx:pt>
          <cx:pt idx="776">219500</cx:pt>
          <cx:pt idx="777">320000</cx:pt>
          <cx:pt idx="778">180000</cx:pt>
          <cx:pt idx="779">412500</cx:pt>
          <cx:pt idx="780">317000</cx:pt>
          <cx:pt idx="781">196500</cx:pt>
          <cx:pt idx="782">173000</cx:pt>
          <cx:pt idx="783">438780</cx:pt>
          <cx:pt idx="784">155000</cx:pt>
          <cx:pt idx="785">260000</cx:pt>
          <cx:pt idx="786">230000</cx:pt>
          <cx:pt idx="787">208500</cx:pt>
          <cx:pt idx="788">207500</cx:pt>
          <cx:pt idx="789">309000</cx:pt>
          <cx:pt idx="790">231500</cx:pt>
          <cx:pt idx="791">179900</cx:pt>
          <cx:pt idx="792">226000</cx:pt>
          <cx:pt idx="793">320000</cx:pt>
          <cx:pt idx="794">276000</cx:pt>
          <cx:pt idx="795">222500</cx:pt>
          <cx:pt idx="796">244000</cx:pt>
          <cx:pt idx="797">194500</cx:pt>
          <cx:pt idx="798">223500</cx:pt>
          <cx:pt idx="799">250000</cx:pt>
          <cx:pt idx="800">185000</cx:pt>
          <cx:pt idx="801">345000</cx:pt>
          <cx:pt idx="802">200000</cx:pt>
          <cx:pt idx="803">277000</cx:pt>
          <cx:pt idx="804">190000</cx:pt>
          <cx:pt idx="805">161750</cx:pt>
          <cx:pt idx="806">266000</cx:pt>
          <cx:pt idx="807">200000</cx:pt>
          <cx:pt idx="808">290000</cx:pt>
          <cx:pt idx="809">403000</cx:pt>
          <cx:pt idx="810">325300</cx:pt>
          <cx:pt idx="811">269500</cx:pt>
          <cx:pt idx="812">230000</cx:pt>
          <cx:pt idx="813">250000</cx:pt>
          <cx:pt idx="814">231500</cx:pt>
          <cx:pt idx="815">174000</cx:pt>
          <cx:pt idx="816">185000</cx:pt>
          <cx:pt idx="817">177000</cx:pt>
          <cx:pt idx="818">192000</cx:pt>
          <cx:pt idx="819">252678</cx:pt>
          <cx:pt idx="820">228500</cx:pt>
          <cx:pt idx="821">254900</cx:pt>
          <cx:pt idx="822">233230</cx:pt>
          <cx:pt idx="823">290000</cx:pt>
          <cx:pt idx="824">204750</cx:pt>
          <cx:pt idx="825">260000</cx:pt>
          <cx:pt idx="826">340000</cx:pt>
          <cx:pt idx="827">315000</cx:pt>
          <cx:pt idx="828">179000</cx:pt>
          <cx:pt idx="829">210000</cx:pt>
          <cx:pt idx="830">354000</cx:pt>
          <cx:pt idx="831">258000</cx:pt>
          <cx:pt idx="832">228000</cx:pt>
          <cx:pt idx="833">192000</cx:pt>
          <cx:pt idx="834">210000</cx:pt>
          <cx:pt idx="835">199900</cx:pt>
          <cx:pt idx="836">235000</cx:pt>
          <cx:pt idx="837">239000</cx:pt>
          <cx:pt idx="838">135000</cx:pt>
          <cx:pt idx="839">263435</cx:pt>
          <cx:pt idx="840">184750</cx:pt>
          <cx:pt idx="841">187000</cx:pt>
          <cx:pt idx="842">315750</cx:pt>
          <cx:pt idx="843">188500</cx:pt>
          <cx:pt idx="844">301000</cx:pt>
          <cx:pt idx="845">280000</cx:pt>
          <cx:pt idx="846">213500</cx:pt>
          <cx:pt idx="847">190000</cx:pt>
          <cx:pt idx="848">446261</cx:pt>
          <cx:pt idx="849">168000</cx:pt>
          <cx:pt idx="850">240000</cx:pt>
          <cx:pt idx="851">260000</cx:pt>
          <cx:pt idx="852">202900</cx:pt>
          <cx:pt idx="853">175000</cx:pt>
          <cx:pt idx="854">178000</cx:pt>
          <cx:pt idx="855">215000</cx:pt>
          <cx:pt idx="856">188000</cx:pt>
          <cx:pt idx="857">342643</cx:pt>
          <cx:pt idx="858">426000</cx:pt>
          <cx:pt idx="859">204000</cx:pt>
          <cx:pt idx="860">165600</cx:pt>
          <cx:pt idx="861">265000</cx:pt>
          <cx:pt idx="862">248000</cx:pt>
          <cx:pt idx="863">149500</cx:pt>
          <cx:pt idx="864">215000</cx:pt>
          <cx:pt idx="865">190000</cx:pt>
          <cx:pt idx="866">179665</cx:pt>
          <cx:pt idx="867">225000</cx:pt>
          <cx:pt idx="868">263000</cx:pt>
          <cx:pt idx="869">270000</cx:pt>
          <cx:pt idx="870">280000</cx:pt>
          <cx:pt idx="871">226700</cx:pt>
          <cx:pt idx="872">284000</cx:pt>
          <cx:pt idx="873">224500</cx:pt>
          <cx:pt idx="874">181000</cx:pt>
          <cx:pt idx="875">211000</cx:pt>
          <cx:pt idx="876">212000</cx:pt>
          <cx:pt idx="877">380000</cx:pt>
          <cx:pt idx="878">175000</cx:pt>
          <cx:pt idx="879">172400</cx:pt>
          <cx:pt idx="880">169500</cx:pt>
          <cx:pt idx="881">437154</cx:pt>
          <cx:pt idx="882">241000</cx:pt>
          <cx:pt idx="883">172785</cx:pt>
          <cx:pt idx="884">339750</cx:pt>
          <cx:pt idx="885">267000</cx:pt>
          <cx:pt idx="886">268000</cx:pt>
          <cx:pt idx="887">219500</cx:pt>
          <cx:pt idx="888">325000</cx:pt>
          <cx:pt idx="889">175900</cx:pt>
          <cx:pt idx="890">275000</cx:pt>
          <cx:pt idx="891">200000</cx:pt>
          <cx:pt idx="892">303477</cx:pt>
          <cx:pt idx="893">227875</cx:pt>
          <cx:pt idx="894">189000</cx:pt>
          <cx:pt idx="895">582933</cx:pt>
          <cx:pt idx="896">485000</cx:pt>
          <cx:pt idx="897">236000</cx:pt>
          <cx:pt idx="898">755000</cx:pt>
          <cx:pt idx="899">240000</cx:pt>
          <cx:pt idx="900">239900</cx:pt>
          <cx:pt idx="901">190000</cx:pt>
          <cx:pt idx="902">200500</cx:pt>
          <cx:pt idx="903">299800</cx:pt>
          <cx:pt idx="904">222500</cx:pt>
          <cx:pt idx="905">171000</cx:pt>
          <cx:pt idx="906">221000</cx:pt>
          <cx:pt idx="907">169000</cx:pt>
          <cx:pt idx="908">275500</cx:pt>
          <cx:pt idx="909">236000</cx:pt>
          <cx:pt idx="910">158900</cx:pt>
          <cx:pt idx="911">162000</cx:pt>
          <cx:pt idx="912">152000</cx:pt>
          <cx:pt idx="913">197900</cx:pt>
          <cx:pt idx="914">215200</cx:pt>
          <cx:pt idx="915">402000</cx:pt>
          <cx:pt idx="916">220000</cx:pt>
          <cx:pt idx="917">179540</cx:pt>
          <cx:pt idx="918">361919</cx:pt>
          <cx:pt idx="919">313000</cx:pt>
          <cx:pt idx="920">451950</cx:pt>
          <cx:pt idx="921">230500</cx:pt>
          <cx:pt idx="922">155000</cx:pt>
          <cx:pt idx="923">183000</cx:pt>
          <cx:pt idx="924">191000</cx:pt>
          <cx:pt idx="925">129000</cx:pt>
          <cx:pt idx="926">233000</cx:pt>
          <cx:pt idx="927">225000</cx:pt>
          <cx:pt idx="928">269790</cx:pt>
          <cx:pt idx="929">335000</cx:pt>
          <cx:pt idx="930">226000</cx:pt>
          <cx:pt idx="931">261500</cx:pt>
          <cx:pt idx="932">290000</cx:pt>
          <cx:pt idx="933">305000</cx:pt>
          <cx:pt idx="934">337000</cx:pt>
          <cx:pt idx="935">185000</cx:pt>
          <cx:pt idx="936">538000</cx:pt>
          <cx:pt idx="937">173500</cx:pt>
          <cx:pt idx="938">205950</cx:pt>
          <cx:pt idx="939">237000</cx:pt>
          <cx:pt idx="940">187500</cx:pt>
          <cx:pt idx="941">130500</cx:pt>
          <cx:pt idx="942">212000</cx:pt>
          <cx:pt idx="943">135000</cx:pt>
          <cx:pt idx="944">196500</cx:pt>
          <cx:pt idx="945">213000</cx:pt>
          <cx:pt idx="946">185900</cx:pt>
          <cx:pt idx="947">341000</cx:pt>
          <cx:pt idx="948">165150</cx:pt>
          <cx:pt idx="949">174000</cx:pt>
          <cx:pt idx="950">194500</cx:pt>
          <cx:pt idx="951">183200</cx:pt>
          <cx:pt idx="952">205000</cx:pt>
          <cx:pt idx="953">250000</cx:pt>
          <cx:pt idx="954">173000</cx:pt>
          <cx:pt idx="955">255900</cx:pt>
          <cx:pt idx="956">178000</cx:pt>
          <cx:pt idx="957">556581</cx:pt>
          <cx:pt idx="958">140000</cx:pt>
          <cx:pt idx="959">285000</cx:pt>
          <cx:pt idx="960">154000</cx:pt>
          <cx:pt idx="961">195000</cx:pt>
          <cx:pt idx="962">159500</cx:pt>
          <cx:pt idx="963">197000</cx:pt>
          <cx:pt idx="964">214000</cx:pt>
          <cx:pt idx="965">348000</cx:pt>
          <cx:pt idx="966">201000</cx:pt>
          <cx:pt idx="967">187000</cx:pt>
          <cx:pt idx="968">287000</cx:pt>
          <cx:pt idx="969">173900</cx:pt>
          <cx:pt idx="970">252000</cx:pt>
          <cx:pt idx="971">215000</cx:pt>
          <cx:pt idx="972">239799</cx:pt>
          <cx:pt idx="973">172000</cx:pt>
          <cx:pt idx="974">262280</cx:pt>
          <cx:pt idx="975">176000</cx:pt>
          <cx:pt idx="976">325000</cx:pt>
          <cx:pt idx="977">239500</cx:pt>
          <cx:pt idx="978">181000</cx:pt>
          <cx:pt idx="979">169000</cx:pt>
          <cx:pt idx="980">188000</cx:pt>
          <cx:pt idx="981">165000</cx:pt>
          <cx:pt idx="982">180000</cx:pt>
          <cx:pt idx="983">255000</cx:pt>
          <cx:pt idx="984">214900</cx:pt>
          <cx:pt idx="985">248000</cx:pt>
          <cx:pt idx="986">178900</cx:pt>
          <cx:pt idx="987">335000</cx:pt>
          <cx:pt idx="988">192500</cx:pt>
          <cx:pt idx="989">222000</cx:pt>
          <cx:pt idx="990">253000</cx:pt>
          <cx:pt idx="991">172500</cx:pt>
          <cx:pt idx="992">178000</cx:pt>
          <cx:pt idx="993">197500</cx:pt>
          <cx:pt idx="994">336000</cx:pt>
          <cx:pt idx="995">424870</cx:pt>
          <cx:pt idx="996">167900</cx:pt>
          <cx:pt idx="997">350000</cx:pt>
          <cx:pt idx="998">310000</cx:pt>
          <cx:pt idx="999">238000</cx:pt>
          <cx:pt idx="1000">173000</cx:pt>
          <cx:pt idx="1001">272000</cx:pt>
          <cx:pt idx="1002">205000</cx:pt>
          <cx:pt idx="1003">201800</cx:pt>
          <cx:pt idx="1004">187500</cx:pt>
          <cx:pt idx="1005">174000</cx:pt>
          <cx:pt idx="1006">227000</cx:pt>
          <cx:pt idx="1007">185000</cx:pt>
          <cx:pt idx="1008">274725</cx:pt>
          <cx:pt idx="1009">328000</cx:pt>
          <cx:pt idx="1010">333168</cx:pt>
          <cx:pt idx="1011">281213</cx:pt>
          <cx:pt idx="1012">281000</cx:pt>
          <cx:pt idx="1013">189000</cx:pt>
          <cx:pt idx="1014">250000</cx:pt>
          <cx:pt idx="1015">190000</cx:pt>
          <cx:pt idx="1016">165400</cx:pt>
          <cx:pt idx="1017">294000</cx:pt>
          <cx:pt idx="1018">250000</cx:pt>
          <cx:pt idx="1019">176500</cx:pt>
          <cx:pt idx="1020">181000</cx:pt>
          <cx:pt idx="1021">193000</cx:pt>
          <cx:pt idx="1022">158000</cx:pt>
          <cx:pt idx="1023">162900</cx:pt>
          <cx:pt idx="1024">171000</cx:pt>
          <cx:pt idx="1025">215000</cx:pt>
          <cx:pt idx="1026">235000</cx:pt>
          <cx:pt idx="1027">230000</cx:pt>
          <cx:pt idx="1028">156932</cx:pt>
          <cx:pt idx="1029">160000</cx:pt>
          <cx:pt idx="1030">193000</cx:pt>
          <cx:pt idx="1031">340000</cx:pt>
          <cx:pt idx="1032">274300</cx:pt>
          <cx:pt idx="1033">225000</cx:pt>
          <cx:pt idx="1034">250000</cx:pt>
          <cx:pt idx="1035">179900</cx:pt>
          <cx:pt idx="1036">184000</cx:pt>
          <cx:pt idx="1037">290000</cx:pt>
          <cx:pt idx="1038">197900</cx:pt>
          <cx:pt idx="1039">271000</cx:pt>
          <cx:pt idx="1040">189000</cx:pt>
          <cx:pt idx="1041">192140</cx:pt>
          <cx:pt idx="1042">228500</cx:pt>
          <cx:pt idx="1043">195000</cx:pt>
          <cx:pt idx="1044">176000</cx:pt>
          <cx:pt idx="1045">186500</cx:pt>
          <cx:pt idx="1046">216000</cx:pt>
          <cx:pt idx="1047">224900</cx:pt>
          <cx:pt idx="1048">162000</cx:pt>
          <cx:pt idx="1049">625000</cx:pt>
          <cx:pt idx="1050">214000</cx:pt>
          <cx:pt idx="1051">302000</cx:pt>
          <cx:pt idx="1052">200000</cx:pt>
          <cx:pt idx="1053">197000</cx:pt>
          <cx:pt idx="1054">219210</cx:pt>
          <cx:pt idx="1055">310000</cx:pt>
          <cx:pt idx="1056">237000</cx:pt>
          <cx:pt idx="1057">206900</cx:pt>
          <cx:pt idx="1058">155835</cx:pt>
          <cx:pt idx="1059">240000</cx:pt>
          <cx:pt idx="1060">186500</cx:pt>
          <cx:pt idx="1061">195000</cx:pt>
          <cx:pt idx="1062">745000</cx:pt>
          <cx:pt idx="1063">175000</cx:pt>
          <cx:pt idx="1064">200100</cx:pt>
          <cx:pt idx="1065">140000</cx:pt>
          <cx:pt idx="1066">107000</cx:pt>
          <cx:pt idx="1067">259500</cx:pt>
          <cx:pt idx="1068">40000</cx:pt>
          <cx:pt idx="1069">140000</cx:pt>
          <cx:pt idx="1070">315000</cx:pt>
          <cx:pt idx="1071">153575</cx:pt>
          <cx:pt idx="1072">98000</cx:pt>
          <cx:pt idx="1073">234000</cx:pt>
          <cx:pt idx="1074">155000</cx:pt>
          <cx:pt idx="1075">155000</cx:pt>
          <cx:pt idx="1076">146500</cx:pt>
          <cx:pt idx="1077">128000</cx:pt>
          <cx:pt idx="1078">161000</cx:pt>
          <cx:pt idx="1079">147000</cx:pt>
          <cx:pt idx="1080">128000</cx:pt>
          <cx:pt idx="1081">161000</cx:pt>
          <cx:pt idx="1082">188700</cx:pt>
          <cx:pt idx="1083">177000</cx:pt>
          <cx:pt idx="1084">239000</cx:pt>
          <cx:pt idx="1085">178000</cx:pt>
          <cx:pt idx="1086">78000</cx:pt>
          <cx:pt idx="1087">265979</cx:pt>
          <cx:pt idx="1088">108000</cx:pt>
          <cx:pt idx="1089">359100</cx:pt>
          <cx:pt idx="1090">157500</cx:pt>
          <cx:pt idx="1091">103600</cx:pt>
          <cx:pt idx="1092">149000</cx:pt>
          <cx:pt idx="1093">223500</cx:pt>
          <cx:pt idx="1094">140000</cx:pt>
          <cx:pt idx="1095">124000</cx:pt>
          <cx:pt idx="1096">87000</cx:pt>
          <cx:pt idx="1097">114504</cx:pt>
          <cx:pt idx="1098">159500</cx:pt>
          <cx:pt idx="1099">132000</cx:pt>
          <cx:pt idx="1100">167500</cx:pt>
          <cx:pt idx="1101">117500</cx:pt>
          <cx:pt idx="1102">244400</cx:pt>
          <cx:pt idx="1103">168000</cx:pt>
          <cx:pt idx="1104">219500</cx:pt>
          <cx:pt idx="1105">127000</cx:pt>
          <cx:pt idx="1106">165000</cx:pt>
          <cx:pt idx="1107">143000</cx:pt>
          <cx:pt idx="1108">174500</cx:pt>
          <cx:pt idx="1109">137500</cx:pt>
          <cx:pt idx="1110">125500</cx:pt>
          <cx:pt idx="1111">235000</cx:pt>
          <cx:pt idx="1112">107500</cx:pt>
          <cx:pt idx="1113">138887</cx:pt>
          <cx:pt idx="1114">177500</cx:pt>
          <cx:pt idx="1115">266500</cx:pt>
          <cx:pt idx="1116">191000</cx:pt>
          <cx:pt idx="1117">180500</cx:pt>
          <cx:pt idx="1118">189000</cx:pt>
          <cx:pt idx="1119">230000</cx:pt>
          <cx:pt idx="1120">239000</cx:pt>
          <cx:pt idx="1121">122000</cx:pt>
          <cx:pt idx="1122">157000</cx:pt>
          <cx:pt idx="1123">130000</cx:pt>
          <cx:pt idx="1124">235000</cx:pt>
          <cx:pt idx="1125">179500</cx:pt>
          <cx:pt idx="1126">104000</cx:pt>
          <cx:pt idx="1127">101000</cx:pt>
          <cx:pt idx="1128">475000</cx:pt>
          <cx:pt idx="1129">325000</cx:pt>
          <cx:pt idx="1130">295000</cx:pt>
          <cx:pt idx="1131">214500</cx:pt>
          <cx:pt idx="1132">163000</cx:pt>
          <cx:pt idx="1133">128000</cx:pt>
          <cx:pt idx="1134">106000</cx:pt>
          <cx:pt idx="1135">164000</cx:pt>
          <cx:pt idx="1136">118500</cx:pt>
          <cx:pt idx="1137">197000</cx:pt>
          <cx:pt idx="1138">129500</cx:pt>
          <cx:pt idx="1139">144000</cx:pt>
          <cx:pt idx="1140">180000</cx:pt>
          <cx:pt idx="1141">168500</cx:pt>
          <cx:pt idx="1142">173000</cx:pt>
          <cx:pt idx="1143">180000</cx:pt>
          <cx:pt idx="1144">176000</cx:pt>
          <cx:pt idx="1145">151000</cx:pt>
          <cx:pt idx="1146">130000</cx:pt>
          <cx:pt idx="1147">158000</cx:pt>
          <cx:pt idx="1148">158000</cx:pt>
          <cx:pt idx="1149">130000</cx:pt>
          <cx:pt idx="1150">142500</cx:pt>
          <cx:pt idx="1151">187500</cx:pt>
          <cx:pt idx="1152">165000</cx:pt>
          <cx:pt idx="1153">125000</cx:pt>
          <cx:pt idx="1154">242000</cx:pt>
          <cx:pt idx="1155">170000</cx:pt>
          <cx:pt idx="1156">175000</cx:pt>
          <cx:pt idx="1157">139000</cx:pt>
          <cx:pt idx="1158">275000</cx:pt>
          <cx:pt idx="1159">164500</cx:pt>
          <cx:pt idx="1160">187500</cx:pt>
          <cx:pt idx="1161">148000</cx:pt>
          <cx:pt idx="1162">158000</cx:pt>
          <cx:pt idx="1163">174900</cx:pt>
          <cx:pt idx="1164">345000</cx:pt>
          <cx:pt idx="1165">107000</cx:pt>
          <cx:pt idx="1166">175000</cx:pt>
          <cx:pt idx="1167">187000</cx:pt>
          <cx:pt idx="1168">147000</cx:pt>
          <cx:pt idx="1169">159950</cx:pt>
          <cx:pt idx="1170">146800</cx:pt>
          <cx:pt idx="1171">135500</cx:pt>
          <cx:pt idx="1172">153000</cx:pt>
          <cx:pt idx="1173">168500</cx:pt>
          <cx:pt idx="1174">155000</cx:pt>
          <cx:pt idx="1175">160000</cx:pt>
          <cx:pt idx="1176">184100</cx:pt>
          <cx:pt idx="1177">194000</cx:pt>
          <cx:pt idx="1178">143000</cx:pt>
          <cx:pt idx="1179">140000</cx:pt>
          <cx:pt idx="1180">149900</cx:pt>
          <cx:pt idx="1181">163900</cx:pt>
          <cx:pt idx="1182">179900</cx:pt>
          <cx:pt idx="1183">145000</cx:pt>
          <cx:pt idx="1184">145000</cx:pt>
          <cx:pt idx="1185">177000</cx:pt>
          <cx:pt idx="1186">132500</cx:pt>
          <cx:pt idx="1187">197900</cx:pt>
          <cx:pt idx="1188">171000</cx:pt>
          <cx:pt idx="1189">274970</cx:pt>
          <cx:pt idx="1190">169900</cx:pt>
          <cx:pt idx="1191">190000</cx:pt>
          <cx:pt idx="1192">165500</cx:pt>
          <cx:pt idx="1193">178000</cx:pt>
          <cx:pt idx="1194">170000</cx:pt>
          <cx:pt idx="1195">180500</cx:pt>
          <cx:pt idx="1196">127000</cx:pt>
          <cx:pt idx="1197">167500</cx:pt>
          <cx:pt idx="1198">144000</cx:pt>
          <cx:pt idx="1199">198500</cx:pt>
          <cx:pt idx="1200">129500</cx:pt>
          <cx:pt idx="1201">156000</cx:pt>
          <cx:pt idx="1202">148000</cx:pt>
          <cx:pt idx="1203">137000</cx:pt>
          <cx:pt idx="1204">137500</cx:pt>
          <cx:pt idx="1205">165500</cx:pt>
          <cx:pt idx="1206">171000</cx:pt>
          <cx:pt idx="1207">134900</cx:pt>
          <cx:pt idx="1208">137500</cx:pt>
          <cx:pt idx="1209">133900</cx:pt>
          <cx:pt idx="1210">178400</cx:pt>
          <cx:pt idx="1211">148000</cx:pt>
          <cx:pt idx="1212">147000</cx:pt>
          <cx:pt idx="1213">170000</cx:pt>
          <cx:pt idx="1214">123000</cx:pt>
          <cx:pt idx="1215">134500</cx:pt>
          <cx:pt idx="1216">129000</cx:pt>
          <cx:pt idx="1217">133000</cx:pt>
          <cx:pt idx="1218">153337</cx:pt>
          <cx:pt idx="1219">136500</cx:pt>
          <cx:pt idx="1220">82000</cx:pt>
          <cx:pt idx="1221">90000</cx:pt>
          <cx:pt idx="1222">110000</cx:pt>
          <cx:pt idx="1223">118964</cx:pt>
          <cx:pt idx="1224">171000</cx:pt>
          <cx:pt idx="1225">125000</cx:pt>
          <cx:pt idx="1226">118000</cx:pt>
          <cx:pt idx="1227">118500</cx:pt>
          <cx:pt idx="1228">124500</cx:pt>
          <cx:pt idx="1229">87500</cx:pt>
          <cx:pt idx="1230">135960</cx:pt>
          <cx:pt idx="1231">188000</cx:pt>
          <cx:pt idx="1232">142600</cx:pt>
          <cx:pt idx="1233">206300</cx:pt>
          <cx:pt idx="1234">119000</cx:pt>
          <cx:pt idx="1235">144000</cx:pt>
          <cx:pt idx="1236">135000</cx:pt>
          <cx:pt idx="1237">179000</cx:pt>
          <cx:pt idx="1238">144000</cx:pt>
          <cx:pt idx="1239">141000</cx:pt>
          <cx:pt idx="1240">110000</cx:pt>
          <cx:pt idx="1241">93500</cx:pt>
          <cx:pt idx="1242">126000</cx:pt>
          <cx:pt idx="1243">143000</cx:pt>
          <cx:pt idx="1244">92900</cx:pt>
          <cx:pt idx="1245">127500</cx:pt>
          <cx:pt idx="1246">145000</cx:pt>
          <cx:pt idx="1247">150000</cx:pt>
          <cx:pt idx="1248">150900</cx:pt>
          <cx:pt idx="1249">136905</cx:pt>
          <cx:pt idx="1250">154300</cx:pt>
          <cx:pt idx="1251">145000</cx:pt>
          <cx:pt idx="1252">108959</cx:pt>
          <cx:pt idx="1253">118858</cx:pt>
          <cx:pt idx="1254">140000</cx:pt>
          <cx:pt idx="1255">145900</cx:pt>
          <cx:pt idx="1256">142953</cx:pt>
          <cx:pt idx="1257">145000</cx:pt>
          <cx:pt idx="1258">100000</cx:pt>
          <cx:pt idx="1259">124000</cx:pt>
          <cx:pt idx="1260">112000</cx:pt>
          <cx:pt idx="1261">137000</cx:pt>
          <cx:pt idx="1262">190000</cx:pt>
          <cx:pt idx="1263">135000</cx:pt>
          <cx:pt idx="1264">139000</cx:pt>
          <cx:pt idx="1265">132500</cx:pt>
          <cx:pt idx="1266">90000</cx:pt>
          <cx:pt idx="1267">101800</cx:pt>
          <cx:pt idx="1268">200000</cx:pt>
          <cx:pt idx="1269">136000</cx:pt>
          <cx:pt idx="1270">149000</cx:pt>
          <cx:pt idx="1271">207500</cx:pt>
          <cx:pt idx="1272">202500</cx:pt>
          <cx:pt idx="1273">153500</cx:pt>
          <cx:pt idx="1274">192500</cx:pt>
          <cx:pt idx="1275">179200</cx:pt>
          <cx:pt idx="1276">167240</cx:pt>
          <cx:pt idx="1277">286000</cx:pt>
          <cx:pt idx="1278">235000</cx:pt>
          <cx:pt idx="1279">129900</cx:pt>
          <cx:pt idx="1280">128000</cx:pt>
          <cx:pt idx="1281">277500</cx:pt>
          <cx:pt idx="1282">153900</cx:pt>
          <cx:pt idx="1283">319900</cx:pt>
          <cx:pt idx="1284">318061</cx:pt>
          <cx:pt idx="1285">133000</cx:pt>
          <cx:pt idx="1286">134000</cx:pt>
          <cx:pt idx="1287">190000</cx:pt>
          <cx:pt idx="1288">234000</cx:pt>
          <cx:pt idx="1289">251000</cx:pt>
          <cx:pt idx="1290">202665</cx:pt>
          <cx:pt idx="1291">192000</cx:pt>
          <cx:pt idx="1292">125000</cx:pt>
          <cx:pt idx="1293">164000</cx:pt>
          <cx:pt idx="1294">178740</cx:pt>
          <cx:pt idx="1295">212000</cx:pt>
          <cx:pt idx="1296">172500</cx:pt>
          <cx:pt idx="1297">266000</cx:pt>
          <cx:pt idx="1298">207000</cx:pt>
          <cx:pt idx="1299">140000</cx:pt>
          <cx:pt idx="1300">245500</cx:pt>
          <cx:pt idx="1301">324000</cx:pt>
          <cx:pt idx="1302">141000</cx:pt>
          <cx:pt idx="1303">254000</cx:pt>
          <cx:pt idx="1304">180000</cx:pt>
          <cx:pt idx="1305">144500</cx:pt>
          <cx:pt idx="1306">189000</cx:pt>
          <cx:pt idx="1307">209500</cx:pt>
          <cx:pt idx="1308">194201</cx:pt>
          <cx:pt idx="1309">274000</cx:pt>
          <cx:pt idx="1310">264561</cx:pt>
          <cx:pt idx="1311">224000</cx:pt>
          <cx:pt idx="1312">275000</cx:pt>
          <cx:pt idx="1313">215000</cx:pt>
          <cx:pt idx="1314">143000</cx:pt>
          <cx:pt idx="1315">270000</cx:pt>
          <cx:pt idx="1316">143000</cx:pt>
          <cx:pt idx="1317">196000</cx:pt>
          <cx:pt idx="1318">173000</cx:pt>
          <cx:pt idx="1319">194700</cx:pt>
          <cx:pt idx="1320">236500</cx:pt>
          <cx:pt idx="1321">131500</cx:pt>
          <cx:pt idx="1322">160200</cx:pt>
          <cx:pt idx="1323">140000</cx:pt>
          <cx:pt idx="1324">162000</cx:pt>
          <cx:pt idx="1325">197000</cx:pt>
          <cx:pt idx="1326">213500</cx:pt>
          <cx:pt idx="1327">196000</cx:pt>
          <cx:pt idx="1328">191000</cx:pt>
          <cx:pt idx="1329">193000</cx:pt>
          <cx:pt idx="1330">181000</cx:pt>
          <cx:pt idx="1331">187500</cx:pt>
          <cx:pt idx="1332">230000</cx:pt>
          <cx:pt idx="1333">155900</cx:pt>
          <cx:pt idx="1334">99500</cx:pt>
          <cx:pt idx="1335">185850</cx:pt>
          <cx:pt idx="1336">174000</cx:pt>
          <cx:pt idx="1337">199900</cx:pt>
          <cx:pt idx="1338">213490</cx:pt>
          <cx:pt idx="1339">328900</cx:pt>
          <cx:pt idx="1340">170000</cx:pt>
          <cx:pt idx="1341">175900</cx:pt>
          <cx:pt idx="1342">171750</cx:pt>
          <cx:pt idx="1343">278000</cx:pt>
          <cx:pt idx="1344">127500</cx:pt>
          <cx:pt idx="1345">202500</cx:pt>
          <cx:pt idx="1346">136500</cx:pt>
          <cx:pt idx="1347">144000</cx:pt>
          <cx:pt idx="1348">275000</cx:pt>
          <cx:pt idx="1349">149300</cx:pt>
          <cx:pt idx="1350">367294</cx:pt>
          <cx:pt idx="1351">143750</cx:pt>
          <cx:pt idx="1352">208900</cx:pt>
          <cx:pt idx="1353">392500</cx:pt>
          <cx:pt idx="1354">181000</cx:pt>
          <cx:pt idx="1355">246578</cx:pt>
          <cx:pt idx="1356">165000</cx:pt>
          <cx:pt idx="1357">130000</cx:pt>
          <cx:pt idx="1358">120000</cx:pt>
          <cx:pt idx="1359">177000</cx:pt>
          <cx:pt idx="1360">172500</cx:pt>
          <cx:pt idx="1361">164500</cx:pt>
          <cx:pt idx="1362">130000</cx:pt>
          <cx:pt idx="1363">112000</cx:pt>
          <cx:pt idx="1364">148500</cx:pt>
          <cx:pt idx="1365">89500</cx:pt>
          <cx:pt idx="1366">94500</cx:pt>
          <cx:pt idx="1367">106000</cx:pt>
          <cx:pt idx="1368">239000</cx:pt>
          <cx:pt idx="1369">164700</cx:pt>
          <cx:pt idx="1370">176000</cx:pt>
          <cx:pt idx="1371">154000</cx:pt>
          <cx:pt idx="1372">122500</cx:pt>
          <cx:pt idx="1373">147000</cx:pt>
          <cx:pt idx="1374">85000</cx:pt>
          <cx:pt idx="1375">113000</cx:pt>
          <cx:pt idx="1376">115000</cx:pt>
          <cx:pt idx="1377">118000</cx:pt>
          <cx:pt idx="1378">85400</cx:pt>
          <cx:pt idx="1379">146000</cx:pt>
          <cx:pt idx="1380">88000</cx:pt>
          <cx:pt idx="1381">172500</cx:pt>
          <cx:pt idx="1382">179400</cx:pt>
          <cx:pt idx="1383">148500</cx:pt>
          <cx:pt idx="1384">148800</cx:pt>
          <cx:pt idx="1385">207500</cx:pt>
          <cx:pt idx="1386">151000</cx:pt>
          <cx:pt idx="1387">147400</cx:pt>
          <cx:pt idx="1388">151000</cx:pt>
          <cx:pt idx="1389">100000</cx:pt>
          <cx:pt idx="1390">168500</cx:pt>
          <cx:pt idx="1391">151000</cx:pt>
          <cx:pt idx="1392">155000</cx:pt>
          <cx:pt idx="1393">75000</cx:pt>
          <cx:pt idx="1394">124000</cx:pt>
          <cx:pt idx="1395">173000</cx:pt>
          <cx:pt idx="1396">160000</cx:pt>
          <cx:pt idx="1397">83500</cx:pt>
          <cx:pt idx="1398">151400</cx:pt>
          <cx:pt idx="1399">137500</cx:pt>
          <cx:pt idx="1400">118000</cx:pt>
          <cx:pt idx="1401">97000</cx:pt>
          <cx:pt idx="1402">146000</cx:pt>
          <cx:pt idx="1403">106000</cx:pt>
          <cx:pt idx="1404">88000</cx:pt>
          <cx:pt idx="1405">165000</cx:pt>
          <cx:pt idx="1406">173733</cx:pt>
          <cx:pt idx="1407">155000</cx:pt>
          <cx:pt idx="1408">144152</cx:pt>
          <cx:pt idx="1409">177500</cx:pt>
          <cx:pt idx="1410">183900</cx:pt>
          <cx:pt idx="1411">119500</cx:pt>
          <cx:pt idx="1412">174000</cx:pt>
          <cx:pt idx="1413">175500</cx:pt>
          <cx:pt idx="1414">127000</cx:pt>
          <cx:pt idx="1415">171900</cx:pt>
          <cx:pt idx="1416">91500</cx:pt>
          <cx:pt idx="1417">83000</cx:pt>
          <cx:pt idx="1418">130000</cx:pt>
          <cx:pt idx="1419">125000</cx:pt>
          <cx:pt idx="1420">91000</cx:pt>
          <cx:pt idx="1421">148000</cx:pt>
          <cx:pt idx="1422">86000</cx:pt>
          <cx:pt idx="1423">81000</cx:pt>
          <cx:pt idx="1424">84500</cx:pt>
          <cx:pt idx="1425">75500</cx:pt>
          <cx:pt idx="1426">80000</cx:pt>
          <cx:pt idx="1427">92000</cx:pt>
          <cx:pt idx="1428">145000</cx:pt>
          <cx:pt idx="1429">140000</cx:pt>
          <cx:pt idx="1430">127500</cx:pt>
          <cx:pt idx="1431">137000</cx:pt>
          <cx:pt idx="1432">113000</cx:pt>
          <cx:pt idx="1433">133900</cx:pt>
          <cx:pt idx="1434">118000</cx:pt>
          <cx:pt idx="1435">84500</cx:pt>
          <cx:pt idx="1436">135900</cx:pt>
          <cx:pt idx="1437">107500</cx:pt>
          <cx:pt idx="1438">160000</cx:pt>
          <cx:pt idx="1439">106250</cx:pt>
          <cx:pt idx="1440">145000</cx:pt>
          <cx:pt idx="1441">157000</cx:pt>
          <cx:pt idx="1442">119900</cx:pt>
          <cx:pt idx="1443">228950</cx:pt>
          <cx:pt idx="1444">55000</cx:pt>
          <cx:pt idx="1445">129000</cx:pt>
          <cx:pt idx="1446">131500</cx:pt>
          <cx:pt idx="1447">200000</cx:pt>
          <cx:pt idx="1448">140000</cx:pt>
          <cx:pt idx="1449">93000</cx:pt>
          <cx:pt idx="1450">160000</cx:pt>
          <cx:pt idx="1451">80000</cx:pt>
          <cx:pt idx="1452">90000</cx:pt>
          <cx:pt idx="1453">125000</cx:pt>
          <cx:pt idx="1454">140000</cx:pt>
          <cx:pt idx="1455">122000</cx:pt>
          <cx:pt idx="1456">122500</cx:pt>
          <cx:pt idx="1457">168000</cx:pt>
          <cx:pt idx="1458">163000</cx:pt>
          <cx:pt idx="1459">95000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 sz="2400" dirty="0">
                <a:latin typeface="Bahnschrift SemiBold" panose="020B0502040204020203" pitchFamily="34" charset="0"/>
              </a:rPr>
              <a:t>Sale Price by </a:t>
            </a:r>
            <a:r>
              <a:rPr lang="en-US" sz="2400" dirty="0" err="1">
                <a:latin typeface="Bahnschrift SemiBold" panose="020B0502040204020203" pitchFamily="34" charset="0"/>
              </a:rPr>
              <a:t>MsSubClass</a:t>
            </a:r>
            <a:endParaRPr lang="en-US" sz="2400" dirty="0">
              <a:latin typeface="Bahnschrift SemiBold" panose="020B0502040204020203" pitchFamily="34" charset="0"/>
            </a:endParaRPr>
          </a:p>
        </cx:rich>
      </cx:tx>
    </cx:title>
    <cx:plotArea>
      <cx:plotAreaRegion>
        <cx:series layoutId="boxWhisker" uniqueId="{1FBD30FD-044B-4E00-BF41-5F9D8846BE7F}" formatIdx="1">
          <cx:tx>
            <cx:txData>
              <cx:f>MSSubClass!$E$1</cx:f>
              <cx:v>SalePrice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1600">
                <a:latin typeface="Bahnschrift" panose="020B0502040204020203" pitchFamily="34" charset="0"/>
                <a:ea typeface="Bahnschrift" panose="020B0502040204020203" pitchFamily="34" charset="0"/>
                <a:cs typeface="Bahnschrift" panose="020B0502040204020203" pitchFamily="34" charset="0"/>
              </a:defRPr>
            </a:pPr>
            <a:endParaRPr lang="en-US" sz="1600">
              <a:latin typeface="Bahnschrift" panose="020B0502040204020203" pitchFamily="34" charset="0"/>
            </a:endParaRPr>
          </a:p>
        </cx:txPr>
      </cx:axis>
      <cx:axis id="1">
        <cx:valScaling/>
        <cx:majorGridlines/>
        <cx:tickLabels/>
        <cx:numFmt formatCode="$#,##0" sourceLinked="0"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1600">
                <a:latin typeface="Bahnschrift" panose="020B0502040204020203" pitchFamily="34" charset="0"/>
                <a:ea typeface="Bahnschrift" panose="020B0502040204020203" pitchFamily="34" charset="0"/>
                <a:cs typeface="Bahnschrift" panose="020B0502040204020203" pitchFamily="34" charset="0"/>
              </a:defRPr>
            </a:pPr>
            <a:endParaRPr lang="en-US" sz="1600">
              <a:latin typeface="Bahnschrift" panose="020B0502040204020203" pitchFamily="34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OverallQual!$B$2:$B$1461</cx:f>
        <cx:lvl ptCount="1460">
          <cx:pt idx="0">1</cx:pt>
          <cx:pt idx="1">1</cx:pt>
          <cx:pt idx="2">2</cx:pt>
          <cx:pt idx="3">2</cx:pt>
          <cx:pt idx="4">2</cx:pt>
          <cx:pt idx="5">3</cx:pt>
          <cx:pt idx="6">3</cx:pt>
          <cx:pt idx="7">3</cx:pt>
          <cx:pt idx="8">3</cx:pt>
          <cx:pt idx="9">3</cx:pt>
          <cx:pt idx="10">3</cx:pt>
          <cx:pt idx="11">3</cx:pt>
          <cx:pt idx="12">3</cx:pt>
          <cx:pt idx="13">3</cx:pt>
          <cx:pt idx="14">3</cx:pt>
          <cx:pt idx="15">3</cx:pt>
          <cx:pt idx="16">3</cx:pt>
          <cx:pt idx="17">3</cx:pt>
          <cx:pt idx="18">3</cx:pt>
          <cx:pt idx="19">3</cx:pt>
          <cx:pt idx="20">3</cx:pt>
          <cx:pt idx="21">3</cx:pt>
          <cx:pt idx="22">3</cx:pt>
          <cx:pt idx="23">3</cx:pt>
          <cx:pt idx="24">3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4</cx:pt>
          <cx:pt idx="64">4</cx:pt>
          <cx:pt idx="65">4</cx:pt>
          <cx:pt idx="66">4</cx:pt>
          <cx:pt idx="67">4</cx:pt>
          <cx:pt idx="68">4</cx:pt>
          <cx:pt idx="69">4</cx:pt>
          <cx:pt idx="70">4</cx:pt>
          <cx:pt idx="71">4</cx:pt>
          <cx:pt idx="72">4</cx:pt>
          <cx:pt idx="73">4</cx:pt>
          <cx:pt idx="74">4</cx:pt>
          <cx:pt idx="75">4</cx:pt>
          <cx:pt idx="76">4</cx:pt>
          <cx:pt idx="77">4</cx:pt>
          <cx:pt idx="78">4</cx:pt>
          <cx:pt idx="79">4</cx:pt>
          <cx:pt idx="80">4</cx:pt>
          <cx:pt idx="81">4</cx:pt>
          <cx:pt idx="82">4</cx:pt>
          <cx:pt idx="83">4</cx:pt>
          <cx:pt idx="84">4</cx:pt>
          <cx:pt idx="85">4</cx:pt>
          <cx:pt idx="86">4</cx:pt>
          <cx:pt idx="87">4</cx:pt>
          <cx:pt idx="88">4</cx:pt>
          <cx:pt idx="89">4</cx:pt>
          <cx:pt idx="90">4</cx:pt>
          <cx:pt idx="91">4</cx:pt>
          <cx:pt idx="92">4</cx:pt>
          <cx:pt idx="93">4</cx:pt>
          <cx:pt idx="94">4</cx:pt>
          <cx:pt idx="95">4</cx:pt>
          <cx:pt idx="96">4</cx:pt>
          <cx:pt idx="97">4</cx:pt>
          <cx:pt idx="98">4</cx:pt>
          <cx:pt idx="99">4</cx:pt>
          <cx:pt idx="100">4</cx:pt>
          <cx:pt idx="101">4</cx:pt>
          <cx:pt idx="102">4</cx:pt>
          <cx:pt idx="103">4</cx:pt>
          <cx:pt idx="104">4</cx:pt>
          <cx:pt idx="105">4</cx:pt>
          <cx:pt idx="106">4</cx:pt>
          <cx:pt idx="107">4</cx:pt>
          <cx:pt idx="108">4</cx:pt>
          <cx:pt idx="109">4</cx:pt>
          <cx:pt idx="110">4</cx:pt>
          <cx:pt idx="111">4</cx:pt>
          <cx:pt idx="112">4</cx:pt>
          <cx:pt idx="113">4</cx:pt>
          <cx:pt idx="114">4</cx:pt>
          <cx:pt idx="115">4</cx:pt>
          <cx:pt idx="116">4</cx:pt>
          <cx:pt idx="117">4</cx:pt>
          <cx:pt idx="118">4</cx:pt>
          <cx:pt idx="119">4</cx:pt>
          <cx:pt idx="120">4</cx:pt>
          <cx:pt idx="121">4</cx:pt>
          <cx:pt idx="122">4</cx:pt>
          <cx:pt idx="123">4</cx:pt>
          <cx:pt idx="124">4</cx:pt>
          <cx:pt idx="125">4</cx:pt>
          <cx:pt idx="126">4</cx:pt>
          <cx:pt idx="127">4</cx:pt>
          <cx:pt idx="128">4</cx:pt>
          <cx:pt idx="129">4</cx:pt>
          <cx:pt idx="130">4</cx:pt>
          <cx:pt idx="131">4</cx:pt>
          <cx:pt idx="132">4</cx:pt>
          <cx:pt idx="133">4</cx:pt>
          <cx:pt idx="134">4</cx:pt>
          <cx:pt idx="135">4</cx:pt>
          <cx:pt idx="136">4</cx:pt>
          <cx:pt idx="137">4</cx:pt>
          <cx:pt idx="138">4</cx:pt>
          <cx:pt idx="139">4</cx:pt>
          <cx:pt idx="140">4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6</cx:pt>
          <cx:pt idx="539">6</cx:pt>
          <cx:pt idx="540">6</cx:pt>
          <cx:pt idx="541">6</cx:pt>
          <cx:pt idx="542">6</cx:pt>
          <cx:pt idx="543">6</cx:pt>
          <cx:pt idx="544">6</cx:pt>
          <cx:pt idx="545">6</cx:pt>
          <cx:pt idx="546">6</cx:pt>
          <cx:pt idx="547">6</cx:pt>
          <cx:pt idx="548">6</cx:pt>
          <cx:pt idx="549">6</cx:pt>
          <cx:pt idx="550">6</cx:pt>
          <cx:pt idx="551">6</cx:pt>
          <cx:pt idx="552">6</cx:pt>
          <cx:pt idx="553">6</cx:pt>
          <cx:pt idx="554">6</cx:pt>
          <cx:pt idx="555">6</cx:pt>
          <cx:pt idx="556">6</cx:pt>
          <cx:pt idx="557">6</cx:pt>
          <cx:pt idx="558">6</cx:pt>
          <cx:pt idx="559">6</cx:pt>
          <cx:pt idx="560">6</cx:pt>
          <cx:pt idx="561">6</cx:pt>
          <cx:pt idx="562">6</cx:pt>
          <cx:pt idx="563">6</cx:pt>
          <cx:pt idx="564">6</cx:pt>
          <cx:pt idx="565">6</cx:pt>
          <cx:pt idx="566">6</cx:pt>
          <cx:pt idx="567">6</cx:pt>
          <cx:pt idx="568">6</cx:pt>
          <cx:pt idx="569">6</cx:pt>
          <cx:pt idx="570">6</cx:pt>
          <cx:pt idx="571">6</cx:pt>
          <cx:pt idx="572">6</cx:pt>
          <cx:pt idx="573">6</cx:pt>
          <cx:pt idx="574">6</cx:pt>
          <cx:pt idx="575">6</cx:pt>
          <cx:pt idx="576">6</cx:pt>
          <cx:pt idx="577">6</cx:pt>
          <cx:pt idx="578">6</cx:pt>
          <cx:pt idx="579">6</cx:pt>
          <cx:pt idx="580">6</cx:pt>
          <cx:pt idx="581">6</cx:pt>
          <cx:pt idx="582">6</cx:pt>
          <cx:pt idx="583">6</cx:pt>
          <cx:pt idx="584">6</cx:pt>
          <cx:pt idx="585">6</cx:pt>
          <cx:pt idx="586">6</cx:pt>
          <cx:pt idx="587">6</cx:pt>
          <cx:pt idx="588">6</cx:pt>
          <cx:pt idx="589">6</cx:pt>
          <cx:pt idx="590">6</cx:pt>
          <cx:pt idx="591">6</cx:pt>
          <cx:pt idx="592">6</cx:pt>
          <cx:pt idx="593">6</cx:pt>
          <cx:pt idx="594">6</cx:pt>
          <cx:pt idx="595">6</cx:pt>
          <cx:pt idx="596">6</cx:pt>
          <cx:pt idx="597">6</cx:pt>
          <cx:pt idx="598">6</cx:pt>
          <cx:pt idx="599">6</cx:pt>
          <cx:pt idx="600">6</cx:pt>
          <cx:pt idx="601">6</cx:pt>
          <cx:pt idx="602">6</cx:pt>
          <cx:pt idx="603">6</cx:pt>
          <cx:pt idx="604">6</cx:pt>
          <cx:pt idx="605">6</cx:pt>
          <cx:pt idx="606">6</cx:pt>
          <cx:pt idx="607">6</cx:pt>
          <cx:pt idx="608">6</cx:pt>
          <cx:pt idx="609">6</cx:pt>
          <cx:pt idx="610">6</cx:pt>
          <cx:pt idx="611">6</cx:pt>
          <cx:pt idx="612">6</cx:pt>
          <cx:pt idx="613">6</cx:pt>
          <cx:pt idx="614">6</cx:pt>
          <cx:pt idx="615">6</cx:pt>
          <cx:pt idx="616">6</cx:pt>
          <cx:pt idx="617">6</cx:pt>
          <cx:pt idx="618">6</cx:pt>
          <cx:pt idx="619">6</cx:pt>
          <cx:pt idx="620">6</cx:pt>
          <cx:pt idx="621">6</cx:pt>
          <cx:pt idx="622">6</cx:pt>
          <cx:pt idx="623">6</cx:pt>
          <cx:pt idx="624">6</cx:pt>
          <cx:pt idx="625">6</cx:pt>
          <cx:pt idx="626">6</cx:pt>
          <cx:pt idx="627">6</cx:pt>
          <cx:pt idx="628">6</cx:pt>
          <cx:pt idx="629">6</cx:pt>
          <cx:pt idx="630">6</cx:pt>
          <cx:pt idx="631">6</cx:pt>
          <cx:pt idx="632">6</cx:pt>
          <cx:pt idx="633">6</cx:pt>
          <cx:pt idx="634">6</cx:pt>
          <cx:pt idx="635">6</cx:pt>
          <cx:pt idx="636">6</cx:pt>
          <cx:pt idx="637">6</cx:pt>
          <cx:pt idx="638">6</cx:pt>
          <cx:pt idx="639">6</cx:pt>
          <cx:pt idx="640">6</cx:pt>
          <cx:pt idx="641">6</cx:pt>
          <cx:pt idx="642">6</cx:pt>
          <cx:pt idx="643">6</cx:pt>
          <cx:pt idx="644">6</cx:pt>
          <cx:pt idx="645">6</cx:pt>
          <cx:pt idx="646">6</cx:pt>
          <cx:pt idx="647">6</cx:pt>
          <cx:pt idx="648">6</cx:pt>
          <cx:pt idx="649">6</cx:pt>
          <cx:pt idx="650">6</cx:pt>
          <cx:pt idx="651">6</cx:pt>
          <cx:pt idx="652">6</cx:pt>
          <cx:pt idx="653">6</cx:pt>
          <cx:pt idx="654">6</cx:pt>
          <cx:pt idx="655">6</cx:pt>
          <cx:pt idx="656">6</cx:pt>
          <cx:pt idx="657">6</cx:pt>
          <cx:pt idx="658">6</cx:pt>
          <cx:pt idx="659">6</cx:pt>
          <cx:pt idx="660">6</cx:pt>
          <cx:pt idx="661">6</cx:pt>
          <cx:pt idx="662">6</cx:pt>
          <cx:pt idx="663">6</cx:pt>
          <cx:pt idx="664">6</cx:pt>
          <cx:pt idx="665">6</cx:pt>
          <cx:pt idx="666">6</cx:pt>
          <cx:pt idx="667">6</cx:pt>
          <cx:pt idx="668">6</cx:pt>
          <cx:pt idx="669">6</cx:pt>
          <cx:pt idx="670">6</cx:pt>
          <cx:pt idx="671">6</cx:pt>
          <cx:pt idx="672">6</cx:pt>
          <cx:pt idx="673">6</cx:pt>
          <cx:pt idx="674">6</cx:pt>
          <cx:pt idx="675">6</cx:pt>
          <cx:pt idx="676">6</cx:pt>
          <cx:pt idx="677">6</cx:pt>
          <cx:pt idx="678">6</cx:pt>
          <cx:pt idx="679">6</cx:pt>
          <cx:pt idx="680">6</cx:pt>
          <cx:pt idx="681">6</cx:pt>
          <cx:pt idx="682">6</cx:pt>
          <cx:pt idx="683">6</cx:pt>
          <cx:pt idx="684">6</cx:pt>
          <cx:pt idx="685">6</cx:pt>
          <cx:pt idx="686">6</cx:pt>
          <cx:pt idx="687">6</cx:pt>
          <cx:pt idx="688">6</cx:pt>
          <cx:pt idx="689">6</cx:pt>
          <cx:pt idx="690">6</cx:pt>
          <cx:pt idx="691">6</cx:pt>
          <cx:pt idx="692">6</cx:pt>
          <cx:pt idx="693">6</cx:pt>
          <cx:pt idx="694">6</cx:pt>
          <cx:pt idx="695">6</cx:pt>
          <cx:pt idx="696">6</cx:pt>
          <cx:pt idx="697">6</cx:pt>
          <cx:pt idx="698">6</cx:pt>
          <cx:pt idx="699">6</cx:pt>
          <cx:pt idx="700">6</cx:pt>
          <cx:pt idx="701">6</cx:pt>
          <cx:pt idx="702">6</cx:pt>
          <cx:pt idx="703">6</cx:pt>
          <cx:pt idx="704">6</cx:pt>
          <cx:pt idx="705">6</cx:pt>
          <cx:pt idx="706">6</cx:pt>
          <cx:pt idx="707">6</cx:pt>
          <cx:pt idx="708">6</cx:pt>
          <cx:pt idx="709">6</cx:pt>
          <cx:pt idx="710">6</cx:pt>
          <cx:pt idx="711">6</cx:pt>
          <cx:pt idx="712">6</cx:pt>
          <cx:pt idx="713">6</cx:pt>
          <cx:pt idx="714">6</cx:pt>
          <cx:pt idx="715">6</cx:pt>
          <cx:pt idx="716">6</cx:pt>
          <cx:pt idx="717">6</cx:pt>
          <cx:pt idx="718">6</cx:pt>
          <cx:pt idx="719">6</cx:pt>
          <cx:pt idx="720">6</cx:pt>
          <cx:pt idx="721">6</cx:pt>
          <cx:pt idx="722">6</cx:pt>
          <cx:pt idx="723">6</cx:pt>
          <cx:pt idx="724">6</cx:pt>
          <cx:pt idx="725">6</cx:pt>
          <cx:pt idx="726">6</cx:pt>
          <cx:pt idx="727">6</cx:pt>
          <cx:pt idx="728">6</cx:pt>
          <cx:pt idx="729">6</cx:pt>
          <cx:pt idx="730">6</cx:pt>
          <cx:pt idx="731">6</cx:pt>
          <cx:pt idx="732">6</cx:pt>
          <cx:pt idx="733">6</cx:pt>
          <cx:pt idx="734">6</cx:pt>
          <cx:pt idx="735">6</cx:pt>
          <cx:pt idx="736">6</cx:pt>
          <cx:pt idx="737">6</cx:pt>
          <cx:pt idx="738">6</cx:pt>
          <cx:pt idx="739">6</cx:pt>
          <cx:pt idx="740">6</cx:pt>
          <cx:pt idx="741">6</cx:pt>
          <cx:pt idx="742">6</cx:pt>
          <cx:pt idx="743">6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7</cx:pt>
          <cx:pt idx="913">7</cx:pt>
          <cx:pt idx="914">7</cx:pt>
          <cx:pt idx="915">7</cx:pt>
          <cx:pt idx="916">7</cx:pt>
          <cx:pt idx="917">7</cx:pt>
          <cx:pt idx="918">7</cx:pt>
          <cx:pt idx="919">7</cx:pt>
          <cx:pt idx="920">7</cx:pt>
          <cx:pt idx="921">7</cx:pt>
          <cx:pt idx="922">7</cx:pt>
          <cx:pt idx="923">7</cx:pt>
          <cx:pt idx="924">7</cx:pt>
          <cx:pt idx="925">7</cx:pt>
          <cx:pt idx="926">7</cx:pt>
          <cx:pt idx="927">7</cx:pt>
          <cx:pt idx="928">7</cx:pt>
          <cx:pt idx="929">7</cx:pt>
          <cx:pt idx="930">7</cx:pt>
          <cx:pt idx="931">7</cx:pt>
          <cx:pt idx="932">7</cx:pt>
          <cx:pt idx="933">7</cx:pt>
          <cx:pt idx="934">7</cx:pt>
          <cx:pt idx="935">7</cx:pt>
          <cx:pt idx="936">7</cx:pt>
          <cx:pt idx="937">7</cx:pt>
          <cx:pt idx="938">7</cx:pt>
          <cx:pt idx="939">7</cx:pt>
          <cx:pt idx="940">7</cx:pt>
          <cx:pt idx="941">7</cx:pt>
          <cx:pt idx="942">7</cx:pt>
          <cx:pt idx="943">7</cx:pt>
          <cx:pt idx="944">7</cx:pt>
          <cx:pt idx="945">7</cx:pt>
          <cx:pt idx="946">7</cx:pt>
          <cx:pt idx="947">7</cx:pt>
          <cx:pt idx="948">7</cx:pt>
          <cx:pt idx="949">7</cx:pt>
          <cx:pt idx="950">7</cx:pt>
          <cx:pt idx="951">7</cx:pt>
          <cx:pt idx="952">7</cx:pt>
          <cx:pt idx="953">7</cx:pt>
          <cx:pt idx="954">7</cx:pt>
          <cx:pt idx="955">7</cx:pt>
          <cx:pt idx="956">7</cx:pt>
          <cx:pt idx="957">7</cx:pt>
          <cx:pt idx="958">7</cx:pt>
          <cx:pt idx="959">7</cx:pt>
          <cx:pt idx="960">7</cx:pt>
          <cx:pt idx="961">7</cx:pt>
          <cx:pt idx="962">7</cx:pt>
          <cx:pt idx="963">7</cx:pt>
          <cx:pt idx="964">7</cx:pt>
          <cx:pt idx="965">7</cx:pt>
          <cx:pt idx="966">7</cx:pt>
          <cx:pt idx="967">7</cx:pt>
          <cx:pt idx="968">7</cx:pt>
          <cx:pt idx="969">7</cx:pt>
          <cx:pt idx="970">7</cx:pt>
          <cx:pt idx="971">7</cx:pt>
          <cx:pt idx="972">7</cx:pt>
          <cx:pt idx="973">7</cx:pt>
          <cx:pt idx="974">7</cx:pt>
          <cx:pt idx="975">7</cx:pt>
          <cx:pt idx="976">7</cx:pt>
          <cx:pt idx="977">7</cx:pt>
          <cx:pt idx="978">7</cx:pt>
          <cx:pt idx="979">7</cx:pt>
          <cx:pt idx="980">7</cx:pt>
          <cx:pt idx="981">7</cx:pt>
          <cx:pt idx="982">7</cx:pt>
          <cx:pt idx="983">7</cx:pt>
          <cx:pt idx="984">7</cx:pt>
          <cx:pt idx="985">7</cx:pt>
          <cx:pt idx="986">7</cx:pt>
          <cx:pt idx="987">7</cx:pt>
          <cx:pt idx="988">7</cx:pt>
          <cx:pt idx="989">7</cx:pt>
          <cx:pt idx="990">7</cx:pt>
          <cx:pt idx="991">7</cx:pt>
          <cx:pt idx="992">7</cx:pt>
          <cx:pt idx="993">7</cx:pt>
          <cx:pt idx="994">7</cx:pt>
          <cx:pt idx="995">7</cx:pt>
          <cx:pt idx="996">7</cx:pt>
          <cx:pt idx="997">7</cx:pt>
          <cx:pt idx="998">7</cx:pt>
          <cx:pt idx="999">7</cx:pt>
          <cx:pt idx="1000">7</cx:pt>
          <cx:pt idx="1001">7</cx:pt>
          <cx:pt idx="1002">7</cx:pt>
          <cx:pt idx="1003">7</cx:pt>
          <cx:pt idx="1004">7</cx:pt>
          <cx:pt idx="1005">7</cx:pt>
          <cx:pt idx="1006">7</cx:pt>
          <cx:pt idx="1007">7</cx:pt>
          <cx:pt idx="1008">7</cx:pt>
          <cx:pt idx="1009">7</cx:pt>
          <cx:pt idx="1010">7</cx:pt>
          <cx:pt idx="1011">7</cx:pt>
          <cx:pt idx="1012">7</cx:pt>
          <cx:pt idx="1013">7</cx:pt>
          <cx:pt idx="1014">7</cx:pt>
          <cx:pt idx="1015">7</cx:pt>
          <cx:pt idx="1016">7</cx:pt>
          <cx:pt idx="1017">7</cx:pt>
          <cx:pt idx="1018">7</cx:pt>
          <cx:pt idx="1019">7</cx:pt>
          <cx:pt idx="1020">7</cx:pt>
          <cx:pt idx="1021">7</cx:pt>
          <cx:pt idx="1022">7</cx:pt>
          <cx:pt idx="1023">7</cx:pt>
          <cx:pt idx="1024">7</cx:pt>
          <cx:pt idx="1025">7</cx:pt>
          <cx:pt idx="1026">7</cx:pt>
          <cx:pt idx="1027">7</cx:pt>
          <cx:pt idx="1028">7</cx:pt>
          <cx:pt idx="1029">7</cx:pt>
          <cx:pt idx="1030">7</cx:pt>
          <cx:pt idx="1031">7</cx:pt>
          <cx:pt idx="1032">7</cx:pt>
          <cx:pt idx="1033">7</cx:pt>
          <cx:pt idx="1034">7</cx:pt>
          <cx:pt idx="1035">7</cx:pt>
          <cx:pt idx="1036">7</cx:pt>
          <cx:pt idx="1037">7</cx:pt>
          <cx:pt idx="1038">7</cx:pt>
          <cx:pt idx="1039">7</cx:pt>
          <cx:pt idx="1040">7</cx:pt>
          <cx:pt idx="1041">7</cx:pt>
          <cx:pt idx="1042">7</cx:pt>
          <cx:pt idx="1043">7</cx:pt>
          <cx:pt idx="1044">7</cx:pt>
          <cx:pt idx="1045">7</cx:pt>
          <cx:pt idx="1046">7</cx:pt>
          <cx:pt idx="1047">7</cx:pt>
          <cx:pt idx="1048">7</cx:pt>
          <cx:pt idx="1049">7</cx:pt>
          <cx:pt idx="1050">7</cx:pt>
          <cx:pt idx="1051">7</cx:pt>
          <cx:pt idx="1052">7</cx:pt>
          <cx:pt idx="1053">7</cx:pt>
          <cx:pt idx="1054">7</cx:pt>
          <cx:pt idx="1055">7</cx:pt>
          <cx:pt idx="1056">7</cx:pt>
          <cx:pt idx="1057">7</cx:pt>
          <cx:pt idx="1058">7</cx:pt>
          <cx:pt idx="1059">7</cx:pt>
          <cx:pt idx="1060">7</cx:pt>
          <cx:pt idx="1061">7</cx:pt>
          <cx:pt idx="1062">7</cx:pt>
          <cx:pt idx="1063">7</cx:pt>
          <cx:pt idx="1064">7</cx:pt>
          <cx:pt idx="1065">7</cx:pt>
          <cx:pt idx="1066">7</cx:pt>
          <cx:pt idx="1067">7</cx:pt>
          <cx:pt idx="1068">7</cx:pt>
          <cx:pt idx="1069">7</cx:pt>
          <cx:pt idx="1070">7</cx:pt>
          <cx:pt idx="1071">7</cx:pt>
          <cx:pt idx="1072">7</cx:pt>
          <cx:pt idx="1073">7</cx:pt>
          <cx:pt idx="1074">7</cx:pt>
          <cx:pt idx="1075">7</cx:pt>
          <cx:pt idx="1076">7</cx:pt>
          <cx:pt idx="1077">7</cx:pt>
          <cx:pt idx="1078">7</cx:pt>
          <cx:pt idx="1079">7</cx:pt>
          <cx:pt idx="1080">7</cx:pt>
          <cx:pt idx="1081">7</cx:pt>
          <cx:pt idx="1082">7</cx:pt>
          <cx:pt idx="1083">7</cx:pt>
          <cx:pt idx="1084">7</cx:pt>
          <cx:pt idx="1085">7</cx:pt>
          <cx:pt idx="1086">7</cx:pt>
          <cx:pt idx="1087">7</cx:pt>
          <cx:pt idx="1088">7</cx:pt>
          <cx:pt idx="1089">7</cx:pt>
          <cx:pt idx="1090">7</cx:pt>
          <cx:pt idx="1091">7</cx:pt>
          <cx:pt idx="1092">7</cx:pt>
          <cx:pt idx="1093">7</cx:pt>
          <cx:pt idx="1094">7</cx:pt>
          <cx:pt idx="1095">7</cx:pt>
          <cx:pt idx="1096">7</cx:pt>
          <cx:pt idx="1097">7</cx:pt>
          <cx:pt idx="1098">7</cx:pt>
          <cx:pt idx="1099">7</cx:pt>
          <cx:pt idx="1100">7</cx:pt>
          <cx:pt idx="1101">7</cx:pt>
          <cx:pt idx="1102">7</cx:pt>
          <cx:pt idx="1103">7</cx:pt>
          <cx:pt idx="1104">7</cx:pt>
          <cx:pt idx="1105">7</cx:pt>
          <cx:pt idx="1106">7</cx:pt>
          <cx:pt idx="1107">7</cx:pt>
          <cx:pt idx="1108">7</cx:pt>
          <cx:pt idx="1109">7</cx:pt>
          <cx:pt idx="1110">7</cx:pt>
          <cx:pt idx="1111">7</cx:pt>
          <cx:pt idx="1112">7</cx:pt>
          <cx:pt idx="1113">7</cx:pt>
          <cx:pt idx="1114">7</cx:pt>
          <cx:pt idx="1115">7</cx:pt>
          <cx:pt idx="1116">7</cx:pt>
          <cx:pt idx="1117">7</cx:pt>
          <cx:pt idx="1118">7</cx:pt>
          <cx:pt idx="1119">7</cx:pt>
          <cx:pt idx="1120">7</cx:pt>
          <cx:pt idx="1121">7</cx:pt>
          <cx:pt idx="1122">7</cx:pt>
          <cx:pt idx="1123">7</cx:pt>
          <cx:pt idx="1124">7</cx:pt>
          <cx:pt idx="1125">7</cx:pt>
          <cx:pt idx="1126">7</cx:pt>
          <cx:pt idx="1127">7</cx:pt>
          <cx:pt idx="1128">7</cx:pt>
          <cx:pt idx="1129">7</cx:pt>
          <cx:pt idx="1130">7</cx:pt>
          <cx:pt idx="1131">7</cx:pt>
          <cx:pt idx="1132">7</cx:pt>
          <cx:pt idx="1133">7</cx:pt>
          <cx:pt idx="1134">7</cx:pt>
          <cx:pt idx="1135">7</cx:pt>
          <cx:pt idx="1136">7</cx:pt>
          <cx:pt idx="1137">7</cx:pt>
          <cx:pt idx="1138">7</cx:pt>
          <cx:pt idx="1139">7</cx:pt>
          <cx:pt idx="1140">7</cx:pt>
          <cx:pt idx="1141">7</cx:pt>
          <cx:pt idx="1142">7</cx:pt>
          <cx:pt idx="1143">7</cx:pt>
          <cx:pt idx="1144">7</cx:pt>
          <cx:pt idx="1145">7</cx:pt>
          <cx:pt idx="1146">7</cx:pt>
          <cx:pt idx="1147">7</cx:pt>
          <cx:pt idx="1148">7</cx:pt>
          <cx:pt idx="1149">7</cx:pt>
          <cx:pt idx="1150">7</cx:pt>
          <cx:pt idx="1151">7</cx:pt>
          <cx:pt idx="1152">7</cx:pt>
          <cx:pt idx="1153">7</cx:pt>
          <cx:pt idx="1154">7</cx:pt>
          <cx:pt idx="1155">7</cx:pt>
          <cx:pt idx="1156">7</cx:pt>
          <cx:pt idx="1157">7</cx:pt>
          <cx:pt idx="1158">7</cx:pt>
          <cx:pt idx="1159">7</cx:pt>
          <cx:pt idx="1160">7</cx:pt>
          <cx:pt idx="1161">7</cx:pt>
          <cx:pt idx="1162">7</cx:pt>
          <cx:pt idx="1163">7</cx:pt>
          <cx:pt idx="1164">7</cx:pt>
          <cx:pt idx="1165">7</cx:pt>
          <cx:pt idx="1166">7</cx:pt>
          <cx:pt idx="1167">7</cx:pt>
          <cx:pt idx="1168">7</cx:pt>
          <cx:pt idx="1169">7</cx:pt>
          <cx:pt idx="1170">7</cx:pt>
          <cx:pt idx="1171">7</cx:pt>
          <cx:pt idx="1172">7</cx:pt>
          <cx:pt idx="1173">7</cx:pt>
          <cx:pt idx="1174">7</cx:pt>
          <cx:pt idx="1175">7</cx:pt>
          <cx:pt idx="1176">7</cx:pt>
          <cx:pt idx="1177">7</cx:pt>
          <cx:pt idx="1178">7</cx:pt>
          <cx:pt idx="1179">7</cx:pt>
          <cx:pt idx="1180">7</cx:pt>
          <cx:pt idx="1181">7</cx:pt>
          <cx:pt idx="1182">7</cx:pt>
          <cx:pt idx="1183">7</cx:pt>
          <cx:pt idx="1184">7</cx:pt>
          <cx:pt idx="1185">7</cx:pt>
          <cx:pt idx="1186">7</cx:pt>
          <cx:pt idx="1187">7</cx:pt>
          <cx:pt idx="1188">7</cx:pt>
          <cx:pt idx="1189">7</cx:pt>
          <cx:pt idx="1190">7</cx:pt>
          <cx:pt idx="1191">7</cx:pt>
          <cx:pt idx="1192">7</cx:pt>
          <cx:pt idx="1193">7</cx:pt>
          <cx:pt idx="1194">7</cx:pt>
          <cx:pt idx="1195">7</cx:pt>
          <cx:pt idx="1196">7</cx:pt>
          <cx:pt idx="1197">7</cx:pt>
          <cx:pt idx="1198">7</cx:pt>
          <cx:pt idx="1199">7</cx:pt>
          <cx:pt idx="1200">7</cx:pt>
          <cx:pt idx="1201">7</cx:pt>
          <cx:pt idx="1202">7</cx:pt>
          <cx:pt idx="1203">7</cx:pt>
          <cx:pt idx="1204">7</cx:pt>
          <cx:pt idx="1205">7</cx:pt>
          <cx:pt idx="1206">7</cx:pt>
          <cx:pt idx="1207">7</cx:pt>
          <cx:pt idx="1208">7</cx:pt>
          <cx:pt idx="1209">7</cx:pt>
          <cx:pt idx="1210">7</cx:pt>
          <cx:pt idx="1211">7</cx:pt>
          <cx:pt idx="1212">7</cx:pt>
          <cx:pt idx="1213">7</cx:pt>
          <cx:pt idx="1214">7</cx:pt>
          <cx:pt idx="1215">7</cx:pt>
          <cx:pt idx="1216">7</cx:pt>
          <cx:pt idx="1217">7</cx:pt>
          <cx:pt idx="1218">7</cx:pt>
          <cx:pt idx="1219">7</cx:pt>
          <cx:pt idx="1220">7</cx:pt>
          <cx:pt idx="1221">7</cx:pt>
          <cx:pt idx="1222">7</cx:pt>
          <cx:pt idx="1223">7</cx:pt>
          <cx:pt idx="1224">7</cx:pt>
          <cx:pt idx="1225">7</cx:pt>
          <cx:pt idx="1226">7</cx:pt>
          <cx:pt idx="1227">7</cx:pt>
          <cx:pt idx="1228">7</cx:pt>
          <cx:pt idx="1229">7</cx:pt>
          <cx:pt idx="1230">7</cx:pt>
          <cx:pt idx="1231">8</cx:pt>
          <cx:pt idx="1232">8</cx:pt>
          <cx:pt idx="1233">8</cx:pt>
          <cx:pt idx="1234">8</cx:pt>
          <cx:pt idx="1235">8</cx:pt>
          <cx:pt idx="1236">8</cx:pt>
          <cx:pt idx="1237">8</cx:pt>
          <cx:pt idx="1238">8</cx:pt>
          <cx:pt idx="1239">8</cx:pt>
          <cx:pt idx="1240">8</cx:pt>
          <cx:pt idx="1241">8</cx:pt>
          <cx:pt idx="1242">8</cx:pt>
          <cx:pt idx="1243">8</cx:pt>
          <cx:pt idx="1244">8</cx:pt>
          <cx:pt idx="1245">8</cx:pt>
          <cx:pt idx="1246">8</cx:pt>
          <cx:pt idx="1247">8</cx:pt>
          <cx:pt idx="1248">8</cx:pt>
          <cx:pt idx="1249">8</cx:pt>
          <cx:pt idx="1250">8</cx:pt>
          <cx:pt idx="1251">8</cx:pt>
          <cx:pt idx="1252">8</cx:pt>
          <cx:pt idx="1253">8</cx:pt>
          <cx:pt idx="1254">8</cx:pt>
          <cx:pt idx="1255">8</cx:pt>
          <cx:pt idx="1256">8</cx:pt>
          <cx:pt idx="1257">8</cx:pt>
          <cx:pt idx="1258">8</cx:pt>
          <cx:pt idx="1259">8</cx:pt>
          <cx:pt idx="1260">8</cx:pt>
          <cx:pt idx="1261">8</cx:pt>
          <cx:pt idx="1262">8</cx:pt>
          <cx:pt idx="1263">8</cx:pt>
          <cx:pt idx="1264">8</cx:pt>
          <cx:pt idx="1265">8</cx:pt>
          <cx:pt idx="1266">8</cx:pt>
          <cx:pt idx="1267">8</cx:pt>
          <cx:pt idx="1268">8</cx:pt>
          <cx:pt idx="1269">8</cx:pt>
          <cx:pt idx="1270">8</cx:pt>
          <cx:pt idx="1271">8</cx:pt>
          <cx:pt idx="1272">8</cx:pt>
          <cx:pt idx="1273">8</cx:pt>
          <cx:pt idx="1274">8</cx:pt>
          <cx:pt idx="1275">8</cx:pt>
          <cx:pt idx="1276">8</cx:pt>
          <cx:pt idx="1277">8</cx:pt>
          <cx:pt idx="1278">8</cx:pt>
          <cx:pt idx="1279">8</cx:pt>
          <cx:pt idx="1280">8</cx:pt>
          <cx:pt idx="1281">8</cx:pt>
          <cx:pt idx="1282">8</cx:pt>
          <cx:pt idx="1283">8</cx:pt>
          <cx:pt idx="1284">8</cx:pt>
          <cx:pt idx="1285">8</cx:pt>
          <cx:pt idx="1286">8</cx:pt>
          <cx:pt idx="1287">8</cx:pt>
          <cx:pt idx="1288">8</cx:pt>
          <cx:pt idx="1289">8</cx:pt>
          <cx:pt idx="1290">8</cx:pt>
          <cx:pt idx="1291">8</cx:pt>
          <cx:pt idx="1292">8</cx:pt>
          <cx:pt idx="1293">8</cx:pt>
          <cx:pt idx="1294">8</cx:pt>
          <cx:pt idx="1295">8</cx:pt>
          <cx:pt idx="1296">8</cx:pt>
          <cx:pt idx="1297">8</cx:pt>
          <cx:pt idx="1298">8</cx:pt>
          <cx:pt idx="1299">8</cx:pt>
          <cx:pt idx="1300">8</cx:pt>
          <cx:pt idx="1301">8</cx:pt>
          <cx:pt idx="1302">8</cx:pt>
          <cx:pt idx="1303">8</cx:pt>
          <cx:pt idx="1304">8</cx:pt>
          <cx:pt idx="1305">8</cx:pt>
          <cx:pt idx="1306">8</cx:pt>
          <cx:pt idx="1307">8</cx:pt>
          <cx:pt idx="1308">8</cx:pt>
          <cx:pt idx="1309">8</cx:pt>
          <cx:pt idx="1310">8</cx:pt>
          <cx:pt idx="1311">8</cx:pt>
          <cx:pt idx="1312">8</cx:pt>
          <cx:pt idx="1313">8</cx:pt>
          <cx:pt idx="1314">8</cx:pt>
          <cx:pt idx="1315">8</cx:pt>
          <cx:pt idx="1316">8</cx:pt>
          <cx:pt idx="1317">8</cx:pt>
          <cx:pt idx="1318">8</cx:pt>
          <cx:pt idx="1319">8</cx:pt>
          <cx:pt idx="1320">8</cx:pt>
          <cx:pt idx="1321">8</cx:pt>
          <cx:pt idx="1322">8</cx:pt>
          <cx:pt idx="1323">8</cx:pt>
          <cx:pt idx="1324">8</cx:pt>
          <cx:pt idx="1325">8</cx:pt>
          <cx:pt idx="1326">8</cx:pt>
          <cx:pt idx="1327">8</cx:pt>
          <cx:pt idx="1328">8</cx:pt>
          <cx:pt idx="1329">8</cx:pt>
          <cx:pt idx="1330">8</cx:pt>
          <cx:pt idx="1331">8</cx:pt>
          <cx:pt idx="1332">8</cx:pt>
          <cx:pt idx="1333">8</cx:pt>
          <cx:pt idx="1334">8</cx:pt>
          <cx:pt idx="1335">8</cx:pt>
          <cx:pt idx="1336">8</cx:pt>
          <cx:pt idx="1337">8</cx:pt>
          <cx:pt idx="1338">8</cx:pt>
          <cx:pt idx="1339">8</cx:pt>
          <cx:pt idx="1340">8</cx:pt>
          <cx:pt idx="1341">8</cx:pt>
          <cx:pt idx="1342">8</cx:pt>
          <cx:pt idx="1343">8</cx:pt>
          <cx:pt idx="1344">8</cx:pt>
          <cx:pt idx="1345">8</cx:pt>
          <cx:pt idx="1346">8</cx:pt>
          <cx:pt idx="1347">8</cx:pt>
          <cx:pt idx="1348">8</cx:pt>
          <cx:pt idx="1349">8</cx:pt>
          <cx:pt idx="1350">8</cx:pt>
          <cx:pt idx="1351">8</cx:pt>
          <cx:pt idx="1352">8</cx:pt>
          <cx:pt idx="1353">8</cx:pt>
          <cx:pt idx="1354">8</cx:pt>
          <cx:pt idx="1355">8</cx:pt>
          <cx:pt idx="1356">8</cx:pt>
          <cx:pt idx="1357">8</cx:pt>
          <cx:pt idx="1358">8</cx:pt>
          <cx:pt idx="1359">8</cx:pt>
          <cx:pt idx="1360">8</cx:pt>
          <cx:pt idx="1361">8</cx:pt>
          <cx:pt idx="1362">8</cx:pt>
          <cx:pt idx="1363">8</cx:pt>
          <cx:pt idx="1364">8</cx:pt>
          <cx:pt idx="1365">8</cx:pt>
          <cx:pt idx="1366">8</cx:pt>
          <cx:pt idx="1367">8</cx:pt>
          <cx:pt idx="1368">8</cx:pt>
          <cx:pt idx="1369">8</cx:pt>
          <cx:pt idx="1370">8</cx:pt>
          <cx:pt idx="1371">8</cx:pt>
          <cx:pt idx="1372">8</cx:pt>
          <cx:pt idx="1373">8</cx:pt>
          <cx:pt idx="1374">8</cx:pt>
          <cx:pt idx="1375">8</cx:pt>
          <cx:pt idx="1376">8</cx:pt>
          <cx:pt idx="1377">8</cx:pt>
          <cx:pt idx="1378">8</cx:pt>
          <cx:pt idx="1379">8</cx:pt>
          <cx:pt idx="1380">8</cx:pt>
          <cx:pt idx="1381">8</cx:pt>
          <cx:pt idx="1382">8</cx:pt>
          <cx:pt idx="1383">8</cx:pt>
          <cx:pt idx="1384">8</cx:pt>
          <cx:pt idx="1385">8</cx:pt>
          <cx:pt idx="1386">8</cx:pt>
          <cx:pt idx="1387">8</cx:pt>
          <cx:pt idx="1388">8</cx:pt>
          <cx:pt idx="1389">8</cx:pt>
          <cx:pt idx="1390">8</cx:pt>
          <cx:pt idx="1391">8</cx:pt>
          <cx:pt idx="1392">8</cx:pt>
          <cx:pt idx="1393">8</cx:pt>
          <cx:pt idx="1394">8</cx:pt>
          <cx:pt idx="1395">8</cx:pt>
          <cx:pt idx="1396">8</cx:pt>
          <cx:pt idx="1397">8</cx:pt>
          <cx:pt idx="1398">8</cx:pt>
          <cx:pt idx="1399">9</cx:pt>
          <cx:pt idx="1400">9</cx:pt>
          <cx:pt idx="1401">9</cx:pt>
          <cx:pt idx="1402">9</cx:pt>
          <cx:pt idx="1403">9</cx:pt>
          <cx:pt idx="1404">9</cx:pt>
          <cx:pt idx="1405">9</cx:pt>
          <cx:pt idx="1406">9</cx:pt>
          <cx:pt idx="1407">9</cx:pt>
          <cx:pt idx="1408">9</cx:pt>
          <cx:pt idx="1409">9</cx:pt>
          <cx:pt idx="1410">9</cx:pt>
          <cx:pt idx="1411">9</cx:pt>
          <cx:pt idx="1412">9</cx:pt>
          <cx:pt idx="1413">9</cx:pt>
          <cx:pt idx="1414">9</cx:pt>
          <cx:pt idx="1415">9</cx:pt>
          <cx:pt idx="1416">9</cx:pt>
          <cx:pt idx="1417">9</cx:pt>
          <cx:pt idx="1418">9</cx:pt>
          <cx:pt idx="1419">9</cx:pt>
          <cx:pt idx="1420">9</cx:pt>
          <cx:pt idx="1421">9</cx:pt>
          <cx:pt idx="1422">9</cx:pt>
          <cx:pt idx="1423">9</cx:pt>
          <cx:pt idx="1424">9</cx:pt>
          <cx:pt idx="1425">9</cx:pt>
          <cx:pt idx="1426">9</cx:pt>
          <cx:pt idx="1427">9</cx:pt>
          <cx:pt idx="1428">9</cx:pt>
          <cx:pt idx="1429">9</cx:pt>
          <cx:pt idx="1430">9</cx:pt>
          <cx:pt idx="1431">9</cx:pt>
          <cx:pt idx="1432">9</cx:pt>
          <cx:pt idx="1433">9</cx:pt>
          <cx:pt idx="1434">9</cx:pt>
          <cx:pt idx="1435">9</cx:pt>
          <cx:pt idx="1436">9</cx:pt>
          <cx:pt idx="1437">9</cx:pt>
          <cx:pt idx="1438">9</cx:pt>
          <cx:pt idx="1439">9</cx:pt>
          <cx:pt idx="1440">9</cx:pt>
          <cx:pt idx="1441">9</cx:pt>
          <cx:pt idx="1442">10</cx:pt>
          <cx:pt idx="1443">10</cx:pt>
          <cx:pt idx="1444">10</cx:pt>
          <cx:pt idx="1445">10</cx:pt>
          <cx:pt idx="1446">10</cx:pt>
          <cx:pt idx="1447">10</cx:pt>
          <cx:pt idx="1448">10</cx:pt>
          <cx:pt idx="1449">10</cx:pt>
          <cx:pt idx="1450">10</cx:pt>
          <cx:pt idx="1451">10</cx:pt>
          <cx:pt idx="1452">10</cx:pt>
          <cx:pt idx="1453">10</cx:pt>
          <cx:pt idx="1454">10</cx:pt>
          <cx:pt idx="1455">10</cx:pt>
          <cx:pt idx="1456">10</cx:pt>
          <cx:pt idx="1457">10</cx:pt>
          <cx:pt idx="1458">10</cx:pt>
          <cx:pt idx="1459">10</cx:pt>
        </cx:lvl>
      </cx:strDim>
      <cx:numDim type="val">
        <cx:f>OverallQual!$C$2:$C$1461</cx:f>
        <cx:lvl ptCount="1460" formatCode="General">
          <cx:pt idx="0">61000</cx:pt>
          <cx:pt idx="1">39300</cx:pt>
          <cx:pt idx="2">60000</cx:pt>
          <cx:pt idx="3">35311</cx:pt>
          <cx:pt idx="4">60000</cx:pt>
          <cx:pt idx="5">107400</cx:pt>
          <cx:pt idx="6">85000</cx:pt>
          <cx:pt idx="7">76500</cx:pt>
          <cx:pt idx="8">126175</cx:pt>
          <cx:pt idx="9">87500</cx:pt>
          <cx:pt idx="10">120000</cx:pt>
          <cx:pt idx="11">67000</cx:pt>
          <cx:pt idx="12">52000</cx:pt>
          <cx:pt idx="13">93500</cx:pt>
          <cx:pt idx="14">37900</cx:pt>
          <cx:pt idx="15">91000</cx:pt>
          <cx:pt idx="16">82000</cx:pt>
          <cx:pt idx="17">139600</cx:pt>
          <cx:pt idx="18">81000</cx:pt>
          <cx:pt idx="19">92900</cx:pt>
          <cx:pt idx="20">95000</cx:pt>
          <cx:pt idx="21">72500</cx:pt>
          <cx:pt idx="22">79000</cx:pt>
          <cx:pt idx="23">58500</cx:pt>
          <cx:pt idx="24">105000</cx:pt>
          <cx:pt idx="25">90000</cx:pt>
          <cx:pt idx="26">68500</cx:pt>
          <cx:pt idx="27">40000</cx:pt>
          <cx:pt idx="28">82000</cx:pt>
          <cx:pt idx="29">113000</cx:pt>
          <cx:pt idx="30">80000</cx:pt>
          <cx:pt idx="31">129500</cx:pt>
          <cx:pt idx="32">91000</cx:pt>
          <cx:pt idx="33">135750</cx:pt>
          <cx:pt idx="34">136500</cx:pt>
          <cx:pt idx="35">123600</cx:pt>
          <cx:pt idx="36">109900</cx:pt>
          <cx:pt idx="37">94750</cx:pt>
          <cx:pt idx="38">128950</cx:pt>
          <cx:pt idx="39">100000</cx:pt>
          <cx:pt idx="40">100000</cx:pt>
          <cx:pt idx="41">115000</cx:pt>
          <cx:pt idx="42">103200</cx:pt>
          <cx:pt idx="43">140000</cx:pt>
          <cx:pt idx="44">141000</cx:pt>
          <cx:pt idx="45">107000</cx:pt>
          <cx:pt idx="46">97000</cx:pt>
          <cx:pt idx="47">141000</cx:pt>
          <cx:pt idx="48">88000</cx:pt>
          <cx:pt idx="49">82500</cx:pt>
          <cx:pt idx="50">82000</cx:pt>
          <cx:pt idx="51">134432</cx:pt>
          <cx:pt idx="52">100000</cx:pt>
          <cx:pt idx="53">150000</cx:pt>
          <cx:pt idx="54">109008</cx:pt>
          <cx:pt idx="55">81000</cx:pt>
          <cx:pt idx="56">118000</cx:pt>
          <cx:pt idx="57">256000</cx:pt>
          <cx:pt idx="58">89471</cx:pt>
          <cx:pt idx="59">86000</cx:pt>
          <cx:pt idx="60">34900</cx:pt>
          <cx:pt idx="61">106250</cx:pt>
          <cx:pt idx="62">86000</cx:pt>
          <cx:pt idx="63">111250</cx:pt>
          <cx:pt idx="64">108000</cx:pt>
          <cx:pt idx="65">108000</cx:pt>
          <cx:pt idx="66">133000</cx:pt>
          <cx:pt idx="67">118500</cx:pt>
          <cx:pt idx="68">75500</cx:pt>
          <cx:pt idx="69">84500</cx:pt>
          <cx:pt idx="70">108000</cx:pt>
          <cx:pt idx="71">137500</cx:pt>
          <cx:pt idx="72">137500</cx:pt>
          <cx:pt idx="73">87000</cx:pt>
          <cx:pt idx="74">55000</cx:pt>
          <cx:pt idx="75">102776</cx:pt>
          <cx:pt idx="76">129000</cx:pt>
          <cx:pt idx="77">124500</cx:pt>
          <cx:pt idx="78">135000</cx:pt>
          <cx:pt idx="79">120500</cx:pt>
          <cx:pt idx="80">103000</cx:pt>
          <cx:pt idx="81">98000</cx:pt>
          <cx:pt idx="82">96500</cx:pt>
          <cx:pt idx="83">102000</cx:pt>
          <cx:pt idx="84">107900</cx:pt>
          <cx:pt idx="85">109900</cx:pt>
          <cx:pt idx="86">93000</cx:pt>
          <cx:pt idx="87">128000</cx:pt>
          <cx:pt idx="88">129000</cx:pt>
          <cx:pt idx="89">132250</cx:pt>
          <cx:pt idx="90">118500</cx:pt>
          <cx:pt idx="91">106500</cx:pt>
          <cx:pt idx="92">110000</cx:pt>
          <cx:pt idx="93">75000</cx:pt>
          <cx:pt idx="94">135000</cx:pt>
          <cx:pt idx="95">79900</cx:pt>
          <cx:pt idx="96">150000</cx:pt>
          <cx:pt idx="97">135000</cx:pt>
          <cx:pt idx="98">85500</cx:pt>
          <cx:pt idx="99">110000</cx:pt>
          <cx:pt idx="100">121600</cx:pt>
          <cx:pt idx="101">88000</cx:pt>
          <cx:pt idx="102">176000</cx:pt>
          <cx:pt idx="103">84000</cx:pt>
          <cx:pt idx="104">97000</cx:pt>
          <cx:pt idx="105">80000</cx:pt>
          <cx:pt idx="106">84900</cx:pt>
          <cx:pt idx="107">83500</cx:pt>
          <cx:pt idx="108">128000</cx:pt>
          <cx:pt idx="109">112000</cx:pt>
          <cx:pt idx="110">115000</cx:pt>
          <cx:pt idx="111">135000</cx:pt>
          <cx:pt idx="112">80000</cx:pt>
          <cx:pt idx="113">108959</cx:pt>
          <cx:pt idx="114">168000</cx:pt>
          <cx:pt idx="115">148000</cx:pt>
          <cx:pt idx="116">116050</cx:pt>
          <cx:pt idx="117">107000</cx:pt>
          <cx:pt idx="118">113000</cx:pt>
          <cx:pt idx="119">145000</cx:pt>
          <cx:pt idx="120">80500</cx:pt>
          <cx:pt idx="121">101800</cx:pt>
          <cx:pt idx="122">161500</cx:pt>
          <cx:pt idx="123">68400</cx:pt>
          <cx:pt idx="124">119000</cx:pt>
          <cx:pt idx="125">111000</cx:pt>
          <cx:pt idx="126">82500</cx:pt>
          <cx:pt idx="127">55000</cx:pt>
          <cx:pt idx="128">100000</cx:pt>
          <cx:pt idx="129">52500</cx:pt>
          <cx:pt idx="130">123000</cx:pt>
          <cx:pt idx="131">108500</cx:pt>
          <cx:pt idx="132">104900</cx:pt>
          <cx:pt idx="133">105000</cx:pt>
          <cx:pt idx="134">125500</cx:pt>
          <cx:pt idx="135">125500</cx:pt>
          <cx:pt idx="136">90000</cx:pt>
          <cx:pt idx="137">122500</cx:pt>
          <cx:pt idx="138">64500</cx:pt>
          <cx:pt idx="139">120500</cx:pt>
          <cx:pt idx="140">112000</cx:pt>
          <cx:pt idx="141">143000</cx:pt>
          <cx:pt idx="142">118000</cx:pt>
          <cx:pt idx="143">129500</cx:pt>
          <cx:pt idx="144">144000</cx:pt>
          <cx:pt idx="145">159000</cx:pt>
          <cx:pt idx="146">139000</cx:pt>
          <cx:pt idx="147">129900</cx:pt>
          <cx:pt idx="148">154000</cx:pt>
          <cx:pt idx="149">134800</cx:pt>
          <cx:pt idx="150">207500</cx:pt>
          <cx:pt idx="151">149350</cx:pt>
          <cx:pt idx="152">165500</cx:pt>
          <cx:pt idx="153">145000</cx:pt>
          <cx:pt idx="154">153000</cx:pt>
          <cx:pt idx="155">109000</cx:pt>
          <cx:pt idx="156">170000</cx:pt>
          <cx:pt idx="157">144000</cx:pt>
          <cx:pt idx="158">130250</cx:pt>
          <cx:pt idx="159">141000</cx:pt>
          <cx:pt idx="160">127000</cx:pt>
          <cx:pt idx="161">110000</cx:pt>
          <cx:pt idx="162">130000</cx:pt>
          <cx:pt idx="163">124900</cx:pt>
          <cx:pt idx="164">101000</cx:pt>
          <cx:pt idx="165">144900</cx:pt>
          <cx:pt idx="166">127000</cx:pt>
          <cx:pt idx="167">110000</cx:pt>
          <cx:pt idx="168">126500</cx:pt>
          <cx:pt idx="169">98600</cx:pt>
          <cx:pt idx="170">163500</cx:pt>
          <cx:pt idx="171">83000</cx:pt>
          <cx:pt idx="172">118964</cx:pt>
          <cx:pt idx="173">115000</cx:pt>
          <cx:pt idx="174">115000</cx:pt>
          <cx:pt idx="175">139000</cx:pt>
          <cx:pt idx="176">155000</cx:pt>
          <cx:pt idx="177">87000</cx:pt>
          <cx:pt idx="178">150000</cx:pt>
          <cx:pt idx="179">150750</cx:pt>
          <cx:pt idx="180">180000</cx:pt>
          <cx:pt idx="181">143000</cx:pt>
          <cx:pt idx="182">166000</cx:pt>
          <cx:pt idx="183">125000</cx:pt>
          <cx:pt idx="184">105000</cx:pt>
          <cx:pt idx="185">115000</cx:pt>
          <cx:pt idx="186">122000</cx:pt>
          <cx:pt idx="187">109500</cx:pt>
          <cx:pt idx="188">127500</cx:pt>
          <cx:pt idx="189">190000</cx:pt>
          <cx:pt idx="190">128500</cx:pt>
          <cx:pt idx="191">172500</cx:pt>
          <cx:pt idx="192">100000</cx:pt>
          <cx:pt idx="193">120000</cx:pt>
          <cx:pt idx="194">127000</cx:pt>
          <cx:pt idx="195">135000</cx:pt>
          <cx:pt idx="196">153337</cx:pt>
          <cx:pt idx="197">127000</cx:pt>
          <cx:pt idx="198">110000</cx:pt>
          <cx:pt idx="199">143900</cx:pt>
          <cx:pt idx="200">98000</cx:pt>
          <cx:pt idx="201">156000</cx:pt>
          <cx:pt idx="202">134450</cx:pt>
          <cx:pt idx="203">112000</cx:pt>
          <cx:pt idx="204">125000</cx:pt>
          <cx:pt idx="205">128200</cx:pt>
          <cx:pt idx="206">110500</cx:pt>
          <cx:pt idx="207">79000</cx:pt>
          <cx:pt idx="208">145000</cx:pt>
          <cx:pt idx="209">97000</cx:pt>
          <cx:pt idx="210">130000</cx:pt>
          <cx:pt idx="211">73000</cx:pt>
          <cx:pt idx="212">179500</cx:pt>
          <cx:pt idx="213">120500</cx:pt>
          <cx:pt idx="214">124500</cx:pt>
          <cx:pt idx="215">122000</cx:pt>
          <cx:pt idx="216">135900</cx:pt>
          <cx:pt idx="217">131000</cx:pt>
          <cx:pt idx="218">152000</cx:pt>
          <cx:pt idx="219">157000</cx:pt>
          <cx:pt idx="220">149900</cx:pt>
          <cx:pt idx="221">119900</cx:pt>
          <cx:pt idx="222">87000</cx:pt>
          <cx:pt idx="223">78000</cx:pt>
          <cx:pt idx="224">119000</cx:pt>
          <cx:pt idx="225">139000</cx:pt>
          <cx:pt idx="226">228950</cx:pt>
          <cx:pt idx="227">85000</cx:pt>
          <cx:pt idx="228">95000</cx:pt>
          <cx:pt idx="229">134000</cx:pt>
          <cx:pt idx="230">130000</cx:pt>
          <cx:pt idx="231">145000</cx:pt>
          <cx:pt idx="232">147000</cx:pt>
          <cx:pt idx="233">132000</cx:pt>
          <cx:pt idx="234">162000</cx:pt>
          <cx:pt idx="235">123000</cx:pt>
          <cx:pt idx="236">148000</cx:pt>
          <cx:pt idx="237">127000</cx:pt>
          <cx:pt idx="238">81000</cx:pt>
          <cx:pt idx="239">119000</cx:pt>
          <cx:pt idx="240">106500</cx:pt>
          <cx:pt idx="241">109000</cx:pt>
          <cx:pt idx="242">129000</cx:pt>
          <cx:pt idx="243">123000</cx:pt>
          <cx:pt idx="244">169500</cx:pt>
          <cx:pt idx="245">67000</cx:pt>
          <cx:pt idx="246">108000</cx:pt>
          <cx:pt idx="247">60000</cx:pt>
          <cx:pt idx="248">145000</cx:pt>
          <cx:pt idx="249">115000</cx:pt>
          <cx:pt idx="250">126000</cx:pt>
          <cx:pt idx="251">142000</cx:pt>
          <cx:pt idx="252">113000</cx:pt>
          <cx:pt idx="253">122500</cx:pt>
          <cx:pt idx="254">90350</cx:pt>
          <cx:pt idx="255">162900</cx:pt>
          <cx:pt idx="256">188000</cx:pt>
          <cx:pt idx="257">98000</cx:pt>
          <cx:pt idx="258">110000</cx:pt>
          <cx:pt idx="259">62383</cx:pt>
          <cx:pt idx="260">124000</cx:pt>
          <cx:pt idx="261">146500</cx:pt>
          <cx:pt idx="262">132500</cx:pt>
          <cx:pt idx="263">132500</cx:pt>
          <cx:pt idx="264">147000</cx:pt>
          <cx:pt idx="265">156000</cx:pt>
          <cx:pt idx="266">175000</cx:pt>
          <cx:pt idx="267">160000</cx:pt>
          <cx:pt idx="268">115000</cx:pt>
          <cx:pt idx="269">155000</cx:pt>
          <cx:pt idx="270">91300</cx:pt>
          <cx:pt idx="271">130000</cx:pt>
          <cx:pt idx="272">120000</cx:pt>
          <cx:pt idx="273">140000</cx:pt>
          <cx:pt idx="274">124500</cx:pt>
          <cx:pt idx="275">124500</cx:pt>
          <cx:pt idx="276">164900</cx:pt>
          <cx:pt idx="277">129900</cx:pt>
          <cx:pt idx="278">96500</cx:pt>
          <cx:pt idx="279">132000</cx:pt>
          <cx:pt idx="280">107500</cx:pt>
          <cx:pt idx="281">107500</cx:pt>
          <cx:pt idx="282">158000</cx:pt>
          <cx:pt idx="283">129500</cx:pt>
          <cx:pt idx="284">125000</cx:pt>
          <cx:pt idx="285">112500</cx:pt>
          <cx:pt idx="286">113000</cx:pt>
          <cx:pt idx="287">141000</cx:pt>
          <cx:pt idx="288">121500</cx:pt>
          <cx:pt idx="289">170000</cx:pt>
          <cx:pt idx="290">108000</cx:pt>
          <cx:pt idx="291">135960</cx:pt>
          <cx:pt idx="292">142600</cx:pt>
          <cx:pt idx="293">139000</cx:pt>
          <cx:pt idx="294">118500</cx:pt>
          <cx:pt idx="295">164500</cx:pt>
          <cx:pt idx="296">131500</cx:pt>
          <cx:pt idx="297">137000</cx:pt>
          <cx:pt idx="298">143000</cx:pt>
          <cx:pt idx="299">79500</cx:pt>
          <cx:pt idx="300">138000</cx:pt>
          <cx:pt idx="301">110000</cx:pt>
          <cx:pt idx="302">217500</cx:pt>
          <cx:pt idx="303">152000</cx:pt>
          <cx:pt idx="304">225000</cx:pt>
          <cx:pt idx="305">147000</cx:pt>
          <cx:pt idx="306">135000</cx:pt>
          <cx:pt idx="307">139900</cx:pt>
          <cx:pt idx="308">135000</cx:pt>
          <cx:pt idx="309">124000</cx:pt>
          <cx:pt idx="310">139400</cx:pt>
          <cx:pt idx="311">93000</cx:pt>
          <cx:pt idx="312">85000</cx:pt>
          <cx:pt idx="313">152000</cx:pt>
          <cx:pt idx="314">98300</cx:pt>
          <cx:pt idx="315">145500</cx:pt>
          <cx:pt idx="316">167000</cx:pt>
          <cx:pt idx="317">168000</cx:pt>
          <cx:pt idx="318">109500</cx:pt>
          <cx:pt idx="319">128500</cx:pt>
          <cx:pt idx="320">159434</cx:pt>
          <cx:pt idx="321">108480</cx:pt>
          <cx:pt idx="322">141500</cx:pt>
          <cx:pt idx="323">89000</cx:pt>
          <cx:pt idx="324">123500</cx:pt>
          <cx:pt idx="325">138500</cx:pt>
          <cx:pt idx="326">140000</cx:pt>
          <cx:pt idx="327">109900</cx:pt>
          <cx:pt idx="328">157000</cx:pt>
          <cx:pt idx="329">128500</cx:pt>
          <cx:pt idx="330">110000</cx:pt>
          <cx:pt idx="331">131400</cx:pt>
          <cx:pt idx="332">108000</cx:pt>
          <cx:pt idx="333">179000</cx:pt>
          <cx:pt idx="334">132000</cx:pt>
          <cx:pt idx="335">175000</cx:pt>
          <cx:pt idx="336">100000</cx:pt>
          <cx:pt idx="337">134900</cx:pt>
          <cx:pt idx="338">114500</cx:pt>
          <cx:pt idx="339">142500</cx:pt>
          <cx:pt idx="340">144000</cx:pt>
          <cx:pt idx="341">165500</cx:pt>
          <cx:pt idx="342">139000</cx:pt>
          <cx:pt idx="343">110000</cx:pt>
          <cx:pt idx="344">175000</cx:pt>
          <cx:pt idx="345">118000</cx:pt>
          <cx:pt idx="346">135500</cx:pt>
          <cx:pt idx="347">223500</cx:pt>
          <cx:pt idx="348">159950</cx:pt>
          <cx:pt idx="349">106000</cx:pt>
          <cx:pt idx="350">55993</cx:pt>
          <cx:pt idx="351">116000</cx:pt>
          <cx:pt idx="352">137000</cx:pt>
          <cx:pt idx="353">109500</cx:pt>
          <cx:pt idx="354">185000</cx:pt>
          <cx:pt idx="355">139950</cx:pt>
          <cx:pt idx="356">153500</cx:pt>
          <cx:pt idx="357">144000</cx:pt>
          <cx:pt idx="358">130500</cx:pt>
          <cx:pt idx="359">157500</cx:pt>
          <cx:pt idx="360">141000</cx:pt>
          <cx:pt idx="361">153900</cx:pt>
          <cx:pt idx="362">171000</cx:pt>
          <cx:pt idx="363">133500</cx:pt>
          <cx:pt idx="364">170000</cx:pt>
          <cx:pt idx="365">127000</cx:pt>
          <cx:pt idx="366">131500</cx:pt>
          <cx:pt idx="367">132500</cx:pt>
          <cx:pt idx="368">148500</cx:pt>
          <cx:pt idx="369">169000</cx:pt>
          <cx:pt idx="370">109500</cx:pt>
          <cx:pt idx="371">116000</cx:pt>
          <cx:pt idx="372">133000</cx:pt>
          <cx:pt idx="373">66500</cx:pt>
          <cx:pt idx="374">148000</cx:pt>
          <cx:pt idx="375">136500</cx:pt>
          <cx:pt idx="376">157000</cx:pt>
          <cx:pt idx="377">100000</cx:pt>
          <cx:pt idx="378">145000</cx:pt>
          <cx:pt idx="379">135500</cx:pt>
          <cx:pt idx="380">122900</cx:pt>
          <cx:pt idx="381">165000</cx:pt>
          <cx:pt idx="382">118858</cx:pt>
          <cx:pt idx="383">142953</cx:pt>
          <cx:pt idx="384">135000</cx:pt>
          <cx:pt idx="385">153000</cx:pt>
          <cx:pt idx="386">125500</cx:pt>
          <cx:pt idx="387">128000</cx:pt>
          <cx:pt idx="388">131000</cx:pt>
          <cx:pt idx="389">154300</cx:pt>
          <cx:pt idx="390">143500</cx:pt>
          <cx:pt idx="391">88000</cx:pt>
          <cx:pt idx="392">145000</cx:pt>
          <cx:pt idx="393">145900</cx:pt>
          <cx:pt idx="394">175000</cx:pt>
          <cx:pt idx="395">117500</cx:pt>
          <cx:pt idx="396">143000</cx:pt>
          <cx:pt idx="397">124900</cx:pt>
          <cx:pt idx="398">143000</cx:pt>
          <cx:pt idx="399">129000</cx:pt>
          <cx:pt idx="400">119900</cx:pt>
          <cx:pt idx="401">133900</cx:pt>
          <cx:pt idx="402">172000</cx:pt>
          <cx:pt idx="403">132000</cx:pt>
          <cx:pt idx="404">116500</cx:pt>
          <cx:pt idx="405">160000</cx:pt>
          <cx:pt idx="406">135000</cx:pt>
          <cx:pt idx="407">139000</cx:pt>
          <cx:pt idx="408">126000</cx:pt>
          <cx:pt idx="409">125000</cx:pt>
          <cx:pt idx="410">136500</cx:pt>
          <cx:pt idx="411">86000</cx:pt>
          <cx:pt idx="412">136905</cx:pt>
          <cx:pt idx="413">149900</cx:pt>
          <cx:pt idx="414">102000</cx:pt>
          <cx:pt idx="415">135000</cx:pt>
          <cx:pt idx="416">100000</cx:pt>
          <cx:pt idx="417">85000</cx:pt>
          <cx:pt idx="418">87000</cx:pt>
          <cx:pt idx="419">112500</cx:pt>
          <cx:pt idx="420">167500</cx:pt>
          <cx:pt idx="421">105000</cx:pt>
          <cx:pt idx="422">160000</cx:pt>
          <cx:pt idx="423">119750</cx:pt>
          <cx:pt idx="424">155000</cx:pt>
          <cx:pt idx="425">145000</cx:pt>
          <cx:pt idx="426">115000</cx:pt>
          <cx:pt idx="427">144500</cx:pt>
          <cx:pt idx="428">90000</cx:pt>
          <cx:pt idx="429">154000</cx:pt>
          <cx:pt idx="430">135000</cx:pt>
          <cx:pt idx="431">135000</cx:pt>
          <cx:pt idx="432">91500</cx:pt>
          <cx:pt idx="433">170000</cx:pt>
          <cx:pt idx="434">138800</cx:pt>
          <cx:pt idx="435">126000</cx:pt>
          <cx:pt idx="436">133000</cx:pt>
          <cx:pt idx="437">146000</cx:pt>
          <cx:pt idx="438">129000</cx:pt>
          <cx:pt idx="439">119500</cx:pt>
          <cx:pt idx="440">135000</cx:pt>
          <cx:pt idx="441">106000</cx:pt>
          <cx:pt idx="442">129900</cx:pt>
          <cx:pt idx="443">134500</cx:pt>
          <cx:pt idx="444">117000</cx:pt>
          <cx:pt idx="445">130000</cx:pt>
          <cx:pt idx="446">140000</cx:pt>
          <cx:pt idx="447">133700</cx:pt>
          <cx:pt idx="448">118000</cx:pt>
          <cx:pt idx="449">140000</cx:pt>
          <cx:pt idx="450">93500</cx:pt>
          <cx:pt idx="451">94000</cx:pt>
          <cx:pt idx="452">144000</cx:pt>
          <cx:pt idx="453">139000</cx:pt>
          <cx:pt idx="454">197500</cx:pt>
          <cx:pt idx="455">80000</cx:pt>
          <cx:pt idx="456">149000</cx:pt>
          <cx:pt idx="457">149900</cx:pt>
          <cx:pt idx="458">218000</cx:pt>
          <cx:pt idx="459">179900</cx:pt>
          <cx:pt idx="460">129000</cx:pt>
          <cx:pt idx="461">194000</cx:pt>
          <cx:pt idx="462">200500</cx:pt>
          <cx:pt idx="463">119500</cx:pt>
          <cx:pt idx="464">154900</cx:pt>
          <cx:pt idx="465">93000</cx:pt>
          <cx:pt idx="466">120000</cx:pt>
          <cx:pt idx="467">186700</cx:pt>
          <cx:pt idx="468">104900</cx:pt>
          <cx:pt idx="469">125000</cx:pt>
          <cx:pt idx="470">117000</cx:pt>
          <cx:pt idx="471">153500</cx:pt>
          <cx:pt idx="472">140000</cx:pt>
          <cx:pt idx="473">134500</cx:pt>
          <cx:pt idx="474">125000</cx:pt>
          <cx:pt idx="475">115000</cx:pt>
          <cx:pt idx="476">134000</cx:pt>
          <cx:pt idx="477">137900</cx:pt>
          <cx:pt idx="478">147000</cx:pt>
          <cx:pt idx="479">127000</cx:pt>
          <cx:pt idx="480">190000</cx:pt>
          <cx:pt idx="481">132500</cx:pt>
          <cx:pt idx="482">142000</cx:pt>
          <cx:pt idx="483">130000</cx:pt>
          <cx:pt idx="484">138887</cx:pt>
          <cx:pt idx="485">119000</cx:pt>
          <cx:pt idx="486">130000</cx:pt>
          <cx:pt idx="487">99900</cx:pt>
          <cx:pt idx="488">128900</cx:pt>
          <cx:pt idx="489">144000</cx:pt>
          <cx:pt idx="490">137000</cx:pt>
          <cx:pt idx="491">139000</cx:pt>
          <cx:pt idx="492">137000</cx:pt>
          <cx:pt idx="493">150500</cx:pt>
          <cx:pt idx="494">190000</cx:pt>
          <cx:pt idx="495">180500</cx:pt>
          <cx:pt idx="496">119500</cx:pt>
          <cx:pt idx="497">107500</cx:pt>
          <cx:pt idx="498">115000</cx:pt>
          <cx:pt idx="499">138500</cx:pt>
          <cx:pt idx="500">155000</cx:pt>
          <cx:pt idx="501">154000</cx:pt>
          <cx:pt idx="502">138000</cx:pt>
          <cx:pt idx="503">147000</cx:pt>
          <cx:pt idx="504">130500</cx:pt>
          <cx:pt idx="505">132500</cx:pt>
          <cx:pt idx="506">125500</cx:pt>
          <cx:pt idx="507">125000</cx:pt>
          <cx:pt idx="508">135000</cx:pt>
          <cx:pt idx="509">128500</cx:pt>
          <cx:pt idx="510">200000</cx:pt>
          <cx:pt idx="511">110000</cx:pt>
          <cx:pt idx="512">149900</cx:pt>
          <cx:pt idx="513">189000</cx:pt>
          <cx:pt idx="514">127000</cx:pt>
          <cx:pt idx="515">117000</cx:pt>
          <cx:pt idx="516">167500</cx:pt>
          <cx:pt idx="517">112000</cx:pt>
          <cx:pt idx="518">124000</cx:pt>
          <cx:pt idx="519">123000</cx:pt>
          <cx:pt idx="520">160000</cx:pt>
          <cx:pt idx="521">137500</cx:pt>
          <cx:pt idx="522">138000</cx:pt>
          <cx:pt idx="523">133000</cx:pt>
          <cx:pt idx="524">112000</cx:pt>
          <cx:pt idx="525">124000</cx:pt>
          <cx:pt idx="526">144000</cx:pt>
          <cx:pt idx="527">140000</cx:pt>
          <cx:pt idx="528">119000</cx:pt>
          <cx:pt idx="529">192140</cx:pt>
          <cx:pt idx="530">160000</cx:pt>
          <cx:pt idx="531">157900</cx:pt>
          <cx:pt idx="532">92000</cx:pt>
          <cx:pt idx="533">136000</cx:pt>
          <cx:pt idx="534">145000</cx:pt>
          <cx:pt idx="535">84500</cx:pt>
          <cx:pt idx="536">142125</cx:pt>
          <cx:pt idx="537">147500</cx:pt>
          <cx:pt idx="538">181500</cx:pt>
          <cx:pt idx="539">157000</cx:pt>
          <cx:pt idx="540">149000</cx:pt>
          <cx:pt idx="541">160000</cx:pt>
          <cx:pt idx="542">177000</cx:pt>
          <cx:pt idx="543">114500</cx:pt>
          <cx:pt idx="544">180500</cx:pt>
          <cx:pt idx="545">158000</cx:pt>
          <cx:pt idx="546">193500</cx:pt>
          <cx:pt idx="547">153500</cx:pt>
          <cx:pt idx="548">174000</cx:pt>
          <cx:pt idx="549">164500</cx:pt>
          <cx:pt idx="550">133900</cx:pt>
          <cx:pt idx="551">204750</cx:pt>
          <cx:pt idx="552">185000</cx:pt>
          <cx:pt idx="553">205000</cx:pt>
          <cx:pt idx="554">178000</cx:pt>
          <cx:pt idx="555">190000</cx:pt>
          <cx:pt idx="556">136900</cx:pt>
          <cx:pt idx="557">217000</cx:pt>
          <cx:pt idx="558">259500</cx:pt>
          <cx:pt idx="559">176000</cx:pt>
          <cx:pt idx="560">163990</cx:pt>
          <cx:pt idx="561">180000</cx:pt>
          <cx:pt idx="562">136000</cx:pt>
          <cx:pt idx="563">153900</cx:pt>
          <cx:pt idx="564">181000</cx:pt>
          <cx:pt idx="565">84500</cx:pt>
          <cx:pt idx="566">128000</cx:pt>
          <cx:pt idx="567">155000</cx:pt>
          <cx:pt idx="568">244000</cx:pt>
          <cx:pt idx="569">231500</cx:pt>
          <cx:pt idx="570">130000</cx:pt>
          <cx:pt idx="571">190000</cx:pt>
          <cx:pt idx="572">235000</cx:pt>
          <cx:pt idx="573">125000</cx:pt>
          <cx:pt idx="574">79000</cx:pt>
          <cx:pt idx="575">162500</cx:pt>
          <cx:pt idx="576">152000</cx:pt>
          <cx:pt idx="577">215000</cx:pt>
          <cx:pt idx="578">163000</cx:pt>
          <cx:pt idx="579">184000</cx:pt>
          <cx:pt idx="580">243000</cx:pt>
          <cx:pt idx="581">211000</cx:pt>
          <cx:pt idx="582">177000</cx:pt>
          <cx:pt idx="583">148500</cx:pt>
          <cx:pt idx="584">104000</cx:pt>
          <cx:pt idx="585">171500</cx:pt>
          <cx:pt idx="586">112000</cx:pt>
          <cx:pt idx="587">149000</cx:pt>
          <cx:pt idx="588">145000</cx:pt>
          <cx:pt idx="589">186000</cx:pt>
          <cx:pt idx="590">161750</cx:pt>
          <cx:pt idx="591">200000</cx:pt>
          <cx:pt idx="592">179900</cx:pt>
          <cx:pt idx="593">106000</cx:pt>
          <cx:pt idx="594">148000</cx:pt>
          <cx:pt idx="595">94500</cx:pt>
          <cx:pt idx="596">216500</cx:pt>
          <cx:pt idx="597">89500</cx:pt>
          <cx:pt idx="598">113000</cx:pt>
          <cx:pt idx="599">120000</cx:pt>
          <cx:pt idx="600">137000</cx:pt>
          <cx:pt idx="601">140000</cx:pt>
          <cx:pt idx="602">277000</cx:pt>
          <cx:pt idx="603">173000</cx:pt>
          <cx:pt idx="604">158000</cx:pt>
          <cx:pt idx="605">207500</cx:pt>
          <cx:pt idx="606">176000</cx:pt>
          <cx:pt idx="607">151000</cx:pt>
          <cx:pt idx="608">175500</cx:pt>
          <cx:pt idx="609">185000</cx:pt>
          <cx:pt idx="610">148000</cx:pt>
          <cx:pt idx="611">139000</cx:pt>
          <cx:pt idx="612">185000</cx:pt>
          <cx:pt idx="613">179200</cx:pt>
          <cx:pt idx="614">159000</cx:pt>
          <cx:pt idx="615">153575</cx:pt>
          <cx:pt idx="616">167000</cx:pt>
          <cx:pt idx="617">142500</cx:pt>
          <cx:pt idx="618">175000</cx:pt>
          <cx:pt idx="619">158500</cx:pt>
          <cx:pt idx="620">89500</cx:pt>
          <cx:pt idx="621">165600</cx:pt>
          <cx:pt idx="622">132000</cx:pt>
          <cx:pt idx="623">145250</cx:pt>
          <cx:pt idx="624">214500</cx:pt>
          <cx:pt idx="625">192000</cx:pt>
          <cx:pt idx="626">155000</cx:pt>
          <cx:pt idx="627">140200</cx:pt>
          <cx:pt idx="628">151500</cx:pt>
          <cx:pt idx="629">157500</cx:pt>
          <cx:pt idx="630">105900</cx:pt>
          <cx:pt idx="631">140000</cx:pt>
          <cx:pt idx="632">177500</cx:pt>
          <cx:pt idx="633">173000</cx:pt>
          <cx:pt idx="634">156000</cx:pt>
          <cx:pt idx="635">118000</cx:pt>
          <cx:pt idx="636">190000</cx:pt>
          <cx:pt idx="637">159000</cx:pt>
          <cx:pt idx="638">165000</cx:pt>
          <cx:pt idx="639">172400</cx:pt>
          <cx:pt idx="640">125000</cx:pt>
          <cx:pt idx="641">179000</cx:pt>
          <cx:pt idx="642">76000</cx:pt>
          <cx:pt idx="643">240000</cx:pt>
          <cx:pt idx="644">125000</cx:pt>
          <cx:pt idx="645">215000</cx:pt>
          <cx:pt idx="646">168000</cx:pt>
          <cx:pt idx="647">115000</cx:pt>
          <cx:pt idx="648">177000</cx:pt>
          <cx:pt idx="649">149500</cx:pt>
          <cx:pt idx="650">239000</cx:pt>
          <cx:pt idx="651">215000</cx:pt>
          <cx:pt idx="652">139000</cx:pt>
          <cx:pt idx="653">175000</cx:pt>
          <cx:pt idx="654">85400</cx:pt>
          <cx:pt idx="655">79900</cx:pt>
          <cx:pt idx="656">181000</cx:pt>
          <cx:pt idx="657">116000</cx:pt>
          <cx:pt idx="658">119000</cx:pt>
          <cx:pt idx="659">110000</cx:pt>
          <cx:pt idx="660">127500</cx:pt>
          <cx:pt idx="661">190000</cx:pt>
          <cx:pt idx="662">119500</cx:pt>
          <cx:pt idx="663">110000</cx:pt>
          <cx:pt idx="664">204000</cx:pt>
          <cx:pt idx="665">188700</cx:pt>
          <cx:pt idx="666">187000</cx:pt>
          <cx:pt idx="667">148000</cx:pt>
          <cx:pt idx="668">208900</cx:pt>
          <cx:pt idx="669">164000</cx:pt>
          <cx:pt idx="670">133000</cx:pt>
          <cx:pt idx="671">172785</cx:pt>
          <cx:pt idx="672">113000</cx:pt>
          <cx:pt idx="673">147000</cx:pt>
          <cx:pt idx="674">208300</cx:pt>
          <cx:pt idx="675">134000</cx:pt>
          <cx:pt idx="676">158000</cx:pt>
          <cx:pt idx="677">211000</cx:pt>
          <cx:pt idx="678">150000</cx:pt>
          <cx:pt idx="679">159000</cx:pt>
          <cx:pt idx="680">200624</cx:pt>
          <cx:pt idx="681">175000</cx:pt>
          <cx:pt idx="682">128000</cx:pt>
          <cx:pt idx="683">210000</cx:pt>
          <cx:pt idx="684">140000</cx:pt>
          <cx:pt idx="685">185000</cx:pt>
          <cx:pt idx="686">128000</cx:pt>
          <cx:pt idx="687">120000</cx:pt>
          <cx:pt idx="688">181900</cx:pt>
          <cx:pt idx="689">118500</cx:pt>
          <cx:pt idx="690">130000</cx:pt>
          <cx:pt idx="691">140000</cx:pt>
          <cx:pt idx="692">114504</cx:pt>
          <cx:pt idx="693">151000</cx:pt>
          <cx:pt idx="694">141000</cx:pt>
          <cx:pt idx="695">148000</cx:pt>
          <cx:pt idx="696">137500</cx:pt>
          <cx:pt idx="697">183200</cx:pt>
          <cx:pt idx="698">105500</cx:pt>
          <cx:pt idx="699">240000</cx:pt>
          <cx:pt idx="700">168500</cx:pt>
          <cx:pt idx="701">165150</cx:pt>
          <cx:pt idx="702">160000</cx:pt>
          <cx:pt idx="703">153000</cx:pt>
          <cx:pt idx="704">168500</cx:pt>
          <cx:pt idx="705">144000</cx:pt>
          <cx:pt idx="706">200000</cx:pt>
          <cx:pt idx="707">143250</cx:pt>
          <cx:pt idx="708">155000</cx:pt>
          <cx:pt idx="709">155000</cx:pt>
          <cx:pt idx="710">135000</cx:pt>
          <cx:pt idx="711">88000</cx:pt>
          <cx:pt idx="712">97500</cx:pt>
          <cx:pt idx="713">110000</cx:pt>
          <cx:pt idx="714">129000</cx:pt>
          <cx:pt idx="715">193500</cx:pt>
          <cx:pt idx="716">173500</cx:pt>
          <cx:pt idx="717">103600</cx:pt>
          <cx:pt idx="718">165000</cx:pt>
          <cx:pt idx="719">257500</cx:pt>
          <cx:pt idx="720">140000</cx:pt>
          <cx:pt idx="721">148500</cx:pt>
          <cx:pt idx="722">143000</cx:pt>
          <cx:pt idx="723">173000</cx:pt>
          <cx:pt idx="724">194700</cx:pt>
          <cx:pt idx="725">141000</cx:pt>
          <cx:pt idx="726">176000</cx:pt>
          <cx:pt idx="727">130500</cx:pt>
          <cx:pt idx="728">165000</cx:pt>
          <cx:pt idx="729">143000</cx:pt>
          <cx:pt idx="730">222000</cx:pt>
          <cx:pt idx="731">142000</cx:pt>
          <cx:pt idx="732">217000</cx:pt>
          <cx:pt idx="733">156000</cx:pt>
          <cx:pt idx="734">172500</cx:pt>
          <cx:pt idx="735">158900</cx:pt>
          <cx:pt idx="736">127500</cx:pt>
          <cx:pt idx="737">160000</cx:pt>
          <cx:pt idx="738">107000</cx:pt>
          <cx:pt idx="739">162000</cx:pt>
          <cx:pt idx="740">135000</cx:pt>
          <cx:pt idx="741">175900</cx:pt>
          <cx:pt idx="742">128000</cx:pt>
          <cx:pt idx="743">161500</cx:pt>
          <cx:pt idx="744">187500</cx:pt>
          <cx:pt idx="745">146800</cx:pt>
          <cx:pt idx="746">171000</cx:pt>
          <cx:pt idx="747">143500</cx:pt>
          <cx:pt idx="748">200000</cx:pt>
          <cx:pt idx="749">181000</cx:pt>
          <cx:pt idx="750">144500</cx:pt>
          <cx:pt idx="751">157900</cx:pt>
          <cx:pt idx="752">155000</cx:pt>
          <cx:pt idx="753">139500</cx:pt>
          <cx:pt idx="754">166000</cx:pt>
          <cx:pt idx="755">167000</cx:pt>
          <cx:pt idx="756">100000</cx:pt>
          <cx:pt idx="757">140000</cx:pt>
          <cx:pt idx="758">174900</cx:pt>
          <cx:pt idx="759">240000</cx:pt>
          <cx:pt idx="760">187000</cx:pt>
          <cx:pt idx="761">131500</cx:pt>
          <cx:pt idx="762">158000</cx:pt>
          <cx:pt idx="763">147000</cx:pt>
          <cx:pt idx="764">174000</cx:pt>
          <cx:pt idx="765">250000</cx:pt>
          <cx:pt idx="766">152000</cx:pt>
          <cx:pt idx="767">200500</cx:pt>
          <cx:pt idx="768">178000</cx:pt>
          <cx:pt idx="769">149500</cx:pt>
          <cx:pt idx="770">172500</cx:pt>
          <cx:pt idx="771">154500</cx:pt>
          <cx:pt idx="772">140000</cx:pt>
          <cx:pt idx="773">174000</cx:pt>
          <cx:pt idx="774">173733</cx:pt>
          <cx:pt idx="775">176500</cx:pt>
          <cx:pt idx="776">201000</cx:pt>
          <cx:pt idx="777">169990</cx:pt>
          <cx:pt idx="778">193000</cx:pt>
          <cx:pt idx="779">207500</cx:pt>
          <cx:pt idx="780">150900</cx:pt>
          <cx:pt idx="781">137500</cx:pt>
          <cx:pt idx="782">197500</cx:pt>
          <cx:pt idx="783">127500</cx:pt>
          <cx:pt idx="784">145000</cx:pt>
          <cx:pt idx="785">124000</cx:pt>
          <cx:pt idx="786">272000</cx:pt>
          <cx:pt idx="787">155000</cx:pt>
          <cx:pt idx="788">178900</cx:pt>
          <cx:pt idx="789">140000</cx:pt>
          <cx:pt idx="790">99500</cx:pt>
          <cx:pt idx="791">117000</cx:pt>
          <cx:pt idx="792">195000</cx:pt>
          <cx:pt idx="793">187000</cx:pt>
          <cx:pt idx="794">173900</cx:pt>
          <cx:pt idx="795">185000</cx:pt>
          <cx:pt idx="796">163500</cx:pt>
          <cx:pt idx="797">165000</cx:pt>
          <cx:pt idx="798">119200</cx:pt>
          <cx:pt idx="799">118000</cx:pt>
          <cx:pt idx="800">173000</cx:pt>
          <cx:pt idx="801">196000</cx:pt>
          <cx:pt idx="802">165000</cx:pt>
          <cx:pt idx="803">180000</cx:pt>
          <cx:pt idx="804">220000</cx:pt>
          <cx:pt idx="805">110500</cx:pt>
          <cx:pt idx="806">178000</cx:pt>
          <cx:pt idx="807">167900</cx:pt>
          <cx:pt idx="808">151400</cx:pt>
          <cx:pt idx="809">154000</cx:pt>
          <cx:pt idx="810">159500</cx:pt>
          <cx:pt idx="811">155900</cx:pt>
          <cx:pt idx="812">145000</cx:pt>
          <cx:pt idx="813">160000</cx:pt>
          <cx:pt idx="814">187500</cx:pt>
          <cx:pt idx="815">147000</cx:pt>
          <cx:pt idx="816">136500</cx:pt>
          <cx:pt idx="817">176432</cx:pt>
          <cx:pt idx="818">127000</cx:pt>
          <cx:pt idx="819">159500</cx:pt>
          <cx:pt idx="820">181000</cx:pt>
          <cx:pt idx="821">188000</cx:pt>
          <cx:pt idx="822">118400</cx:pt>
          <cx:pt idx="823">117500</cx:pt>
          <cx:pt idx="824">169000</cx:pt>
          <cx:pt idx="825">102000</cx:pt>
          <cx:pt idx="826">119000</cx:pt>
          <cx:pt idx="827">196000</cx:pt>
          <cx:pt idx="828">180000</cx:pt>
          <cx:pt idx="829">124000</cx:pt>
          <cx:pt idx="830">230000</cx:pt>
          <cx:pt idx="831">120500</cx:pt>
          <cx:pt idx="832">185000</cx:pt>
          <cx:pt idx="833">146000</cx:pt>
          <cx:pt idx="834">224000</cx:pt>
          <cx:pt idx="835">173000</cx:pt>
          <cx:pt idx="836">235000</cx:pt>
          <cx:pt idx="837">171000</cx:pt>
          <cx:pt idx="838">163000</cx:pt>
          <cx:pt idx="839">239000</cx:pt>
          <cx:pt idx="840">115000</cx:pt>
          <cx:pt idx="841">165000</cx:pt>
          <cx:pt idx="842">158000</cx:pt>
          <cx:pt idx="843">176000</cx:pt>
          <cx:pt idx="844">200000</cx:pt>
          <cx:pt idx="845">189000</cx:pt>
          <cx:pt idx="846">112000</cx:pt>
          <cx:pt idx="847">91500</cx:pt>
          <cx:pt idx="848">143000</cx:pt>
          <cx:pt idx="849">145000</cx:pt>
          <cx:pt idx="850">214000</cx:pt>
          <cx:pt idx="851">142500</cx:pt>
          <cx:pt idx="852">178000</cx:pt>
          <cx:pt idx="853">169900</cx:pt>
          <cx:pt idx="854">129500</cx:pt>
          <cx:pt idx="855">127500</cx:pt>
          <cx:pt idx="856">151000</cx:pt>
          <cx:pt idx="857">181000</cx:pt>
          <cx:pt idx="858">180500</cx:pt>
          <cx:pt idx="859">181000</cx:pt>
          <cx:pt idx="860">185750</cx:pt>
          <cx:pt idx="861">177000</cx:pt>
          <cx:pt idx="862">162000</cx:pt>
          <cx:pt idx="863">197900</cx:pt>
          <cx:pt idx="864">139000</cx:pt>
          <cx:pt idx="865">169000</cx:pt>
          <cx:pt idx="866">132500</cx:pt>
          <cx:pt idx="867">143000</cx:pt>
          <cx:pt idx="868">140000</cx:pt>
          <cx:pt idx="869">177500</cx:pt>
          <cx:pt idx="870">179200</cx:pt>
          <cx:pt idx="871">206900</cx:pt>
          <cx:pt idx="872">156500</cx:pt>
          <cx:pt idx="873">256000</cx:pt>
          <cx:pt idx="874">167900</cx:pt>
          <cx:pt idx="875">155000</cx:pt>
          <cx:pt idx="876">177000</cx:pt>
          <cx:pt idx="877">171000</cx:pt>
          <cx:pt idx="878">134900</cx:pt>
          <cx:pt idx="879">177500</cx:pt>
          <cx:pt idx="880">156932</cx:pt>
          <cx:pt idx="881">144000</cx:pt>
          <cx:pt idx="882">165500</cx:pt>
          <cx:pt idx="883">91000</cx:pt>
          <cx:pt idx="884">83000</cx:pt>
          <cx:pt idx="885">237500</cx:pt>
          <cx:pt idx="886">105000</cx:pt>
          <cx:pt idx="887">136000</cx:pt>
          <cx:pt idx="888">131000</cx:pt>
          <cx:pt idx="889">163000</cx:pt>
          <cx:pt idx="890">137450</cx:pt>
          <cx:pt idx="891">120000</cx:pt>
          <cx:pt idx="892">193000</cx:pt>
          <cx:pt idx="893">140000</cx:pt>
          <cx:pt idx="894">207000</cx:pt>
          <cx:pt idx="895">223000</cx:pt>
          <cx:pt idx="896">179900</cx:pt>
          <cx:pt idx="897">127500</cx:pt>
          <cx:pt idx="898">136500</cx:pt>
          <cx:pt idx="899">274970</cx:pt>
          <cx:pt idx="900">142000</cx:pt>
          <cx:pt idx="901">182900</cx:pt>
          <cx:pt idx="902">143750</cx:pt>
          <cx:pt idx="903">186500</cx:pt>
          <cx:pt idx="904">174000</cx:pt>
          <cx:pt idx="905">149700</cx:pt>
          <cx:pt idx="906">191000</cx:pt>
          <cx:pt idx="907">149300</cx:pt>
          <cx:pt idx="908">121000</cx:pt>
          <cx:pt idx="909">129000</cx:pt>
          <cx:pt idx="910">175000</cx:pt>
          <cx:pt idx="911">210000</cx:pt>
          <cx:pt idx="912">208500</cx:pt>
          <cx:pt idx="913">223500</cx:pt>
          <cx:pt idx="914">140000</cx:pt>
          <cx:pt idx="915">200000</cx:pt>
          <cx:pt idx="916">129900</cx:pt>
          <cx:pt idx="917">279500</cx:pt>
          <cx:pt idx="918">132000</cx:pt>
          <cx:pt idx="919">139400</cx:pt>
          <cx:pt idx="920">239686</cx:pt>
          <cx:pt idx="921">196500</cx:pt>
          <cx:pt idx="922">140000</cx:pt>
          <cx:pt idx="923">219500</cx:pt>
          <cx:pt idx="924">180000</cx:pt>
          <cx:pt idx="925">226000</cx:pt>
          <cx:pt idx="926">225000</cx:pt>
          <cx:pt idx="927">244000</cx:pt>
          <cx:pt idx="928">185000</cx:pt>
          <cx:pt idx="929">168500</cx:pt>
          <cx:pt idx="930">214000</cx:pt>
          <cx:pt idx="931">198900</cx:pt>
          <cx:pt idx="932">169500</cx:pt>
          <cx:pt idx="933">180000</cx:pt>
          <cx:pt idx="934">383970</cx:pt>
          <cx:pt idx="935">320000</cx:pt>
          <cx:pt idx="936">226000</cx:pt>
          <cx:pt idx="937">174000</cx:pt>
          <cx:pt idx="938">171000</cx:pt>
          <cx:pt idx="939">260000</cx:pt>
          <cx:pt idx="940">204000</cx:pt>
          <cx:pt idx="941">222500</cx:pt>
          <cx:pt idx="942">141000</cx:pt>
          <cx:pt idx="943">254900</cx:pt>
          <cx:pt idx="944">320000</cx:pt>
          <cx:pt idx="945">220000</cx:pt>
          <cx:pt idx="946">183500</cx:pt>
          <cx:pt idx="947">239000</cx:pt>
          <cx:pt idx="948">200100</cx:pt>
          <cx:pt idx="949">200000</cx:pt>
          <cx:pt idx="950">173000</cx:pt>
          <cx:pt idx="951">184000</cx:pt>
          <cx:pt idx="952">192000</cx:pt>
          <cx:pt idx="953">130000</cx:pt>
          <cx:pt idx="954">311872</cx:pt>
          <cx:pt idx="955">180500</cx:pt>
          <cx:pt idx="956">277000</cx:pt>
          <cx:pt idx="957">252678</cx:pt>
          <cx:pt idx="958">210000</cx:pt>
          <cx:pt idx="959">311500</cx:pt>
          <cx:pt idx="960">167240</cx:pt>
          <cx:pt idx="961">204900</cx:pt>
          <cx:pt idx="962">290000</cx:pt>
          <cx:pt idx="963">192500</cx:pt>
          <cx:pt idx="964">185500</cx:pt>
          <cx:pt idx="965">194500</cx:pt>
          <cx:pt idx="966">205000</cx:pt>
          <cx:pt idx="967">241500</cx:pt>
          <cx:pt idx="968">180000</cx:pt>
          <cx:pt idx="969">230000</cx:pt>
          <cx:pt idx="970">220000</cx:pt>
          <cx:pt idx="971">231500</cx:pt>
          <cx:pt idx="972">241500</cx:pt>
          <cx:pt idx="973">205000</cx:pt>
          <cx:pt idx="974">201000</cx:pt>
          <cx:pt idx="975">192000</cx:pt>
          <cx:pt idx="976">228500</cx:pt>
          <cx:pt idx="977">207500</cx:pt>
          <cx:pt idx="978">164700</cx:pt>
          <cx:pt idx="979">235000</cx:pt>
          <cx:pt idx="980">239000</cx:pt>
          <cx:pt idx="981">205000</cx:pt>
          <cx:pt idx="982">295000</cx:pt>
          <cx:pt idx="983">225000</cx:pt>
          <cx:pt idx="984">375000</cx:pt>
          <cx:pt idx="985">178000</cx:pt>
          <cx:pt idx="986">188500</cx:pt>
          <cx:pt idx="987">260000</cx:pt>
          <cx:pt idx="988">260000</cx:pt>
          <cx:pt idx="989">187500</cx:pt>
          <cx:pt idx="990">301000</cx:pt>
          <cx:pt idx="991">242000</cx:pt>
          <cx:pt idx="992">207000</cx:pt>
          <cx:pt idx="993">214000</cx:pt>
          <cx:pt idx="994">202500</cx:pt>
          <cx:pt idx="995">154000</cx:pt>
          <cx:pt idx="996">190000</cx:pt>
          <cx:pt idx="997">198500</cx:pt>
          <cx:pt idx="998">219500</cx:pt>
          <cx:pt idx="999">187750</cx:pt>
          <cx:pt idx="1000">213500</cx:pt>
          <cx:pt idx="1001">191000</cx:pt>
          <cx:pt idx="1002">241000</cx:pt>
          <cx:pt idx="1003">164990</cx:pt>
          <cx:pt idx="1004">280000</cx:pt>
          <cx:pt idx="1005">222000</cx:pt>
          <cx:pt idx="1006">228000</cx:pt>
          <cx:pt idx="1007">181134</cx:pt>
          <cx:pt idx="1008">206300</cx:pt>
          <cx:pt idx="1009">135000</cx:pt>
          <cx:pt idx="1010">275000</cx:pt>
          <cx:pt idx="1011">195400</cx:pt>
          <cx:pt idx="1012">212000</cx:pt>
          <cx:pt idx="1013">172500</cx:pt>
          <cx:pt idx="1014">210000</cx:pt>
          <cx:pt idx="1015">199900</cx:pt>
          <cx:pt idx="1016">280000</cx:pt>
          <cx:pt idx="1017">175500</cx:pt>
          <cx:pt idx="1018">155000</cx:pt>
          <cx:pt idx="1019">178740</cx:pt>
          <cx:pt idx="1020">167000</cx:pt>
          <cx:pt idx="1021">190000</cx:pt>
          <cx:pt idx="1022">155000</cx:pt>
          <cx:pt idx="1023">184000</cx:pt>
          <cx:pt idx="1024">226700</cx:pt>
          <cx:pt idx="1025">289000</cx:pt>
          <cx:pt idx="1026">161000</cx:pt>
          <cx:pt idx="1027">202665</cx:pt>
          <cx:pt idx="1028">265000</cx:pt>
          <cx:pt idx="1029">234000</cx:pt>
          <cx:pt idx="1030">315750</cx:pt>
          <cx:pt idx="1031">176000</cx:pt>
          <cx:pt idx="1032">188000</cx:pt>
          <cx:pt idx="1033">213250</cx:pt>
          <cx:pt idx="1034">133000</cx:pt>
          <cx:pt idx="1035">179665</cx:pt>
          <cx:pt idx="1036">229000</cx:pt>
          <cx:pt idx="1037">263000</cx:pt>
          <cx:pt idx="1038">284000</cx:pt>
          <cx:pt idx="1039">175000</cx:pt>
          <cx:pt idx="1040">234000</cx:pt>
          <cx:pt idx="1041">268000</cx:pt>
          <cx:pt idx="1042">214000</cx:pt>
          <cx:pt idx="1043">224500</cx:pt>
          <cx:pt idx="1044">170000</cx:pt>
          <cx:pt idx="1045">145000</cx:pt>
          <cx:pt idx="1046">146000</cx:pt>
          <cx:pt idx="1047">185900</cx:pt>
          <cx:pt idx="1048">194201</cx:pt>
          <cx:pt idx="1049">151000</cx:pt>
          <cx:pt idx="1050">221000</cx:pt>
          <cx:pt idx="1051">205000</cx:pt>
          <cx:pt idx="1052">82500</cx:pt>
          <cx:pt idx="1053">226000</cx:pt>
          <cx:pt idx="1054">205950</cx:pt>
          <cx:pt idx="1055">191000</cx:pt>
          <cx:pt idx="1056">149000</cx:pt>
          <cx:pt idx="1057">197900</cx:pt>
          <cx:pt idx="1058">221000</cx:pt>
          <cx:pt idx="1059">207500</cx:pt>
          <cx:pt idx="1060">227875</cx:pt>
          <cx:pt idx="1061">148800</cx:pt>
          <cx:pt idx="1062">335000</cx:pt>
          <cx:pt idx="1063">196000</cx:pt>
          <cx:pt idx="1064">140000</cx:pt>
          <cx:pt idx="1065">213000</cx:pt>
          <cx:pt idx="1066">302000</cx:pt>
          <cx:pt idx="1067">179540</cx:pt>
          <cx:pt idx="1068">159500</cx:pt>
          <cx:pt idx="1069">341000</cx:pt>
          <cx:pt idx="1070">194500</cx:pt>
          <cx:pt idx="1071">187500</cx:pt>
          <cx:pt idx="1072">222500</cx:pt>
          <cx:pt idx="1073">163000</cx:pt>
          <cx:pt idx="1074">190000</cx:pt>
          <cx:pt idx="1075">179000</cx:pt>
          <cx:pt idx="1076">236000</cx:pt>
          <cx:pt idx="1077">265979</cx:pt>
          <cx:pt idx="1078">260400</cx:pt>
          <cx:pt idx="1079">162000</cx:pt>
          <cx:pt idx="1080">179400</cx:pt>
          <cx:pt idx="1081">215200</cx:pt>
          <cx:pt idx="1082">196500</cx:pt>
          <cx:pt idx="1083">216837</cx:pt>
          <cx:pt idx="1084">221500</cx:pt>
          <cx:pt idx="1085">176000</cx:pt>
          <cx:pt idx="1086">187100</cx:pt>
          <cx:pt idx="1087">233000</cx:pt>
          <cx:pt idx="1088">160200</cx:pt>
          <cx:pt idx="1089">269790</cx:pt>
          <cx:pt idx="1090">194500</cx:pt>
          <cx:pt idx="1091">189000</cx:pt>
          <cx:pt idx="1092">227680</cx:pt>
          <cx:pt idx="1093">224900</cx:pt>
          <cx:pt idx="1094">224000</cx:pt>
          <cx:pt idx="1095">183000</cx:pt>
          <cx:pt idx="1096">225000</cx:pt>
          <cx:pt idx="1097">189000</cx:pt>
          <cx:pt idx="1098">147400</cx:pt>
          <cx:pt idx="1099">151000</cx:pt>
          <cx:pt idx="1100">237000</cx:pt>
          <cx:pt idx="1101">213000</cx:pt>
          <cx:pt idx="1102">164000</cx:pt>
          <cx:pt idx="1103">152000</cx:pt>
          <cx:pt idx="1104">189950</cx:pt>
          <cx:pt idx="1105">250580</cx:pt>
          <cx:pt idx="1106">236000</cx:pt>
          <cx:pt idx="1107">187500</cx:pt>
          <cx:pt idx="1108">180000</cx:pt>
          <cx:pt idx="1109">240000</cx:pt>
          <cx:pt idx="1110">250000</cx:pt>
          <cx:pt idx="1111">238000</cx:pt>
          <cx:pt idx="1112">176000</cx:pt>
          <cx:pt idx="1113">222000</cx:pt>
          <cx:pt idx="1114">190000</cx:pt>
          <cx:pt idx="1115">242000</cx:pt>
          <cx:pt idx="1116">184900</cx:pt>
          <cx:pt idx="1117">253000</cx:pt>
          <cx:pt idx="1118">239799</cx:pt>
          <cx:pt idx="1119">244400</cx:pt>
          <cx:pt idx="1120">214000</cx:pt>
          <cx:pt idx="1121">192500</cx:pt>
          <cx:pt idx="1122">185000</cx:pt>
          <cx:pt idx="1123">155000</cx:pt>
          <cx:pt idx="1124">214900</cx:pt>
          <cx:pt idx="1125">173000</cx:pt>
          <cx:pt idx="1126">182000</cx:pt>
          <cx:pt idx="1127">167500</cx:pt>
          <cx:pt idx="1128">165000</cx:pt>
          <cx:pt idx="1129">199900</cx:pt>
          <cx:pt idx="1130">178400</cx:pt>
          <cx:pt idx="1131">159895</cx:pt>
          <cx:pt idx="1132">197000</cx:pt>
          <cx:pt idx="1133">206000</cx:pt>
          <cx:pt idx="1134">181000</cx:pt>
          <cx:pt idx="1135">240000</cx:pt>
          <cx:pt idx="1136">203000</cx:pt>
          <cx:pt idx="1137">160000</cx:pt>
          <cx:pt idx="1138">213490</cx:pt>
          <cx:pt idx="1139">194000</cx:pt>
          <cx:pt idx="1140">191000</cx:pt>
          <cx:pt idx="1141">197000</cx:pt>
          <cx:pt idx="1142">230000</cx:pt>
          <cx:pt idx="1143">262280</cx:pt>
          <cx:pt idx="1144">176485</cx:pt>
          <cx:pt idx="1145">200141</cx:pt>
          <cx:pt idx="1146">185850</cx:pt>
          <cx:pt idx="1147">248000</cx:pt>
          <cx:pt idx="1148">328000</cx:pt>
          <cx:pt idx="1149">194000</cx:pt>
          <cx:pt idx="1150">219500</cx:pt>
          <cx:pt idx="1151">192000</cx:pt>
          <cx:pt idx="1152">137500</cx:pt>
          <cx:pt idx="1153">160000</cx:pt>
          <cx:pt idx="1154">157000</cx:pt>
          <cx:pt idx="1155">179900</cx:pt>
          <cx:pt idx="1156">274725</cx:pt>
          <cx:pt idx="1157">205000</cx:pt>
          <cx:pt idx="1158">212900</cx:pt>
          <cx:pt idx="1159">163900</cx:pt>
          <cx:pt idx="1160">174000</cx:pt>
          <cx:pt idx="1161">259000</cx:pt>
          <cx:pt idx="1162">215000</cx:pt>
          <cx:pt idx="1163">174500</cx:pt>
          <cx:pt idx="1164">116900</cx:pt>
          <cx:pt idx="1165">143000</cx:pt>
          <cx:pt idx="1166">201800</cx:pt>
          <cx:pt idx="1167">230000</cx:pt>
          <cx:pt idx="1168">233170</cx:pt>
          <cx:pt idx="1169">171900</cx:pt>
          <cx:pt idx="1170">250000</cx:pt>
          <cx:pt idx="1171">195000</cx:pt>
          <cx:pt idx="1172">189000</cx:pt>
          <cx:pt idx="1173">219210</cx:pt>
          <cx:pt idx="1174">144000</cx:pt>
          <cx:pt idx="1175">178000</cx:pt>
          <cx:pt idx="1176">197900</cx:pt>
          <cx:pt idx="1177">213000</cx:pt>
          <cx:pt idx="1178">271900</cx:pt>
          <cx:pt idx="1179">184000</cx:pt>
          <cx:pt idx="1180">175500</cx:pt>
          <cx:pt idx="1181">195000</cx:pt>
          <cx:pt idx="1182">224900</cx:pt>
          <cx:pt idx="1183">248328</cx:pt>
          <cx:pt idx="1184">170000</cx:pt>
          <cx:pt idx="1185">186500</cx:pt>
          <cx:pt idx="1186">244000</cx:pt>
          <cx:pt idx="1187">171750</cx:pt>
          <cx:pt idx="1188">294000</cx:pt>
          <cx:pt idx="1189">165400</cx:pt>
          <cx:pt idx="1190">190000</cx:pt>
          <cx:pt idx="1191">183900</cx:pt>
          <cx:pt idx="1192">122000</cx:pt>
          <cx:pt idx="1193">260000</cx:pt>
          <cx:pt idx="1194">227000</cx:pt>
          <cx:pt idx="1195">180000</cx:pt>
          <cx:pt idx="1196">162900</cx:pt>
          <cx:pt idx="1197">225000</cx:pt>
          <cx:pt idx="1198">232000</cx:pt>
          <cx:pt idx="1199">130000</cx:pt>
          <cx:pt idx="1200">202500</cx:pt>
          <cx:pt idx="1201">335000</cx:pt>
          <cx:pt idx="1202">203000</cx:pt>
          <cx:pt idx="1203">208900</cx:pt>
          <cx:pt idx="1204">190000</cx:pt>
          <cx:pt idx="1205">176500</cx:pt>
          <cx:pt idx="1206">200000</cx:pt>
          <cx:pt idx="1207">155835</cx:pt>
          <cx:pt idx="1208">262500</cx:pt>
          <cx:pt idx="1209">215000</cx:pt>
          <cx:pt idx="1210">235000</cx:pt>
          <cx:pt idx="1211">170000</cx:pt>
          <cx:pt idx="1212">260000</cx:pt>
          <cx:pt idx="1213">144152</cx:pt>
          <cx:pt idx="1214">216000</cx:pt>
          <cx:pt idx="1215">193000</cx:pt>
          <cx:pt idx="1216">274300</cx:pt>
          <cx:pt idx="1217">250000</cx:pt>
          <cx:pt idx="1218">157000</cx:pt>
          <cx:pt idx="1219">250000</cx:pt>
          <cx:pt idx="1220">235000</cx:pt>
          <cx:pt idx="1221">246578</cx:pt>
          <cx:pt idx="1222">193879</cx:pt>
          <cx:pt idx="1223">215000</cx:pt>
          <cx:pt idx="1224">230000</cx:pt>
          <cx:pt idx="1225">175900</cx:pt>
          <cx:pt idx="1226">271000</cx:pt>
          <cx:pt idx="1227">197000</cx:pt>
          <cx:pt idx="1228">179600</cx:pt>
          <cx:pt idx="1229">185000</cx:pt>
          <cx:pt idx="1230">266500</cx:pt>
          <cx:pt idx="1231">250000</cx:pt>
          <cx:pt idx="1232">307000</cx:pt>
          <cx:pt idx="1233">325300</cx:pt>
          <cx:pt idx="1234">230000</cx:pt>
          <cx:pt idx="1235">256300</cx:pt>
          <cx:pt idx="1236">306000</cx:pt>
          <cx:pt idx="1237">179900</cx:pt>
          <cx:pt idx="1238">309000</cx:pt>
          <cx:pt idx="1239">249700</cx:pt>
          <cx:pt idx="1240">172500</cx:pt>
          <cx:pt idx="1241">202500</cx:pt>
          <cx:pt idx="1242">317000</cx:pt>
          <cx:pt idx="1243">245000</cx:pt>
          <cx:pt idx="1244">260000</cx:pt>
          <cx:pt idx="1245">250000</cx:pt>
          <cx:pt idx="1246">220000</cx:pt>
          <cx:pt idx="1247">230000</cx:pt>
          <cx:pt idx="1248">372402</cx:pt>
          <cx:pt idx="1249">269500</cx:pt>
          <cx:pt idx="1250">325624</cx:pt>
          <cx:pt idx="1251">228000</cx:pt>
          <cx:pt idx="1252">286000</cx:pt>
          <cx:pt idx="1253">315000</cx:pt>
          <cx:pt idx="1254">235000</cx:pt>
          <cx:pt idx="1255">274900</cx:pt>
          <cx:pt idx="1256">403000</cx:pt>
          <cx:pt idx="1257">318000</cx:pt>
          <cx:pt idx="1258">262500</cx:pt>
          <cx:pt idx="1259">235000</cx:pt>
          <cx:pt idx="1260">276000</cx:pt>
          <cx:pt idx="1261">266000</cx:pt>
          <cx:pt idx="1262">290000</cx:pt>
          <cx:pt idx="1263">244600</cx:pt>
          <cx:pt idx="1264">233230</cx:pt>
          <cx:pt idx="1265">267000</cx:pt>
          <cx:pt idx="1266">305900</cx:pt>
          <cx:pt idx="1267">270000</cx:pt>
          <cx:pt idx="1268">354000</cx:pt>
          <cx:pt idx="1269">324000</cx:pt>
          <cx:pt idx="1270">284000</cx:pt>
          <cx:pt idx="1271">202900</cx:pt>
          <cx:pt idx="1272">280000</cx:pt>
          <cx:pt idx="1273">340000</cx:pt>
          <cx:pt idx="1274">192000</cx:pt>
          <cx:pt idx="1275">245500</cx:pt>
          <cx:pt idx="1276">258000</cx:pt>
          <cx:pt idx="1277">339750</cx:pt>
          <cx:pt idx="1278">315000</cx:pt>
          <cx:pt idx="1279">210000</cx:pt>
          <cx:pt idx="1280">161000</cx:pt>
          <cx:pt idx="1281">263435</cx:pt>
          <cx:pt idx="1282">250000</cx:pt>
          <cx:pt idx="1283">212000</cx:pt>
          <cx:pt idx="1284">440000</cx:pt>
          <cx:pt idx="1285">251000</cx:pt>
          <cx:pt idx="1286">297000</cx:pt>
          <cx:pt idx="1287">430000</cx:pt>
          <cx:pt idx="1288">215000</cx:pt>
          <cx:pt idx="1289">178000</cx:pt>
          <cx:pt idx="1290">272000</cx:pt>
          <cx:pt idx="1291">248000</cx:pt>
          <cx:pt idx="1292">255500</cx:pt>
          <cx:pt idx="1293">316600</cx:pt>
          <cx:pt idx="1294">253293</cx:pt>
          <cx:pt idx="1295">369900</cx:pt>
          <cx:pt idx="1296">319000</cx:pt>
          <cx:pt idx="1297">275000</cx:pt>
          <cx:pt idx="1298">220000</cx:pt>
          <cx:pt idx="1299">359100</cx:pt>
          <cx:pt idx="1300">261500</cx:pt>
          <cx:pt idx="1301">305000</cx:pt>
          <cx:pt idx="1302">209500</cx:pt>
          <cx:pt idx="1303">264561</cx:pt>
          <cx:pt idx="1304">274000</cx:pt>
          <cx:pt idx="1305">345000</cx:pt>
          <cx:pt idx="1306">350000</cx:pt>
          <cx:pt idx="1307">402000</cx:pt>
          <cx:pt idx="1308">423000</cx:pt>
          <cx:pt idx="1309">230500</cx:pt>
          <cx:pt idx="1310">372500</cx:pt>
          <cx:pt idx="1311">392000</cx:pt>
          <cx:pt idx="1312">312500</cx:pt>
          <cx:pt idx="1313">361919</cx:pt>
          <cx:pt idx="1314">254000</cx:pt>
          <cx:pt idx="1315">189000</cx:pt>
          <cx:pt idx="1316">275000</cx:pt>
          <cx:pt idx="1317">236500</cx:pt>
          <cx:pt idx="1318">239900</cx:pt>
          <cx:pt idx="1319">180000</cx:pt>
          <cx:pt idx="1320">299800</cx:pt>
          <cx:pt idx="1321">275500</cx:pt>
          <cx:pt idx="1322">212000</cx:pt>
          <cx:pt idx="1323">290000</cx:pt>
          <cx:pt idx="1324">337000</cx:pt>
          <cx:pt idx="1325">270000</cx:pt>
          <cx:pt idx="1326">538000</cx:pt>
          <cx:pt idx="1327">395000</cx:pt>
          <cx:pt idx="1328">225000</cx:pt>
          <cx:pt idx="1329">271000</cx:pt>
          <cx:pt idx="1330">232600</cx:pt>
          <cx:pt idx="1331">215000</cx:pt>
          <cx:pt idx="1332">248900</cx:pt>
          <cx:pt idx="1333">303477</cx:pt>
          <cx:pt idx="1334">268000</cx:pt>
          <cx:pt idx="1335">255000</cx:pt>
          <cx:pt idx="1336">285000</cx:pt>
          <cx:pt idx="1337">236500</cx:pt>
          <cx:pt idx="1338">201000</cx:pt>
          <cx:pt idx="1339">270000</cx:pt>
          <cx:pt idx="1340">336000</cx:pt>
          <cx:pt idx="1341">255900</cx:pt>
          <cx:pt idx="1342">348000</cx:pt>
          <cx:pt idx="1343">168000</cx:pt>
          <cx:pt idx="1344">232000</cx:pt>
          <cx:pt idx="1345">227000</cx:pt>
          <cx:pt idx="1346">187500</cx:pt>
          <cx:pt idx="1347">287000</cx:pt>
          <cx:pt idx="1348">293077</cx:pt>
          <cx:pt idx="1349">310000</cx:pt>
          <cx:pt idx="1350">287000</cx:pt>
          <cx:pt idx="1351">278000</cx:pt>
          <cx:pt idx="1352">255000</cx:pt>
          <cx:pt idx="1353">213500</cx:pt>
          <cx:pt idx="1354">252000</cx:pt>
          <cx:pt idx="1355">197000</cx:pt>
          <cx:pt idx="1356">170000</cx:pt>
          <cx:pt idx="1357">325000</cx:pt>
          <cx:pt idx="1358">280000</cx:pt>
          <cx:pt idx="1359">318000</cx:pt>
          <cx:pt idx="1360">184100</cx:pt>
          <cx:pt idx="1361">239500</cx:pt>
          <cx:pt idx="1362">424870</cx:pt>
          <cx:pt idx="1363">235128</cx:pt>
          <cx:pt idx="1364">245350</cx:pt>
          <cx:pt idx="1365">285000</cx:pt>
          <cx:pt idx="1366">392500</cx:pt>
          <cx:pt idx="1367">262000</cx:pt>
          <cx:pt idx="1368">174000</cx:pt>
          <cx:pt idx="1369">290000</cx:pt>
          <cx:pt idx="1370">164000</cx:pt>
          <cx:pt idx="1371">229456</cx:pt>
          <cx:pt idx="1372">265900</cx:pt>
          <cx:pt idx="1373">230000</cx:pt>
          <cx:pt idx="1374">301500</cx:pt>
          <cx:pt idx="1375">381000</cx:pt>
          <cx:pt idx="1376">237000</cx:pt>
          <cx:pt idx="1377">278000</cx:pt>
          <cx:pt idx="1378">281000</cx:pt>
          <cx:pt idx="1379">290000</cx:pt>
          <cx:pt idx="1380">302000</cx:pt>
          <cx:pt idx="1381">295493</cx:pt>
          <cx:pt idx="1382">275000</cx:pt>
          <cx:pt idx="1383">147000</cx:pt>
          <cx:pt idx="1384">227000</cx:pt>
          <cx:pt idx="1385">228500</cx:pt>
          <cx:pt idx="1386">283463</cx:pt>
          <cx:pt idx="1387">122000</cx:pt>
          <cx:pt idx="1388">410000</cx:pt>
          <cx:pt idx="1389">232000</cx:pt>
          <cx:pt idx="1390">239000</cx:pt>
          <cx:pt idx="1391">281213</cx:pt>
          <cx:pt idx="1392">282922</cx:pt>
          <cx:pt idx="1393">275000</cx:pt>
          <cx:pt idx="1394">257000</cx:pt>
          <cx:pt idx="1395">340000</cx:pt>
          <cx:pt idx="1396">394617</cx:pt>
          <cx:pt idx="1397">240000</cx:pt>
          <cx:pt idx="1398">287090</cx:pt>
          <cx:pt idx="1399">345000</cx:pt>
          <cx:pt idx="1400">277500</cx:pt>
          <cx:pt idx="1401">319900</cx:pt>
          <cx:pt idx="1402">385000</cx:pt>
          <cx:pt idx="1403">412500</cx:pt>
          <cx:pt idx="1404">501837</cx:pt>
          <cx:pt idx="1405">415298</cx:pt>
          <cx:pt idx="1406">360000</cx:pt>
          <cx:pt idx="1407">342643</cx:pt>
          <cx:pt idx="1408">377426</cx:pt>
          <cx:pt idx="1409">266000</cx:pt>
          <cx:pt idx="1410">437154</cx:pt>
          <cx:pt idx="1411">318061</cx:pt>
          <cx:pt idx="1412">394432</cx:pt>
          <cx:pt idx="1413">380000</cx:pt>
          <cx:pt idx="1414">326000</cx:pt>
          <cx:pt idx="1415">374000</cx:pt>
          <cx:pt idx="1416">446261</cx:pt>
          <cx:pt idx="1417">315000</cx:pt>
          <cx:pt idx="1418">325000</cx:pt>
          <cx:pt idx="1419">313000</cx:pt>
          <cx:pt idx="1420">314813</cx:pt>
          <cx:pt idx="1421">370878</cx:pt>
          <cx:pt idx="1422">285000</cx:pt>
          <cx:pt idx="1423">320000</cx:pt>
          <cx:pt idx="1424">264132</cx:pt>
          <cx:pt idx="1425">485000</cx:pt>
          <cx:pt idx="1426">582933</cx:pt>
          <cx:pt idx="1427">350000</cx:pt>
          <cx:pt idx="1428">328900</cx:pt>
          <cx:pt idx="1429">611657</cx:pt>
          <cx:pt idx="1430">320000</cx:pt>
          <cx:pt idx="1431">239000</cx:pt>
          <cx:pt idx="1432">395192</cx:pt>
          <cx:pt idx="1433">315500</cx:pt>
          <cx:pt idx="1434">556581</cx:pt>
          <cx:pt idx="1435">335000</cx:pt>
          <cx:pt idx="1436">367294</cx:pt>
          <cx:pt idx="1437">378500</cx:pt>
          <cx:pt idx="1438">325000</cx:pt>
          <cx:pt idx="1439">333168</cx:pt>
          <cx:pt idx="1440">315000</cx:pt>
          <cx:pt idx="1441">377500</cx:pt>
          <cx:pt idx="1442">438780</cx:pt>
          <cx:pt idx="1443">475000</cx:pt>
          <cx:pt idx="1444">386250</cx:pt>
          <cx:pt idx="1445">426000</cx:pt>
          <cx:pt idx="1446">555000</cx:pt>
          <cx:pt idx="1447">402861</cx:pt>
          <cx:pt idx="1448">184750</cx:pt>
          <cx:pt idx="1449">325000</cx:pt>
          <cx:pt idx="1450">451950</cx:pt>
          <cx:pt idx="1451">755000</cx:pt>
          <cx:pt idx="1452">385000</cx:pt>
          <cx:pt idx="1453">337500</cx:pt>
          <cx:pt idx="1454">625000</cx:pt>
          <cx:pt idx="1455">745000</cx:pt>
          <cx:pt idx="1456">465000</cx:pt>
          <cx:pt idx="1457">160000</cx:pt>
          <cx:pt idx="1458">466500</cx:pt>
          <cx:pt idx="1459">310000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 sz="2000" dirty="0">
                <a:latin typeface="Bahnschrift SemiBold" panose="020B0502040204020203" pitchFamily="34" charset="0"/>
              </a:rPr>
              <a:t>Sale Price by Overall Quality</a:t>
            </a:r>
          </a:p>
        </cx:rich>
      </cx:tx>
    </cx:title>
    <cx:plotArea>
      <cx:plotAreaRegion>
        <cx:series layoutId="boxWhisker" uniqueId="{BB801720-CBC9-4AA9-A738-E618421C83F6}" formatIdx="1">
          <cx:tx>
            <cx:txData>
              <cx:f>OverallQual!$C$1</cx:f>
              <cx:v>SalePrice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1600">
                <a:latin typeface="Bahnschrift" panose="020B0502040204020203" pitchFamily="34" charset="0"/>
                <a:ea typeface="Bahnschrift" panose="020B0502040204020203" pitchFamily="34" charset="0"/>
                <a:cs typeface="Bahnschrift" panose="020B0502040204020203" pitchFamily="34" charset="0"/>
              </a:defRPr>
            </a:pPr>
            <a:endParaRPr lang="en-US" sz="1600">
              <a:latin typeface="Bahnschrift" panose="020B0502040204020203" pitchFamily="34" charset="0"/>
            </a:endParaRPr>
          </a:p>
        </cx:txPr>
      </cx:axis>
      <cx:axis id="1">
        <cx:valScaling/>
        <cx:majorGridlines/>
        <cx:tickLabels/>
        <cx:numFmt formatCode="$#,##0" sourceLinked="0"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1800">
                <a:latin typeface="Bahnschrift" panose="020B0502040204020203" pitchFamily="34" charset="0"/>
                <a:ea typeface="Bahnschrift" panose="020B0502040204020203" pitchFamily="34" charset="0"/>
                <a:cs typeface="Bahnschrift" panose="020B0502040204020203" pitchFamily="34" charset="0"/>
              </a:defRPr>
            </a:pPr>
            <a:endParaRPr lang="en-US" sz="1800">
              <a:latin typeface="Bahnschrift" panose="020B0502040204020203" pitchFamily="34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4AF47-A612-4FEA-94DB-57002441E34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20C-CE49-49A3-9927-6AFE135C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 the null hypothesis as there is no difference in population mean between Year Built and Overall Quality since the p-value is significant at the &lt; .05 level. At the 95% Confidence level, the difference of means is between 76479 and 90464.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OverallQual</a:t>
            </a:r>
            <a:r>
              <a:rPr lang="en-US" dirty="0" smtClean="0"/>
              <a:t>: Rates the overall material and finish of the 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0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correlation is .71 which shows there is a relationship between the Total Square Foot and the Sale Price. The higher the Total Square Foot, the higher the Sale Price is.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Total Square Foot – 1</a:t>
            </a:r>
            <a:r>
              <a:rPr lang="en-US" baseline="30000" dirty="0" smtClean="0"/>
              <a:t>st</a:t>
            </a:r>
            <a:r>
              <a:rPr lang="en-US" baseline="0" dirty="0" smtClean="0"/>
              <a:t> floor + 2</a:t>
            </a:r>
            <a:r>
              <a:rPr lang="en-US" baseline="30000" dirty="0" smtClean="0"/>
              <a:t>nd</a:t>
            </a:r>
            <a:r>
              <a:rPr lang="en-US" baseline="0" dirty="0" smtClean="0"/>
              <a:t>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2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 Built –</a:t>
            </a:r>
            <a:r>
              <a:rPr lang="en-US" baseline="0" dirty="0" smtClean="0"/>
              <a:t> Year House has been built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 the null hypothesis as there is no difference in population mean between Year Built and Sale Price since the p-value is significant at the &lt; .05 level. At the 95% Confidence level, the difference of means is between 76479 and 90464.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 dirty="0" smtClean="0"/>
              <a:t>about</a:t>
            </a:r>
            <a:r>
              <a:rPr lang="en-US" baseline="0" dirty="0" smtClean="0"/>
              <a:t> the objectives of this analysis for Sale </a:t>
            </a:r>
            <a:r>
              <a:rPr lang="en-US" baseline="0" dirty="0" smtClean="0"/>
              <a:t>Prices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Securities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 instruments that hold value and can be traded between parties i.e. Bonds,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Mutual Funds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Categorical Data, Numerical Data, Ordinal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Tool Pak – Correlation, Descriptive Statistics, Two-Sample t-tests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 dirty="0" smtClean="0"/>
              <a:t>about</a:t>
            </a:r>
            <a:r>
              <a:rPr lang="en-US" baseline="0" dirty="0" smtClean="0"/>
              <a:t> </a:t>
            </a:r>
            <a:r>
              <a:rPr lang="en-US" baseline="0" dirty="0" smtClean="0"/>
              <a:t>categories of looking into factors of the House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the p-value &gt; 0.05, we fail to reject to the null hypothesis as there is no significant difference between the specified sample population. The test shows the sample is sufficiently unbiased.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Correlation (&lt;</a:t>
            </a:r>
            <a:r>
              <a:rPr lang="en-US" baseline="0" dirty="0" smtClean="0"/>
              <a:t> .3)</a:t>
            </a:r>
          </a:p>
          <a:p>
            <a:endParaRPr lang="en-US" dirty="0" smtClean="0"/>
          </a:p>
          <a:p>
            <a:r>
              <a:rPr lang="en-US" dirty="0" smtClean="0"/>
              <a:t>Overall Condition</a:t>
            </a:r>
            <a:r>
              <a:rPr lang="en-US" baseline="0" dirty="0" smtClean="0"/>
              <a:t> - </a:t>
            </a:r>
            <a:r>
              <a:rPr lang="en-US" dirty="0" smtClean="0"/>
              <a:t>Rates the overall condition of the 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Identifies the type of dwelling involved in the sale.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MSSubClass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- 60, 2 -Story 1946 &amp; Newer show the highest prices for the house type </a:t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determining the sale price of a house.</a:t>
            </a:r>
            <a:r>
              <a:rPr lang="en-US" dirty="0" smtClean="0"/>
              <a:t> 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MSSubClass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- 20, 1 -Story 1946 &amp; Newer show second highest type of house having the highest sales prices when determining the sale price of a house.</a:t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determining the sale price of a house.</a:t>
            </a:r>
            <a:r>
              <a:rPr lang="en-US" dirty="0" smtClean="0"/>
              <a:t> 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box and whisker plot, 1-story and 2 -story houses built after 1946 are more likely to sell for higher.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9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7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5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5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5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8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8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4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7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9BAC5FD-3CD6-480C-9253-CDD56DD4BF7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6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4E1A-D4B2-4238-A7CF-040CBACB9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HOUSE </a:t>
            </a:r>
            <a:r>
              <a:rPr lang="en-US" dirty="0" err="1" smtClean="0">
                <a:latin typeface="Bahnschrift" panose="020B0502040204020203" pitchFamily="34" charset="0"/>
              </a:rPr>
              <a:t>PRiCES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1C656-9AC7-4CEA-B481-A0F2D52B8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Bahnschrift" panose="020B0502040204020203" pitchFamily="34" charset="0"/>
              </a:rPr>
              <a:t>By Kim Le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0000000-0008-0000-0500-000003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94374855"/>
                  </p:ext>
                </p:extLst>
              </p:nvPr>
            </p:nvGraphicFramePr>
            <p:xfrm>
              <a:off x="6778752" y="2183511"/>
              <a:ext cx="4675632" cy="37863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0000000-0008-0000-0500-000003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752" y="2183511"/>
                <a:ext cx="4675632" cy="378637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233415" cy="4038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Correlation – 0.79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T-tests</a:t>
            </a:r>
          </a:p>
          <a:p>
            <a:pPr lvl="1"/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Ho: μ1 - μ2 = 0</a:t>
            </a:r>
          </a:p>
          <a:p>
            <a:pPr lvl="1"/>
            <a:r>
              <a:rPr lang="it-IT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Ha: μ1 - μ2 ≠ </a:t>
            </a:r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0</a:t>
            </a:r>
          </a:p>
          <a:p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Separated by two groups </a:t>
            </a:r>
          </a:p>
          <a:p>
            <a:pPr lvl="1"/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Quality &lt;= 5 and Quality &gt;5</a:t>
            </a:r>
          </a:p>
          <a:p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P-Value = 5.92 x 10^-145</a:t>
            </a:r>
          </a:p>
          <a:p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P- Value &lt; 0.05</a:t>
            </a:r>
          </a:p>
          <a:p>
            <a:endParaRPr lang="it-IT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ED5EBD-4DD4-4F4F-9B34-83DD65A1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Bahnschrift SemiBold" panose="020B0502040204020203" pitchFamily="34" charset="0"/>
              </a:rPr>
              <a:t>Overall Quality</a:t>
            </a:r>
            <a:endParaRPr lang="en-US" dirty="0">
              <a:solidFill>
                <a:schemeClr val="tx2">
                  <a:lumMod val="2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000000-0008-0000-0A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195442"/>
              </p:ext>
            </p:extLst>
          </p:nvPr>
        </p:nvGraphicFramePr>
        <p:xfrm>
          <a:off x="5961888" y="2057400"/>
          <a:ext cx="5053775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1ED5EBD-4DD4-4F4F-9B34-83DD65A1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Bahnschrift SemiBold" panose="020B0502040204020203" pitchFamily="34" charset="0"/>
              </a:rPr>
              <a:t>Total Square Foot</a:t>
            </a:r>
            <a:endParaRPr lang="en-US" dirty="0">
              <a:solidFill>
                <a:schemeClr val="tx2">
                  <a:lumMod val="2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3001" y="2057400"/>
            <a:ext cx="4818888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Correlation – 0.72</a:t>
            </a:r>
          </a:p>
          <a:p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Trendline</a:t>
            </a:r>
            <a:endParaRPr lang="it-IT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Average – 1510 Square Foot</a:t>
            </a:r>
          </a:p>
          <a:p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Median – 1458 Square Foot </a:t>
            </a:r>
          </a:p>
          <a:p>
            <a:endParaRPr lang="it-IT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150449"/>
              </p:ext>
            </p:extLst>
          </p:nvPr>
        </p:nvGraphicFramePr>
        <p:xfrm>
          <a:off x="5705856" y="2057400"/>
          <a:ext cx="530980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1ED5EBD-4DD4-4F4F-9B34-83DD65A1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Bahnschrift SemiBold" panose="020B0502040204020203" pitchFamily="34" charset="0"/>
              </a:rPr>
              <a:t>Year Built</a:t>
            </a:r>
            <a:endParaRPr lang="en-US" dirty="0">
              <a:solidFill>
                <a:schemeClr val="tx2">
                  <a:lumMod val="2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2057400"/>
            <a:ext cx="523341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Correlation – 0.52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T-tests</a:t>
            </a:r>
          </a:p>
          <a:p>
            <a:pPr lvl="1"/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Ho: μ1 - μ2 = 0</a:t>
            </a:r>
          </a:p>
          <a:p>
            <a:pPr lvl="1"/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Ha: μ1 - μ2 ≠ 0</a:t>
            </a:r>
          </a:p>
          <a:p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Separated by two groups </a:t>
            </a:r>
          </a:p>
          <a:p>
            <a:pPr lvl="1"/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Year &lt;= 1973 and Year &gt; 1973</a:t>
            </a:r>
          </a:p>
          <a:p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P-Value = 1.08 x 10^-99</a:t>
            </a:r>
          </a:p>
          <a:p>
            <a:r>
              <a:rPr lang="it-IT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P-Value &lt; 0.05</a:t>
            </a:r>
          </a:p>
          <a:p>
            <a:endParaRPr lang="it-IT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EBD-4DD4-4F4F-9B34-83DD65A1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hnschrift SemiBold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3ACD-832D-4AF1-93B8-7087FE97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55054"/>
            <a:ext cx="6525768" cy="3465458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Look at the data and use various analysis tools to confirm which variables or factors increase Sale Prices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Use the recommended variables when investing in a mortgage-backed securities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Overall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Quality, Total Floor Square Foot,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Garage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Space,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Garage Area, Total Bathrooms, Bathroom Square Foot, Year Built, Total Rooms above Grade, Year Remodeled, Number of Fireplaces</a:t>
            </a:r>
            <a:endParaRPr lang="en-US" dirty="0" smtClean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41" y="1965960"/>
            <a:ext cx="3230575" cy="32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FDF6-E944-46D5-B0D3-5A91F282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93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DCFB-6664-4D57-A297-F437E73B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Objective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8072-E365-4C0D-9655-E7314F93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734877" cy="4038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As an analyst at an investment bank, how should the business allocate dollars for investing in mortgage-backed securities? 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Looked into multiple variables and analyzed sample data to see what determines the Sale Price of a house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Sample data is based on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Kaggle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 House Prices 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56" y="1965960"/>
            <a:ext cx="3383064" cy="33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BB13-5534-41CF-A355-618B6FBE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Methods for Analysis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66643C-38C8-4DB2-8FCC-7DA0B6687D3F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658964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Distribution of the Data and the Variables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AA Test – Is sample data of Sale Price sufficiently biased?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Data Analysis Tool Pak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Correlation between Variables and Sale Price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Descriptive Statistics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Hypothesis Testing - Two-Sample Assuming Unequal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Variances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Charts and Visualization</a:t>
            </a:r>
          </a:p>
          <a:p>
            <a:pPr marL="4572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1" y="2057400"/>
            <a:ext cx="3044687" cy="3044687"/>
          </a:xfrm>
        </p:spPr>
      </p:pic>
    </p:spTree>
    <p:extLst>
      <p:ext uri="{BB962C8B-B14F-4D97-AF65-F5344CB8AC3E}">
        <p14:creationId xmlns:p14="http://schemas.microsoft.com/office/powerpoint/2010/main" val="40199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DCFB-6664-4D57-A297-F437E73B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What Affects the Sale Price of a House?</a:t>
            </a:r>
            <a:endParaRPr lang="en-US" sz="4200" dirty="0">
              <a:solidFill>
                <a:schemeClr val="tx2">
                  <a:lumMod val="1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8072-E365-4C0D-9655-E7314F93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734877" cy="4038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I hypothesized the following factors would affect the Sale Price</a:t>
            </a:r>
          </a:p>
          <a:p>
            <a:pPr lvl="1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 Area (Square Foot) of the entire house and parts of the house i.e. Lot Area, House Area, Basement Area etc. </a:t>
            </a:r>
          </a:p>
          <a:p>
            <a:pPr lvl="1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Overal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l Quality </a:t>
            </a:r>
          </a:p>
          <a:p>
            <a:pPr lvl="1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Overal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l Condition</a:t>
            </a:r>
          </a:p>
          <a:p>
            <a:pPr lvl="1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Year Built</a:t>
            </a:r>
          </a:p>
          <a:p>
            <a:pPr lvl="1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Year Remodeled</a:t>
            </a:r>
          </a:p>
          <a:p>
            <a:pPr lvl="1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Count of Rooms or Variables per House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i.e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 Restroom, Total Rooms, Garage Space etc.</a:t>
            </a:r>
          </a:p>
          <a:p>
            <a:pPr lvl="1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Type of House -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MSSubClass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1" y="2057400"/>
            <a:ext cx="3680859" cy="36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D888-B141-4A06-A451-2206EAEB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AA Testing of Sale Price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D8CE-828E-4AFA-BAFC-F55FA88F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7400"/>
            <a:ext cx="7795727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Use this hypothesis test to prove test is sufficiently unbiased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Randomized sorting the sample to test two groups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Results on a 95% Confidence Interval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P-value =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0.3571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Failed to reject the null hypothesis (p &gt; 0.05) so it eliminates the chance there is bias in the data</a:t>
            </a:r>
          </a:p>
          <a:p>
            <a:pPr lvl="1">
              <a:lnSpc>
                <a:spcPct val="150000"/>
              </a:lnSpc>
            </a:pPr>
            <a:endParaRPr lang="en-US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/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67E92DC-8860-4C4C-B656-BBD1B34F3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86" y="3317027"/>
            <a:ext cx="2190834" cy="21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2461793619"/>
                  </p:ext>
                </p:extLst>
              </p:nvPr>
            </p:nvGraphicFramePr>
            <p:xfrm>
              <a:off x="938784" y="775782"/>
              <a:ext cx="10034016" cy="52958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784" y="775782"/>
                <a:ext cx="10034016" cy="52958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0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D888-B141-4A06-A451-2206EAEB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Results of Analysis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D8CE-828E-4AFA-BAFC-F55FA88F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7400"/>
            <a:ext cx="6001513" cy="403860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Variables with little impact on House Prices</a:t>
            </a:r>
          </a:p>
          <a:p>
            <a:pPr marL="89154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Overall Condition</a:t>
            </a:r>
          </a:p>
          <a:p>
            <a:pPr marL="89154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Bedroom Above Grade</a:t>
            </a:r>
          </a:p>
          <a:p>
            <a:pPr marL="89154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Lot Area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Categorical Variables</a:t>
            </a:r>
          </a:p>
          <a:p>
            <a:pPr lvl="2">
              <a:lnSpc>
                <a:spcPct val="150000"/>
              </a:lnSpc>
            </a:pPr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MsSubClass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 – 1 story and 2 story built after 1946 had the highest averages for Sale Price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/>
            <a:endParaRPr lang="en-US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0000000-0008-0000-0600-000002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40803149"/>
                  </p:ext>
                </p:extLst>
              </p:nvPr>
            </p:nvGraphicFramePr>
            <p:xfrm>
              <a:off x="7144512" y="1524000"/>
              <a:ext cx="4681728" cy="4572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0000000-0008-0000-0600-000002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4512" y="1524000"/>
                <a:ext cx="4681728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4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00000000-0008-0000-0300-000004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90909168"/>
                  </p:ext>
                </p:extLst>
              </p:nvPr>
            </p:nvGraphicFramePr>
            <p:xfrm>
              <a:off x="1560576" y="1170432"/>
              <a:ext cx="8900160" cy="43891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00000000-0008-0000-0300-000004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0576" y="1170432"/>
                <a:ext cx="8900160" cy="43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D888-B141-4A06-A451-2206EAEB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Results of Analysis (Cont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.)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D8CE-828E-4AFA-BAFC-F55FA88F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3456"/>
            <a:ext cx="7795727" cy="4645152"/>
          </a:xfrm>
        </p:spPr>
        <p:txBody>
          <a:bodyPr>
            <a:normAutofit lnSpcReduction="10000"/>
          </a:bodyPr>
          <a:lstStyle/>
          <a:p>
            <a:pPr marL="274320" lvl="1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Variables with an impact on House Prices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Overall Quality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Total Floor Square Feet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Garage Space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Garage Area (Square Foot)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Total Bathrooms 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Total Basement Area (Square Foot)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Year Built 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Total Rooms Above Grade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Year Remodeled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Number of Fireplaces</a:t>
            </a:r>
          </a:p>
          <a:p>
            <a:pPr marL="731520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endParaRPr lang="en-US" sz="2200" dirty="0" smtClean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/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2">
      <a:dk1>
        <a:srgbClr val="306786"/>
      </a:dk1>
      <a:lt1>
        <a:srgbClr val="FFFFFF"/>
      </a:lt1>
      <a:dk2>
        <a:srgbClr val="306786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Basis">
  <a:themeElements>
    <a:clrScheme name="Custom 4">
      <a:dk1>
        <a:srgbClr val="FFFFFF"/>
      </a:dk1>
      <a:lt1>
        <a:srgbClr val="306786"/>
      </a:lt1>
      <a:dk2>
        <a:srgbClr val="306786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Words>795</Words>
  <Application>Microsoft Office PowerPoint</Application>
  <PresentationFormat>Widescreen</PresentationFormat>
  <Paragraphs>132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Bahnschrift</vt:lpstr>
      <vt:lpstr>Bahnschrift SemiBold</vt:lpstr>
      <vt:lpstr>Calibri</vt:lpstr>
      <vt:lpstr>Corbel</vt:lpstr>
      <vt:lpstr>Basis</vt:lpstr>
      <vt:lpstr>1_Basis</vt:lpstr>
      <vt:lpstr>HOUSE PRiCES CAPSTONE</vt:lpstr>
      <vt:lpstr>Objective</vt:lpstr>
      <vt:lpstr>Methods for Analysis</vt:lpstr>
      <vt:lpstr>What Affects the Sale Price of a House?</vt:lpstr>
      <vt:lpstr>AA Testing of Sale Price</vt:lpstr>
      <vt:lpstr>PowerPoint Presentation</vt:lpstr>
      <vt:lpstr>Results of Analysis</vt:lpstr>
      <vt:lpstr>PowerPoint Presentation</vt:lpstr>
      <vt:lpstr>Results of Analysis (Cont.)</vt:lpstr>
      <vt:lpstr>Overall Quality</vt:lpstr>
      <vt:lpstr>Total Square Foot</vt:lpstr>
      <vt:lpstr>Year Built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Case Study</dc:title>
  <dc:creator>Kim Le</dc:creator>
  <cp:lastModifiedBy>Kim Le</cp:lastModifiedBy>
  <cp:revision>58</cp:revision>
  <dcterms:created xsi:type="dcterms:W3CDTF">2021-01-11T02:18:30Z</dcterms:created>
  <dcterms:modified xsi:type="dcterms:W3CDTF">2021-05-05T07:01:32Z</dcterms:modified>
</cp:coreProperties>
</file>