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FD1D-F7C1-4FF4-9BDD-A53D7262002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3B15-06EB-41BD-870A-90D23ABF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14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FD1D-F7C1-4FF4-9BDD-A53D7262002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3B15-06EB-41BD-870A-90D23ABF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9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FD1D-F7C1-4FF4-9BDD-A53D7262002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3B15-06EB-41BD-870A-90D23ABF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6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FD1D-F7C1-4FF4-9BDD-A53D7262002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3B15-06EB-41BD-870A-90D23ABF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24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FD1D-F7C1-4FF4-9BDD-A53D7262002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3B15-06EB-41BD-870A-90D23ABF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7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FD1D-F7C1-4FF4-9BDD-A53D7262002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3B15-06EB-41BD-870A-90D23ABF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74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FD1D-F7C1-4FF4-9BDD-A53D7262002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3B15-06EB-41BD-870A-90D23ABF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1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FD1D-F7C1-4FF4-9BDD-A53D7262002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3B15-06EB-41BD-870A-90D23ABF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6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FD1D-F7C1-4FF4-9BDD-A53D7262002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3B15-06EB-41BD-870A-90D23ABF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14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FD1D-F7C1-4FF4-9BDD-A53D7262002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3B15-06EB-41BD-870A-90D23ABF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6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FD1D-F7C1-4FF4-9BDD-A53D7262002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3B15-06EB-41BD-870A-90D23ABF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8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FD1D-F7C1-4FF4-9BDD-A53D72620025}" type="datetimeFigureOut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23B15-06EB-41BD-870A-90D23ABFCC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5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2139" y="266491"/>
            <a:ext cx="568590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쟘</a:t>
            </a:r>
            <a:r>
              <a:rPr lang="en-US" altLang="ko-KR" dirty="0" smtClean="0"/>
              <a:t>(jamb) </a:t>
            </a:r>
            <a:r>
              <a:rPr lang="ko-KR" altLang="en-US" dirty="0" err="1" smtClean="0"/>
              <a:t>레이져가공</a:t>
            </a:r>
            <a:r>
              <a:rPr lang="ko-KR" altLang="en-US" dirty="0" smtClean="0"/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품질검사 중점 포인트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/>
              <a:t>- </a:t>
            </a:r>
            <a:r>
              <a:rPr lang="ko-KR" altLang="en-US" b="1" dirty="0" err="1" smtClean="0"/>
              <a:t>현장별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1~2</a:t>
            </a:r>
            <a:r>
              <a:rPr lang="ko-KR" altLang="en-US" b="1" dirty="0" smtClean="0"/>
              <a:t>개 샘플링 </a:t>
            </a:r>
            <a:r>
              <a:rPr lang="ko-KR" altLang="en-US" dirty="0" smtClean="0"/>
              <a:t>검사 부탁드립니다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19" y="1448154"/>
            <a:ext cx="40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막판유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막판무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기둥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773084" y="2435629"/>
            <a:ext cx="0" cy="3715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773084" y="6151418"/>
            <a:ext cx="1080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862051" y="3923607"/>
            <a:ext cx="0" cy="2227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997527" y="3931920"/>
            <a:ext cx="856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997527" y="2435629"/>
            <a:ext cx="0" cy="14879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73084" y="2435629"/>
            <a:ext cx="224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47651" y="2435629"/>
            <a:ext cx="83128" cy="14962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47651" y="3865418"/>
            <a:ext cx="914400" cy="581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1138844" y="2834640"/>
            <a:ext cx="498763" cy="344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1425633" y="2978035"/>
            <a:ext cx="187036" cy="710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65019" y="1962697"/>
            <a:ext cx="303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좌기둥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우기둥</a:t>
            </a:r>
            <a:r>
              <a:rPr lang="ko-KR" altLang="en-US" dirty="0" smtClean="0"/>
              <a:t> 동일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745672" y="2670317"/>
            <a:ext cx="204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그으름</a:t>
            </a:r>
            <a:r>
              <a:rPr lang="ko-KR" altLang="en-US" dirty="0" smtClean="0"/>
              <a:t> 여부 확인</a:t>
            </a:r>
            <a:endParaRPr lang="ko-KR" altLang="en-US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50" y="4108565"/>
            <a:ext cx="777522" cy="1899290"/>
          </a:xfrm>
          <a:prstGeom prst="rect">
            <a:avLst/>
          </a:prstGeom>
        </p:spPr>
      </p:pic>
      <p:cxnSp>
        <p:nvCxnSpPr>
          <p:cNvPr id="31" name="직선 연결선 30"/>
          <p:cNvCxnSpPr/>
          <p:nvPr/>
        </p:nvCxnSpPr>
        <p:spPr>
          <a:xfrm>
            <a:off x="2533445" y="6171399"/>
            <a:ext cx="10806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3622412" y="3943588"/>
            <a:ext cx="0" cy="2227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2554699" y="3852919"/>
            <a:ext cx="1076214" cy="912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3073772" y="3080904"/>
            <a:ext cx="112222" cy="426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2539821" y="3943588"/>
            <a:ext cx="0" cy="2227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3085" y="6292734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막판유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456411" y="6338900"/>
            <a:ext cx="217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</a:t>
            </a:r>
            <a:r>
              <a:rPr lang="ko-KR" altLang="en-US" sz="1400" dirty="0" err="1" smtClean="0"/>
              <a:t>막판무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멍텅구리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2554699" y="3531529"/>
            <a:ext cx="1352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기둥 상부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6975842" y="2660196"/>
            <a:ext cx="2719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막판유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상판</a:t>
            </a:r>
            <a:r>
              <a:rPr lang="en-US" altLang="ko-KR" dirty="0" smtClean="0"/>
              <a:t>) - </a:t>
            </a:r>
            <a:r>
              <a:rPr lang="ko-KR" altLang="en-US" dirty="0" err="1" smtClean="0"/>
              <a:t>쫄대무</a:t>
            </a:r>
            <a:endParaRPr lang="ko-KR" altLang="en-US" dirty="0"/>
          </a:p>
        </p:txBody>
      </p:sp>
      <p:cxnSp>
        <p:nvCxnSpPr>
          <p:cNvPr id="58" name="직선 화살표 연결선 57"/>
          <p:cNvCxnSpPr>
            <a:stCxn id="94" idx="1"/>
          </p:cNvCxnSpPr>
          <p:nvPr/>
        </p:nvCxnSpPr>
        <p:spPr>
          <a:xfrm flipH="1">
            <a:off x="6948414" y="3567439"/>
            <a:ext cx="516855" cy="9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94" idx="0"/>
            <a:endCxn id="95" idx="0"/>
          </p:cNvCxnSpPr>
          <p:nvPr/>
        </p:nvCxnSpPr>
        <p:spPr>
          <a:xfrm>
            <a:off x="7498521" y="3240238"/>
            <a:ext cx="18185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459180" y="3221308"/>
            <a:ext cx="0" cy="67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459180" y="3878012"/>
            <a:ext cx="282632" cy="612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9340359" y="3221308"/>
            <a:ext cx="0" cy="67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H="1">
            <a:off x="9115634" y="3894639"/>
            <a:ext cx="224726" cy="608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7741812" y="4490907"/>
            <a:ext cx="1373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8105494" y="3408344"/>
            <a:ext cx="642301" cy="16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7465269" y="3240238"/>
            <a:ext cx="66504" cy="654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9283820" y="3240238"/>
            <a:ext cx="66504" cy="654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 rot="4001155">
            <a:off x="7340217" y="4170088"/>
            <a:ext cx="618077" cy="6479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 rot="17369007">
            <a:off x="8919885" y="4160367"/>
            <a:ext cx="603266" cy="815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9" name="직선 화살표 연결선 98"/>
          <p:cNvCxnSpPr/>
          <p:nvPr/>
        </p:nvCxnSpPr>
        <p:spPr>
          <a:xfrm flipH="1" flipV="1">
            <a:off x="6937701" y="3722726"/>
            <a:ext cx="665458" cy="48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5050264" y="3506602"/>
            <a:ext cx="204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그으름</a:t>
            </a:r>
            <a:r>
              <a:rPr lang="ko-KR" altLang="en-US" dirty="0" smtClean="0"/>
              <a:t> 여부 확인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886349" y="3240238"/>
            <a:ext cx="204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그으름</a:t>
            </a:r>
            <a:r>
              <a:rPr lang="ko-KR" altLang="en-US" dirty="0" smtClean="0"/>
              <a:t> 여부 확인</a:t>
            </a:r>
            <a:endParaRPr lang="ko-KR" altLang="en-US" dirty="0"/>
          </a:p>
        </p:txBody>
      </p:sp>
      <p:cxnSp>
        <p:nvCxnSpPr>
          <p:cNvPr id="104" name="직선 화살표 연결선 103"/>
          <p:cNvCxnSpPr>
            <a:endCxn id="103" idx="1"/>
          </p:cNvCxnSpPr>
          <p:nvPr/>
        </p:nvCxnSpPr>
        <p:spPr>
          <a:xfrm flipV="1">
            <a:off x="9441764" y="3424904"/>
            <a:ext cx="444585" cy="7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 flipV="1">
            <a:off x="9267235" y="3577666"/>
            <a:ext cx="592565" cy="64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7285427" y="4774706"/>
            <a:ext cx="235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막판무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상판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110" name="직선 연결선 109"/>
          <p:cNvCxnSpPr/>
          <p:nvPr/>
        </p:nvCxnSpPr>
        <p:spPr>
          <a:xfrm>
            <a:off x="7386587" y="5227240"/>
            <a:ext cx="2080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7386587" y="5227240"/>
            <a:ext cx="0" cy="149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/>
          <p:nvPr/>
        </p:nvCxnSpPr>
        <p:spPr>
          <a:xfrm>
            <a:off x="7386587" y="5376869"/>
            <a:ext cx="72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7459180" y="5377642"/>
            <a:ext cx="282632" cy="612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9469206" y="5235552"/>
            <a:ext cx="0" cy="149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H="1">
            <a:off x="9340359" y="5376869"/>
            <a:ext cx="12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 flipH="1">
            <a:off x="9115634" y="5394269"/>
            <a:ext cx="224726" cy="608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7741812" y="5990537"/>
            <a:ext cx="1373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/>
          <p:cNvSpPr/>
          <p:nvPr/>
        </p:nvSpPr>
        <p:spPr>
          <a:xfrm rot="4001155">
            <a:off x="7347755" y="5664759"/>
            <a:ext cx="603002" cy="58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 rot="17369007">
            <a:off x="8919885" y="5659997"/>
            <a:ext cx="603266" cy="815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직선 화살표 연결선 124"/>
          <p:cNvCxnSpPr/>
          <p:nvPr/>
        </p:nvCxnSpPr>
        <p:spPr>
          <a:xfrm flipH="1" flipV="1">
            <a:off x="7531775" y="5805384"/>
            <a:ext cx="257558" cy="428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7498521" y="6365744"/>
            <a:ext cx="204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그으름</a:t>
            </a:r>
            <a:r>
              <a:rPr lang="ko-KR" altLang="en-US" dirty="0" smtClean="0"/>
              <a:t> 여부 확인</a:t>
            </a:r>
            <a:endParaRPr lang="ko-KR" altLang="en-US" dirty="0"/>
          </a:p>
        </p:txBody>
      </p:sp>
      <p:cxnSp>
        <p:nvCxnSpPr>
          <p:cNvPr id="131" name="직선 화살표 연결선 130"/>
          <p:cNvCxnSpPr/>
          <p:nvPr/>
        </p:nvCxnSpPr>
        <p:spPr>
          <a:xfrm flipV="1">
            <a:off x="9178991" y="5787354"/>
            <a:ext cx="132576" cy="44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6957668" y="634911"/>
            <a:ext cx="3012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막판유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상판</a:t>
            </a:r>
            <a:r>
              <a:rPr lang="en-US" altLang="ko-KR" dirty="0" smtClean="0"/>
              <a:t>) – </a:t>
            </a:r>
            <a:r>
              <a:rPr lang="ko-KR" altLang="en-US" dirty="0" err="1" smtClean="0"/>
              <a:t>쫄대</a:t>
            </a:r>
            <a:r>
              <a:rPr lang="ko-KR" altLang="en-US" dirty="0" smtClean="0"/>
              <a:t> 타입</a:t>
            </a:r>
            <a:endParaRPr lang="ko-KR" altLang="en-US" dirty="0"/>
          </a:p>
        </p:txBody>
      </p:sp>
      <p:cxnSp>
        <p:nvCxnSpPr>
          <p:cNvPr id="136" name="직선 화살표 연결선 135"/>
          <p:cNvCxnSpPr>
            <a:stCxn id="148" idx="1"/>
          </p:cNvCxnSpPr>
          <p:nvPr/>
        </p:nvCxnSpPr>
        <p:spPr>
          <a:xfrm flipH="1">
            <a:off x="7039854" y="1590275"/>
            <a:ext cx="516855" cy="97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/>
          <p:nvPr/>
        </p:nvCxnSpPr>
        <p:spPr>
          <a:xfrm>
            <a:off x="7478027" y="1094515"/>
            <a:ext cx="20801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7478027" y="1094515"/>
            <a:ext cx="0" cy="149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>
            <a:off x="7478027" y="1244144"/>
            <a:ext cx="72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>
            <a:off x="7550620" y="1244144"/>
            <a:ext cx="0" cy="67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/>
          <p:nvPr/>
        </p:nvCxnSpPr>
        <p:spPr>
          <a:xfrm>
            <a:off x="7550620" y="1900848"/>
            <a:ext cx="282632" cy="612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/>
          <p:nvPr/>
        </p:nvCxnSpPr>
        <p:spPr>
          <a:xfrm>
            <a:off x="9560646" y="1102827"/>
            <a:ext cx="0" cy="1496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/>
          <p:nvPr/>
        </p:nvCxnSpPr>
        <p:spPr>
          <a:xfrm flipH="1">
            <a:off x="9431799" y="1244144"/>
            <a:ext cx="126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>
            <a:off x="9431799" y="1244144"/>
            <a:ext cx="0" cy="673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H="1">
            <a:off x="9207074" y="1917475"/>
            <a:ext cx="224726" cy="6083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>
            <a:off x="7833252" y="2513743"/>
            <a:ext cx="13738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8196934" y="1431180"/>
            <a:ext cx="642301" cy="169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7556709" y="1263074"/>
            <a:ext cx="66504" cy="654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9375260" y="1263074"/>
            <a:ext cx="66504" cy="654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 rot="4001155">
            <a:off x="7423038" y="2207115"/>
            <a:ext cx="648263" cy="637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 rot="17369007">
            <a:off x="9011325" y="2183203"/>
            <a:ext cx="603266" cy="8156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/>
          <p:cNvCxnSpPr/>
          <p:nvPr/>
        </p:nvCxnSpPr>
        <p:spPr>
          <a:xfrm flipH="1" flipV="1">
            <a:off x="7029141" y="1745562"/>
            <a:ext cx="665458" cy="482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5141704" y="1529438"/>
            <a:ext cx="204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그으름</a:t>
            </a:r>
            <a:r>
              <a:rPr lang="ko-KR" altLang="en-US" dirty="0" smtClean="0"/>
              <a:t> 여부 확인</a:t>
            </a:r>
            <a:endParaRPr lang="ko-KR" altLang="en-US" dirty="0"/>
          </a:p>
        </p:txBody>
      </p:sp>
      <p:sp>
        <p:nvSpPr>
          <p:cNvPr id="154" name="TextBox 153"/>
          <p:cNvSpPr txBox="1"/>
          <p:nvPr/>
        </p:nvSpPr>
        <p:spPr>
          <a:xfrm>
            <a:off x="9977789" y="1263074"/>
            <a:ext cx="204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그으름</a:t>
            </a:r>
            <a:r>
              <a:rPr lang="ko-KR" altLang="en-US" dirty="0" smtClean="0"/>
              <a:t> 여부 확인</a:t>
            </a:r>
            <a:endParaRPr lang="ko-KR" altLang="en-US" dirty="0"/>
          </a:p>
        </p:txBody>
      </p:sp>
      <p:cxnSp>
        <p:nvCxnSpPr>
          <p:cNvPr id="155" name="직선 화살표 연결선 154"/>
          <p:cNvCxnSpPr>
            <a:endCxn id="154" idx="1"/>
          </p:cNvCxnSpPr>
          <p:nvPr/>
        </p:nvCxnSpPr>
        <p:spPr>
          <a:xfrm flipV="1">
            <a:off x="9412957" y="1447740"/>
            <a:ext cx="564832" cy="81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/>
          <p:nvPr/>
        </p:nvCxnSpPr>
        <p:spPr>
          <a:xfrm flipV="1">
            <a:off x="9358675" y="1622343"/>
            <a:ext cx="592565" cy="62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7458607" y="3182661"/>
            <a:ext cx="1881751" cy="62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화살표 연결선 159"/>
          <p:cNvCxnSpPr/>
          <p:nvPr/>
        </p:nvCxnSpPr>
        <p:spPr>
          <a:xfrm flipH="1">
            <a:off x="6963876" y="3245652"/>
            <a:ext cx="1052879" cy="31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/>
          <p:nvPr/>
        </p:nvCxnSpPr>
        <p:spPr>
          <a:xfrm>
            <a:off x="8747795" y="3273499"/>
            <a:ext cx="1155139" cy="3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7490315" y="1071302"/>
            <a:ext cx="2067828" cy="760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화살표 연결선 172"/>
          <p:cNvCxnSpPr/>
          <p:nvPr/>
        </p:nvCxnSpPr>
        <p:spPr>
          <a:xfrm flipH="1">
            <a:off x="6647350" y="1175770"/>
            <a:ext cx="1052879" cy="31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/>
          <p:nvPr/>
        </p:nvCxnSpPr>
        <p:spPr>
          <a:xfrm>
            <a:off x="8980573" y="1162289"/>
            <a:ext cx="997216" cy="17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420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71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lightone2017@gmail.com</dc:creator>
  <cp:lastModifiedBy>lightone2017@gmail.com</cp:lastModifiedBy>
  <cp:revision>8</cp:revision>
  <cp:lastPrinted>2023-01-02T03:01:48Z</cp:lastPrinted>
  <dcterms:created xsi:type="dcterms:W3CDTF">2023-01-02T02:21:15Z</dcterms:created>
  <dcterms:modified xsi:type="dcterms:W3CDTF">2023-01-02T04:09:31Z</dcterms:modified>
</cp:coreProperties>
</file>