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91" r:id="rId7"/>
    <p:sldId id="300" r:id="rId8"/>
    <p:sldId id="292" r:id="rId9"/>
    <p:sldId id="293" r:id="rId10"/>
    <p:sldId id="301" r:id="rId11"/>
    <p:sldId id="295" r:id="rId12"/>
    <p:sldId id="303" r:id="rId13"/>
    <p:sldId id="296" r:id="rId14"/>
    <p:sldId id="302" r:id="rId15"/>
    <p:sldId id="297" r:id="rId16"/>
    <p:sldId id="299" r:id="rId17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002" autoAdjust="0"/>
  </p:normalViewPr>
  <p:slideViewPr>
    <p:cSldViewPr snapToGrid="0">
      <p:cViewPr>
        <p:scale>
          <a:sx n="93" d="100"/>
          <a:sy n="93" d="100"/>
        </p:scale>
        <p:origin x="3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notebooks" TargetMode="External"/><Relationship Id="rId5" Type="http://schemas.openxmlformats.org/officeDocument/2006/relationships/hyperlink" Target="https://www.kaggle.com/c/inaturalist-2019-fgvc6/discussion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7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34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5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6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40673" y="2318496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(Have a look at https://www.kaggle.com/c/inaturalist-2019-fgvc6/notebooks and https://www.kaggle.com/c/inaturalist-2019-fgvc6/discussion, summarize models they use and results they get. Include the unique points (such as the difference about pre-processing data and etc.) as details and describe pros and cons.)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4AD4C3-E67F-4560-9B51-92E92F316D95}"/>
              </a:ext>
            </a:extLst>
          </p:cNvPr>
          <p:cNvSpPr/>
          <p:nvPr/>
        </p:nvSpPr>
        <p:spPr>
          <a:xfrm>
            <a:off x="0" y="0"/>
            <a:ext cx="9078097" cy="6787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de-DE" sz="2000" dirty="0">
                <a:latin typeface="Segoe UI (Textkörper)"/>
              </a:rPr>
              <a:t>Inception V3 </a:t>
            </a:r>
            <a:r>
              <a:rPr lang="de-DE" sz="2000" dirty="0" err="1">
                <a:latin typeface="Segoe UI (Textkörper)"/>
              </a:rPr>
              <a:t>model</a:t>
            </a:r>
            <a:r>
              <a:rPr lang="de-DE" sz="2000" dirty="0">
                <a:latin typeface="Segoe UI (Textkörper)"/>
              </a:rPr>
              <a:t> (</a:t>
            </a:r>
            <a:r>
              <a:rPr lang="de-DE" sz="2000" dirty="0" err="1">
                <a:latin typeface="Segoe UI (Textkörper)"/>
              </a:rPr>
              <a:t>from</a:t>
            </a:r>
            <a:r>
              <a:rPr lang="de-DE" sz="2000" dirty="0">
                <a:latin typeface="Segoe UI (Textkörper)"/>
              </a:rPr>
              <a:t> </a:t>
            </a:r>
            <a:r>
              <a:rPr lang="de-DE" sz="2000" dirty="0" err="1">
                <a:latin typeface="Segoe UI (Textkörper)"/>
              </a:rPr>
              <a:t>TensorFlow</a:t>
            </a:r>
            <a:r>
              <a:rPr lang="de-DE" sz="2000" dirty="0">
                <a:latin typeface="Segoe UI (Textkörper)"/>
              </a:rPr>
              <a:t>)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2050" name="Picture 2" descr="https://cloud.google.com/tpu/docs/images/inceptionv3onc--oview.png">
            <a:extLst>
              <a:ext uri="{FF2B5EF4-FFF2-40B4-BE49-F238E27FC236}">
                <a16:creationId xmlns:a16="http://schemas.microsoft.com/office/drawing/2014/main" id="{A3C47CA6-439A-497A-9A47-7B7B5531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0" y="2426313"/>
            <a:ext cx="9144000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1" y="1400187"/>
            <a:ext cx="8386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(transferred dataset, metrics we use.) (our score vs highest score) (Ablation studies)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74F003-2A1F-4FEB-AE63-407F71957A28}"/>
              </a:ext>
            </a:extLst>
          </p:cNvPr>
          <p:cNvSpPr/>
          <p:nvPr/>
        </p:nvSpPr>
        <p:spPr>
          <a:xfrm>
            <a:off x="0" y="0"/>
            <a:ext cx="9078097" cy="6787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1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#159 out of 214 on competition leaderboard (Top </a:t>
            </a:r>
            <a:r>
              <a:rPr lang="de-DE" dirty="0"/>
              <a:t>74 %)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F441BE-E328-47B4-B8B5-EC73D2E5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94" y="4134375"/>
            <a:ext cx="9144000" cy="20034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06" y="1421802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24800" y="1622854"/>
            <a:ext cx="510746" cy="2139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70789" y="4832200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454</Words>
  <Application>Microsoft Office PowerPoint</Application>
  <PresentationFormat>Bildschirmpräsentation (4:3)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Related Work</vt:lpstr>
      <vt:lpstr>Proposed Approach</vt:lpstr>
      <vt:lpstr>Proposed Approach</vt:lpstr>
      <vt:lpstr>Experiment Results</vt:lpstr>
      <vt:lpstr>Experiment Results</vt:lpstr>
      <vt:lpstr>Conclusions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2019-12-25T07:48:14Z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