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2021-01-08T01:08:54.829</dcterms:created>
  <dc:creator>김범준</dc:creator>
  <cp:lastModifiedBy>김범준</cp:lastModifiedBy>
  <dcterms:modified xsi:type="dcterms:W3CDTF">2021-01-12T01:19:02.890</dcterms:modified>
  <cp:revision>18</cp:revision>
  <cp:version>1000.0100.01</cp:version>
</cp:coreProperties>
</file>