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40A1-8BA8-400A-8EFE-696A55BEEA26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74" y="2819000"/>
            <a:ext cx="1404631" cy="4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17884" y="236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699090" y="2364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endParaRPr lang="ko-KR" altLang="en-US" sz="1600" dirty="0"/>
          </a:p>
        </p:txBody>
      </p:sp>
      <p:pic>
        <p:nvPicPr>
          <p:cNvPr id="1028" name="Picture 4" descr="View, Layer and Source in OpenLayers-Part 2 - Spatial Dev Gu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20" y="2293326"/>
            <a:ext cx="666311" cy="6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StreetMap: A Community-Driven Google Maps Alternative - It's F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14" y="2442146"/>
            <a:ext cx="822151" cy="46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flet - a JavaScript library for interactive ma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99" y="1334804"/>
            <a:ext cx="972590" cy="2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CesiumGS/cesium: An open-source JavaScript library for world-class  3D globes and ma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59" y="1029084"/>
            <a:ext cx="144963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oServer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85" y="887086"/>
            <a:ext cx="1237632" cy="6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84" y="5879276"/>
            <a:ext cx="407375" cy="4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bout PostGIS | PostG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0" y="5879276"/>
            <a:ext cx="604908" cy="3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1689" y="2364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미들웨어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7693" y="5317387"/>
            <a:ext cx="1605564" cy="10578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3664" y="1897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6993" y="5317387"/>
            <a:ext cx="1605564" cy="98383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88625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633" y="637525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 베이스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4813068"/>
            <a:ext cx="45886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1920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8" name="Picture 10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43" y="3232913"/>
            <a:ext cx="732516" cy="5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꺾인 연결선 24"/>
          <p:cNvCxnSpPr>
            <a:stCxn id="1056" idx="0"/>
            <a:endCxn id="1026" idx="1"/>
          </p:cNvCxnSpPr>
          <p:nvPr/>
        </p:nvCxnSpPr>
        <p:spPr>
          <a:xfrm rot="5400000" flipH="1" flipV="1">
            <a:off x="2655780" y="1008617"/>
            <a:ext cx="376972" cy="44156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26" idx="2"/>
            <a:endCxn id="1042" idx="2"/>
          </p:cNvCxnSpPr>
          <p:nvPr/>
        </p:nvCxnSpPr>
        <p:spPr>
          <a:xfrm rot="5400000">
            <a:off x="1890850" y="2372241"/>
            <a:ext cx="2998904" cy="4728176"/>
          </a:xfrm>
          <a:prstGeom prst="bentConnector3">
            <a:avLst>
              <a:gd name="adj1" fmla="val 1178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92" y="3422540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꺾인 연결선 29"/>
          <p:cNvCxnSpPr>
            <a:stCxn id="1042" idx="3"/>
            <a:endCxn id="1038" idx="1"/>
          </p:cNvCxnSpPr>
          <p:nvPr/>
        </p:nvCxnSpPr>
        <p:spPr>
          <a:xfrm flipV="1">
            <a:off x="1328668" y="1211965"/>
            <a:ext cx="1567917" cy="4845564"/>
          </a:xfrm>
          <a:prstGeom prst="bentConnector3">
            <a:avLst>
              <a:gd name="adj1" fmla="val 462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38" idx="3"/>
            <a:endCxn id="1032" idx="1"/>
          </p:cNvCxnSpPr>
          <p:nvPr/>
        </p:nvCxnSpPr>
        <p:spPr>
          <a:xfrm>
            <a:off x="4134217" y="1211965"/>
            <a:ext cx="3383382" cy="251707"/>
          </a:xfrm>
          <a:prstGeom prst="bentConnector3">
            <a:avLst>
              <a:gd name="adj1" fmla="val 47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38" idx="3"/>
            <a:endCxn id="1034" idx="1"/>
          </p:cNvCxnSpPr>
          <p:nvPr/>
        </p:nvCxnSpPr>
        <p:spPr>
          <a:xfrm flipV="1">
            <a:off x="4134217" y="1211964"/>
            <a:ext cx="6489842" cy="1"/>
          </a:xfrm>
          <a:prstGeom prst="bentConnector3">
            <a:avLst>
              <a:gd name="adj1" fmla="val 365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71" idx="3"/>
            <a:endCxn id="2058" idx="1"/>
          </p:cNvCxnSpPr>
          <p:nvPr/>
        </p:nvCxnSpPr>
        <p:spPr>
          <a:xfrm>
            <a:off x="955857" y="1243859"/>
            <a:ext cx="2193286" cy="2248182"/>
          </a:xfrm>
          <a:prstGeom prst="bentConnector3">
            <a:avLst>
              <a:gd name="adj1" fmla="val 31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2058" idx="0"/>
            <a:endCxn id="1038" idx="2"/>
          </p:cNvCxnSpPr>
          <p:nvPr/>
        </p:nvCxnSpPr>
        <p:spPr>
          <a:xfrm flipV="1">
            <a:off x="3515401" y="1536843"/>
            <a:ext cx="0" cy="16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056" idx="3"/>
          </p:cNvCxnSpPr>
          <p:nvPr/>
        </p:nvCxnSpPr>
        <p:spPr>
          <a:xfrm>
            <a:off x="1033155" y="3500909"/>
            <a:ext cx="2115988" cy="58801"/>
          </a:xfrm>
          <a:prstGeom prst="bentConnector3">
            <a:avLst>
              <a:gd name="adj1" fmla="val 6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3367286" y="1536843"/>
            <a:ext cx="0" cy="171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아래로 구부러진 화살표 104"/>
          <p:cNvSpPr/>
          <p:nvPr/>
        </p:nvSpPr>
        <p:spPr>
          <a:xfrm>
            <a:off x="3121948" y="560635"/>
            <a:ext cx="882504" cy="42205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66" name="Picture 18" descr="Geotools] 좌표변환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53" y="4219125"/>
            <a:ext cx="1005671" cy="2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ow to open a web browser using Pyth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99" y="3724494"/>
            <a:ext cx="1980332" cy="6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/>
          <p:cNvCxnSpPr>
            <a:stCxn id="1032" idx="2"/>
            <a:endCxn id="1030" idx="0"/>
          </p:cNvCxnSpPr>
          <p:nvPr/>
        </p:nvCxnSpPr>
        <p:spPr>
          <a:xfrm>
            <a:off x="8003894" y="1592540"/>
            <a:ext cx="695196" cy="84960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028" idx="2"/>
            <a:endCxn id="15" idx="0"/>
          </p:cNvCxnSpPr>
          <p:nvPr/>
        </p:nvCxnSpPr>
        <p:spPr>
          <a:xfrm>
            <a:off x="7351976" y="2966367"/>
            <a:ext cx="2060889" cy="7581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1030" idx="2"/>
            <a:endCxn id="15" idx="0"/>
          </p:cNvCxnSpPr>
          <p:nvPr/>
        </p:nvCxnSpPr>
        <p:spPr>
          <a:xfrm>
            <a:off x="8699090" y="2904606"/>
            <a:ext cx="713775" cy="8198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034" idx="2"/>
            <a:endCxn id="15" idx="0"/>
          </p:cNvCxnSpPr>
          <p:nvPr/>
        </p:nvCxnSpPr>
        <p:spPr>
          <a:xfrm flipH="1">
            <a:off x="9412865" y="1394844"/>
            <a:ext cx="1936009" cy="23296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5" idx="2"/>
            <a:endCxn id="19" idx="0"/>
          </p:cNvCxnSpPr>
          <p:nvPr/>
        </p:nvCxnSpPr>
        <p:spPr>
          <a:xfrm>
            <a:off x="9412865" y="4400076"/>
            <a:ext cx="1667610" cy="91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5" idx="2"/>
            <a:endCxn id="2" idx="0"/>
          </p:cNvCxnSpPr>
          <p:nvPr/>
        </p:nvCxnSpPr>
        <p:spPr>
          <a:xfrm flipH="1">
            <a:off x="7919775" y="4400076"/>
            <a:ext cx="1493090" cy="91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5" idx="1"/>
            <a:endCxn id="2058" idx="3"/>
          </p:cNvCxnSpPr>
          <p:nvPr/>
        </p:nvCxnSpPr>
        <p:spPr>
          <a:xfrm rot="10800000">
            <a:off x="3881659" y="3492041"/>
            <a:ext cx="4541040" cy="570244"/>
          </a:xfrm>
          <a:prstGeom prst="bentConnector3">
            <a:avLst>
              <a:gd name="adj1" fmla="val 811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445" y="3874526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직선 화살표 연결선 124"/>
          <p:cNvCxnSpPr>
            <a:stCxn id="2058" idx="1"/>
            <a:endCxn id="2066" idx="0"/>
          </p:cNvCxnSpPr>
          <p:nvPr/>
        </p:nvCxnSpPr>
        <p:spPr>
          <a:xfrm flipH="1">
            <a:off x="2807789" y="3492041"/>
            <a:ext cx="341354" cy="727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2066" idx="2"/>
            <a:endCxn id="1042" idx="3"/>
          </p:cNvCxnSpPr>
          <p:nvPr/>
        </p:nvCxnSpPr>
        <p:spPr>
          <a:xfrm rot="5400000">
            <a:off x="1281074" y="4530814"/>
            <a:ext cx="1574310" cy="14791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2" descr="Qué es GeoPackage? - GeoBolivi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85372"/>
            <a:ext cx="301708" cy="30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꺾인 연결선 1026"/>
          <p:cNvCxnSpPr>
            <a:stCxn id="2058" idx="2"/>
            <a:endCxn id="1040" idx="3"/>
          </p:cNvCxnSpPr>
          <p:nvPr/>
        </p:nvCxnSpPr>
        <p:spPr>
          <a:xfrm rot="5400000">
            <a:off x="2300050" y="4873977"/>
            <a:ext cx="2338161" cy="925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2461863" y="5223062"/>
            <a:ext cx="6687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polygon</a:t>
            </a:r>
            <a:endParaRPr lang="ko-KR" altLang="en-US" sz="1000" dirty="0"/>
          </a:p>
        </p:txBody>
      </p:sp>
      <p:pic>
        <p:nvPicPr>
          <p:cNvPr id="1047" name="그림 10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10" y="1349636"/>
            <a:ext cx="1144658" cy="287632"/>
          </a:xfrm>
          <a:prstGeom prst="rect">
            <a:avLst/>
          </a:prstGeom>
        </p:spPr>
      </p:pic>
      <p:pic>
        <p:nvPicPr>
          <p:cNvPr id="159" name="Picture 22" descr="https://www.vworld.kr/images/v4po/logo_vworld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653" y="2563956"/>
            <a:ext cx="822533" cy="2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직선 화살표 연결선 159"/>
          <p:cNvCxnSpPr>
            <a:stCxn id="1032" idx="2"/>
            <a:endCxn id="159" idx="0"/>
          </p:cNvCxnSpPr>
          <p:nvPr/>
        </p:nvCxnSpPr>
        <p:spPr>
          <a:xfrm>
            <a:off x="8003894" y="1592540"/>
            <a:ext cx="1840026" cy="9714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9" idx="2"/>
            <a:endCxn id="15" idx="0"/>
          </p:cNvCxnSpPr>
          <p:nvPr/>
        </p:nvCxnSpPr>
        <p:spPr>
          <a:xfrm flipH="1">
            <a:off x="9412865" y="2782795"/>
            <a:ext cx="431055" cy="94169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림 10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145" y="894526"/>
            <a:ext cx="1124583" cy="215763"/>
          </a:xfrm>
          <a:prstGeom prst="rect">
            <a:avLst/>
          </a:prstGeom>
        </p:spPr>
      </p:pic>
      <p:pic>
        <p:nvPicPr>
          <p:cNvPr id="171" name="Picture 20" descr="국토교통부 국가공간정보포털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9" y="1144267"/>
            <a:ext cx="704008" cy="1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그림 10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9761" y="3404911"/>
            <a:ext cx="793394" cy="191995"/>
          </a:xfrm>
          <a:prstGeom prst="rect">
            <a:avLst/>
          </a:prstGeom>
        </p:spPr>
      </p:pic>
      <p:pic>
        <p:nvPicPr>
          <p:cNvPr id="2062" name="Picture 14" descr="Software FX: Data visualization for every need, every platform.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53" y="5169941"/>
            <a:ext cx="438900" cy="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02" y="3388309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05" y="1651539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24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41" y="2508133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71" name="TextBox 1070"/>
          <p:cNvSpPr txBox="1"/>
          <p:nvPr/>
        </p:nvSpPr>
        <p:spPr>
          <a:xfrm>
            <a:off x="3546783" y="1684333"/>
            <a:ext cx="90978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Layer </a:t>
            </a:r>
            <a:r>
              <a:rPr lang="en-US" altLang="ko-KR" sz="900" dirty="0"/>
              <a:t>P</a:t>
            </a:r>
            <a:r>
              <a:rPr lang="en-US" altLang="ko-KR" sz="900" dirty="0" smtClean="0"/>
              <a:t>ublish</a:t>
            </a:r>
          </a:p>
          <a:p>
            <a:r>
              <a:rPr lang="en-US" altLang="ko-KR" sz="900" dirty="0" smtClean="0"/>
              <a:t>Layer Delete</a:t>
            </a:r>
          </a:p>
          <a:p>
            <a:r>
              <a:rPr lang="en-US" altLang="ko-KR" sz="900" dirty="0" smtClean="0"/>
              <a:t>Layer Create</a:t>
            </a:r>
          </a:p>
          <a:p>
            <a:r>
              <a:rPr lang="en-US" altLang="ko-KR" sz="900" dirty="0" smtClean="0"/>
              <a:t>Layer Update</a:t>
            </a:r>
          </a:p>
          <a:p>
            <a:r>
              <a:rPr lang="en-US" altLang="ko-KR" sz="900" dirty="0" smtClean="0"/>
              <a:t>Workspace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01866" y="1943100"/>
            <a:ext cx="731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Response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8560894" y="1354577"/>
            <a:ext cx="10558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Map Mapping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535304" y="637525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2D Map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0696004" y="637525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 smtClean="0"/>
              <a:t>D Map</a:t>
            </a:r>
            <a:endParaRPr lang="ko-KR" altLang="en-US" sz="1000" dirty="0"/>
          </a:p>
        </p:txBody>
      </p:sp>
      <p:cxnSp>
        <p:nvCxnSpPr>
          <p:cNvPr id="197" name="직선 연결선 196"/>
          <p:cNvCxnSpPr/>
          <p:nvPr/>
        </p:nvCxnSpPr>
        <p:spPr>
          <a:xfrm>
            <a:off x="2241669" y="0"/>
            <a:ext cx="0" cy="48130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3" name="꺾인 연결선 1082"/>
          <p:cNvCxnSpPr>
            <a:stCxn id="1040" idx="3"/>
          </p:cNvCxnSpPr>
          <p:nvPr/>
        </p:nvCxnSpPr>
        <p:spPr>
          <a:xfrm flipV="1">
            <a:off x="3422859" y="3724494"/>
            <a:ext cx="211294" cy="23648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14" y="5179271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5" name="꺾인 연결선 4"/>
          <p:cNvCxnSpPr>
            <a:stCxn id="1038" idx="3"/>
            <a:endCxn id="1028" idx="1"/>
          </p:cNvCxnSpPr>
          <p:nvPr/>
        </p:nvCxnSpPr>
        <p:spPr>
          <a:xfrm>
            <a:off x="4134217" y="1211965"/>
            <a:ext cx="2884603" cy="1417882"/>
          </a:xfrm>
          <a:prstGeom prst="bentConnector3">
            <a:avLst>
              <a:gd name="adj1" fmla="val 554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72078" y="2567924"/>
            <a:ext cx="1153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Extra Map Lib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1032" idx="2"/>
            <a:endCxn id="74" idx="0"/>
          </p:cNvCxnSpPr>
          <p:nvPr/>
        </p:nvCxnSpPr>
        <p:spPr>
          <a:xfrm>
            <a:off x="8003894" y="1592540"/>
            <a:ext cx="3344980" cy="9753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4" idx="2"/>
            <a:endCxn id="15" idx="0"/>
          </p:cNvCxnSpPr>
          <p:nvPr/>
        </p:nvCxnSpPr>
        <p:spPr>
          <a:xfrm flipH="1">
            <a:off x="9412865" y="2814145"/>
            <a:ext cx="1936009" cy="91034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직사각형 1073"/>
          <p:cNvSpPr/>
          <p:nvPr/>
        </p:nvSpPr>
        <p:spPr>
          <a:xfrm>
            <a:off x="6859064" y="1994951"/>
            <a:ext cx="5276102" cy="1510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TextBox 1072"/>
          <p:cNvSpPr txBox="1"/>
          <p:nvPr/>
        </p:nvSpPr>
        <p:spPr>
          <a:xfrm>
            <a:off x="6955397" y="187426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Base Map</a:t>
            </a:r>
            <a:endParaRPr lang="ko-KR" altLang="en-US" sz="1000" dirty="0"/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4125382" y="887086"/>
            <a:ext cx="5128333" cy="2837410"/>
          </a:xfrm>
          <a:prstGeom prst="bentConnector3">
            <a:avLst>
              <a:gd name="adj1" fmla="val 525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80" y="3531451"/>
            <a:ext cx="712375" cy="360176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47" name="꺾인 연결선 46"/>
          <p:cNvCxnSpPr/>
          <p:nvPr/>
        </p:nvCxnSpPr>
        <p:spPr>
          <a:xfrm>
            <a:off x="4142809" y="764722"/>
            <a:ext cx="5102593" cy="3038282"/>
          </a:xfrm>
          <a:prstGeom prst="bentConnector3">
            <a:avLst>
              <a:gd name="adj1" fmla="val 498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" descr="How To Open File With WFS Extension? - File Extension .WFS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2" y="537588"/>
            <a:ext cx="333236" cy="33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ow To Open File With WMS Extension? - File Extension .WMS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08" y="1007124"/>
            <a:ext cx="351730" cy="3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26</cp:revision>
  <dcterms:created xsi:type="dcterms:W3CDTF">2022-08-29T23:26:45Z</dcterms:created>
  <dcterms:modified xsi:type="dcterms:W3CDTF">2022-08-31T02:15:05Z</dcterms:modified>
</cp:coreProperties>
</file>