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4" r:id="rId4"/>
    <p:sldId id="265" r:id="rId5"/>
    <p:sldId id="262" r:id="rId6"/>
    <p:sldId id="266" r:id="rId7"/>
    <p:sldId id="267" r:id="rId8"/>
    <p:sldId id="270" r:id="rId9"/>
    <p:sldId id="268" r:id="rId10"/>
    <p:sldId id="273" r:id="rId11"/>
    <p:sldId id="272" r:id="rId12"/>
    <p:sldId id="277" r:id="rId13"/>
    <p:sldId id="274" r:id="rId14"/>
    <p:sldId id="275" r:id="rId15"/>
    <p:sldId id="276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85" r:id="rId24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마루 부리 굵은" panose="020B0600000101010101" pitchFamily="50" charset="-127"/>
      <p:bold r:id="rId31"/>
    </p:embeddedFont>
    <p:embeddedFont>
      <p:font typeface="마루 부리 조금굵은" panose="020B0600000101010101" pitchFamily="50" charset="-127"/>
      <p:bold r:id="rId32"/>
    </p:embeddedFont>
    <p:embeddedFont>
      <p:font typeface="마루 부리 중간" panose="020B0600000101010101" pitchFamily="50" charset="-127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88C47-99B6-40C6-A3C7-849E9F7902C6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6BF1E-472E-4655-BA40-003968877F92}">
      <dgm:prSet phldrT="[텍스트]"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App.py</a:t>
          </a:r>
        </a:p>
      </dgm:t>
    </dgm:pt>
    <dgm:pt modelId="{F1EAC784-DFB6-438E-B7C3-D86A63BFCB5D}" type="parTrans" cxnId="{451414BA-FB55-4897-A984-FEE0865C1223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24222566-A61E-4D77-84D1-057B3E201675}" type="sibTrans" cxnId="{451414BA-FB55-4897-A984-FEE0865C1223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D16ECF05-4571-41E6-BE87-7025EC7BB9E2}">
      <dgm:prSet phldrT="[텍스트]"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company.py</a:t>
          </a:r>
        </a:p>
      </dgm:t>
    </dgm:pt>
    <dgm:pt modelId="{0969C288-1C01-4249-BA16-F6E22FACB7CE}" type="parTrans" cxnId="{221D69B2-4FB4-43E8-9FF4-98F92E4A72F6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B728BE51-92EA-4FBF-A817-12507006C727}" type="sibTrans" cxnId="{221D69B2-4FB4-43E8-9FF4-98F92E4A72F6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7E9EDF1B-9207-4A67-8787-B6B3F3CC3F68}">
      <dgm:prSet phldrT="[텍스트]"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trade.py</a:t>
          </a:r>
        </a:p>
      </dgm:t>
    </dgm:pt>
    <dgm:pt modelId="{408ABAB1-665C-4B14-8127-B3B37067F1A6}" type="parTrans" cxnId="{E6EF5BA9-1D1D-4158-8654-BFDE618D6A08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52AB8C24-8D1B-4EBB-A972-432DDDEA887B}" type="sibTrans" cxnId="{E6EF5BA9-1D1D-4158-8654-BFDE618D6A08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39C15813-1A36-483A-9A47-CA6BD8AE079C}">
      <dgm:prSet phldrT="[텍스트]"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module</a:t>
          </a:r>
        </a:p>
      </dgm:t>
    </dgm:pt>
    <dgm:pt modelId="{51DCB27D-898F-4AB0-A182-FC0E5458663B}" type="parTrans" cxnId="{F860B9FD-6E6F-4157-A3F9-746D673C781B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D002347D-5C0E-45DD-85FD-938DCC1D0B6D}" type="sibTrans" cxnId="{F860B9FD-6E6F-4157-A3F9-746D673C781B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4BDE3CB8-0D02-4909-BD6A-E2FB9826395C}">
      <dgm:prSet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stock.py</a:t>
          </a:r>
        </a:p>
      </dgm:t>
    </dgm:pt>
    <dgm:pt modelId="{8D7852B3-2252-44A1-99E4-2BB85CFBB2E6}" type="parTrans" cxnId="{BB188994-D1A8-4158-86B9-CA5B3893005D}">
      <dgm:prSet/>
      <dgm:spPr/>
      <dgm:t>
        <a:bodyPr/>
        <a:lstStyle/>
        <a:p>
          <a:endParaRPr lang="en-US"/>
        </a:p>
      </dgm:t>
    </dgm:pt>
    <dgm:pt modelId="{E4BC20CD-0242-4827-99F8-EACC7154C93E}" type="sibTrans" cxnId="{BB188994-D1A8-4158-86B9-CA5B3893005D}">
      <dgm:prSet/>
      <dgm:spPr/>
      <dgm:t>
        <a:bodyPr/>
        <a:lstStyle/>
        <a:p>
          <a:endParaRPr lang="en-US"/>
        </a:p>
      </dgm:t>
    </dgm:pt>
    <dgm:pt modelId="{BD7DCAF7-C31F-42B1-B050-480C0CB58CDD}">
      <dgm:prSet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client.py</a:t>
          </a:r>
        </a:p>
      </dgm:t>
    </dgm:pt>
    <dgm:pt modelId="{F2C88B00-7BB2-4E02-9841-0DF8D7683663}" type="parTrans" cxnId="{C633DE60-1E6D-4068-9BC3-1D7C16A48452}">
      <dgm:prSet/>
      <dgm:spPr/>
      <dgm:t>
        <a:bodyPr/>
        <a:lstStyle/>
        <a:p>
          <a:endParaRPr lang="en-US"/>
        </a:p>
      </dgm:t>
    </dgm:pt>
    <dgm:pt modelId="{D4855619-7191-4BA9-B939-552D22B9A89E}" type="sibTrans" cxnId="{C633DE60-1E6D-4068-9BC3-1D7C16A48452}">
      <dgm:prSet/>
      <dgm:spPr/>
      <dgm:t>
        <a:bodyPr/>
        <a:lstStyle/>
        <a:p>
          <a:endParaRPr lang="en-US"/>
        </a:p>
      </dgm:t>
    </dgm:pt>
    <dgm:pt modelId="{91240E56-5F41-4813-9450-C5009A55245E}">
      <dgm:prSet phldrT="[텍스트]"/>
      <dgm:spPr/>
      <dgm:t>
        <a:bodyPr/>
        <a:lstStyle/>
        <a:p>
          <a:r>
            <a:rPr 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main</a:t>
          </a:r>
        </a:p>
      </dgm:t>
    </dgm:pt>
    <dgm:pt modelId="{BC2CA2F1-5460-4CEF-BA93-8C00F25DA0B7}" type="sibTrans" cxnId="{14849D88-E782-4239-BCD4-B6378F1F696A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B8580D9B-2326-4ABB-9776-214A1F317861}" type="parTrans" cxnId="{14849D88-E782-4239-BCD4-B6378F1F696A}">
      <dgm:prSet/>
      <dgm:spPr/>
      <dgm:t>
        <a:bodyPr/>
        <a:lstStyle/>
        <a:p>
          <a:endParaRPr lang="en-US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gm:t>
    </dgm:pt>
    <dgm:pt modelId="{68233A5F-45E0-4876-904F-8D34250141E8}" type="pres">
      <dgm:prSet presAssocID="{BD888C47-99B6-40C6-A3C7-849E9F7902C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F81B7C4-3C47-4E74-9FFA-5ADE29339619}" type="pres">
      <dgm:prSet presAssocID="{BD888C47-99B6-40C6-A3C7-849E9F7902C6}" presName="hierFlow" presStyleCnt="0"/>
      <dgm:spPr/>
    </dgm:pt>
    <dgm:pt modelId="{69C51A28-83C5-44CD-A65C-C20D3B5BF060}" type="pres">
      <dgm:prSet presAssocID="{BD888C47-99B6-40C6-A3C7-849E9F7902C6}" presName="firstBuf" presStyleCnt="0"/>
      <dgm:spPr/>
    </dgm:pt>
    <dgm:pt modelId="{B44151F2-8360-4294-B473-0E264E67A29D}" type="pres">
      <dgm:prSet presAssocID="{BD888C47-99B6-40C6-A3C7-849E9F7902C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0659E9F-AFA9-44EA-8645-6A434166F693}" type="pres">
      <dgm:prSet presAssocID="{6996BF1E-472E-4655-BA40-003968877F92}" presName="Name17" presStyleCnt="0"/>
      <dgm:spPr/>
    </dgm:pt>
    <dgm:pt modelId="{050226ED-3B33-4540-921A-0FCF3B395D42}" type="pres">
      <dgm:prSet presAssocID="{6996BF1E-472E-4655-BA40-003968877F92}" presName="level1Shape" presStyleLbl="node0" presStyleIdx="0" presStyleCnt="1">
        <dgm:presLayoutVars>
          <dgm:chPref val="3"/>
        </dgm:presLayoutVars>
      </dgm:prSet>
      <dgm:spPr/>
    </dgm:pt>
    <dgm:pt modelId="{0A5E23E2-6340-4DF8-80B5-D25DEE7AC7B7}" type="pres">
      <dgm:prSet presAssocID="{6996BF1E-472E-4655-BA40-003968877F92}" presName="hierChild2" presStyleCnt="0"/>
      <dgm:spPr/>
    </dgm:pt>
    <dgm:pt modelId="{C7B2A12B-410E-4A12-8D48-DC055BACC96E}" type="pres">
      <dgm:prSet presAssocID="{F2C88B00-7BB2-4E02-9841-0DF8D7683663}" presName="Name25" presStyleLbl="parChTrans1D2" presStyleIdx="0" presStyleCnt="4"/>
      <dgm:spPr/>
    </dgm:pt>
    <dgm:pt modelId="{8FF1E430-DA72-4876-A406-6263267E73A8}" type="pres">
      <dgm:prSet presAssocID="{F2C88B00-7BB2-4E02-9841-0DF8D7683663}" presName="connTx" presStyleLbl="parChTrans1D2" presStyleIdx="0" presStyleCnt="4"/>
      <dgm:spPr/>
    </dgm:pt>
    <dgm:pt modelId="{B2A2C646-E669-4E3D-9BEF-8D119DEAE9BE}" type="pres">
      <dgm:prSet presAssocID="{BD7DCAF7-C31F-42B1-B050-480C0CB58CDD}" presName="Name30" presStyleCnt="0"/>
      <dgm:spPr/>
    </dgm:pt>
    <dgm:pt modelId="{5CD8EDC1-2151-477A-816E-8817AB4A191B}" type="pres">
      <dgm:prSet presAssocID="{BD7DCAF7-C31F-42B1-B050-480C0CB58CDD}" presName="level2Shape" presStyleLbl="node2" presStyleIdx="0" presStyleCnt="4"/>
      <dgm:spPr/>
    </dgm:pt>
    <dgm:pt modelId="{9388629E-9DA4-4040-84CD-FE4525314F88}" type="pres">
      <dgm:prSet presAssocID="{BD7DCAF7-C31F-42B1-B050-480C0CB58CDD}" presName="hierChild3" presStyleCnt="0"/>
      <dgm:spPr/>
    </dgm:pt>
    <dgm:pt modelId="{EF24A8C9-E1BF-4D2D-846F-A78051CBB144}" type="pres">
      <dgm:prSet presAssocID="{8D7852B3-2252-44A1-99E4-2BB85CFBB2E6}" presName="Name25" presStyleLbl="parChTrans1D2" presStyleIdx="1" presStyleCnt="4"/>
      <dgm:spPr/>
    </dgm:pt>
    <dgm:pt modelId="{333A7FDD-8681-4EA0-84B3-9EDC906922FE}" type="pres">
      <dgm:prSet presAssocID="{8D7852B3-2252-44A1-99E4-2BB85CFBB2E6}" presName="connTx" presStyleLbl="parChTrans1D2" presStyleIdx="1" presStyleCnt="4"/>
      <dgm:spPr/>
    </dgm:pt>
    <dgm:pt modelId="{462B33AE-FC0C-4047-8D3E-826846F0F0BB}" type="pres">
      <dgm:prSet presAssocID="{4BDE3CB8-0D02-4909-BD6A-E2FB9826395C}" presName="Name30" presStyleCnt="0"/>
      <dgm:spPr/>
    </dgm:pt>
    <dgm:pt modelId="{E706D767-E70D-4AAD-94C3-780F3B799E52}" type="pres">
      <dgm:prSet presAssocID="{4BDE3CB8-0D02-4909-BD6A-E2FB9826395C}" presName="level2Shape" presStyleLbl="node2" presStyleIdx="1" presStyleCnt="4"/>
      <dgm:spPr/>
    </dgm:pt>
    <dgm:pt modelId="{F0FF2642-2337-4D90-8D3E-52D315D64449}" type="pres">
      <dgm:prSet presAssocID="{4BDE3CB8-0D02-4909-BD6A-E2FB9826395C}" presName="hierChild3" presStyleCnt="0"/>
      <dgm:spPr/>
    </dgm:pt>
    <dgm:pt modelId="{0A22A2C5-74CC-414B-8167-1C2B37B9FCE7}" type="pres">
      <dgm:prSet presAssocID="{0969C288-1C01-4249-BA16-F6E22FACB7CE}" presName="Name25" presStyleLbl="parChTrans1D2" presStyleIdx="2" presStyleCnt="4"/>
      <dgm:spPr/>
    </dgm:pt>
    <dgm:pt modelId="{6EC772D5-569F-4F35-B92E-963C574ABA21}" type="pres">
      <dgm:prSet presAssocID="{0969C288-1C01-4249-BA16-F6E22FACB7CE}" presName="connTx" presStyleLbl="parChTrans1D2" presStyleIdx="2" presStyleCnt="4"/>
      <dgm:spPr/>
    </dgm:pt>
    <dgm:pt modelId="{2A176922-15B7-44DD-B2C2-BB9AEB6711C5}" type="pres">
      <dgm:prSet presAssocID="{D16ECF05-4571-41E6-BE87-7025EC7BB9E2}" presName="Name30" presStyleCnt="0"/>
      <dgm:spPr/>
    </dgm:pt>
    <dgm:pt modelId="{F445D9DE-502A-4142-AAA3-8F663F746F25}" type="pres">
      <dgm:prSet presAssocID="{D16ECF05-4571-41E6-BE87-7025EC7BB9E2}" presName="level2Shape" presStyleLbl="node2" presStyleIdx="2" presStyleCnt="4"/>
      <dgm:spPr/>
    </dgm:pt>
    <dgm:pt modelId="{B9C32957-6DA2-42F2-B8F3-5337873E3260}" type="pres">
      <dgm:prSet presAssocID="{D16ECF05-4571-41E6-BE87-7025EC7BB9E2}" presName="hierChild3" presStyleCnt="0"/>
      <dgm:spPr/>
    </dgm:pt>
    <dgm:pt modelId="{B7DAE6FA-E000-4A42-B02F-F3EC7281C0C4}" type="pres">
      <dgm:prSet presAssocID="{408ABAB1-665C-4B14-8127-B3B37067F1A6}" presName="Name25" presStyleLbl="parChTrans1D2" presStyleIdx="3" presStyleCnt="4"/>
      <dgm:spPr/>
    </dgm:pt>
    <dgm:pt modelId="{4C078536-864C-45F3-99FC-EA6CCDF3FF12}" type="pres">
      <dgm:prSet presAssocID="{408ABAB1-665C-4B14-8127-B3B37067F1A6}" presName="connTx" presStyleLbl="parChTrans1D2" presStyleIdx="3" presStyleCnt="4"/>
      <dgm:spPr/>
    </dgm:pt>
    <dgm:pt modelId="{857ECC70-90B8-4673-85E5-66CEE51974FC}" type="pres">
      <dgm:prSet presAssocID="{7E9EDF1B-9207-4A67-8787-B6B3F3CC3F68}" presName="Name30" presStyleCnt="0"/>
      <dgm:spPr/>
    </dgm:pt>
    <dgm:pt modelId="{82D8EA83-9A17-4DFA-9B4C-6FED30CE0851}" type="pres">
      <dgm:prSet presAssocID="{7E9EDF1B-9207-4A67-8787-B6B3F3CC3F68}" presName="level2Shape" presStyleLbl="node2" presStyleIdx="3" presStyleCnt="4"/>
      <dgm:spPr/>
    </dgm:pt>
    <dgm:pt modelId="{6A729F5F-53D5-45B2-A345-671CCB52940D}" type="pres">
      <dgm:prSet presAssocID="{7E9EDF1B-9207-4A67-8787-B6B3F3CC3F68}" presName="hierChild3" presStyleCnt="0"/>
      <dgm:spPr/>
    </dgm:pt>
    <dgm:pt modelId="{0192772B-E79C-457D-BDB4-220946CB0454}" type="pres">
      <dgm:prSet presAssocID="{BD888C47-99B6-40C6-A3C7-849E9F7902C6}" presName="bgShapesFlow" presStyleCnt="0"/>
      <dgm:spPr/>
    </dgm:pt>
    <dgm:pt modelId="{B9665445-9FF2-4272-84E9-C9E180AB6411}" type="pres">
      <dgm:prSet presAssocID="{91240E56-5F41-4813-9450-C5009A55245E}" presName="rectComp" presStyleCnt="0"/>
      <dgm:spPr/>
    </dgm:pt>
    <dgm:pt modelId="{4847585B-57B5-4AB1-BFA5-47A23B874331}" type="pres">
      <dgm:prSet presAssocID="{91240E56-5F41-4813-9450-C5009A55245E}" presName="bgRect" presStyleLbl="bgShp" presStyleIdx="0" presStyleCnt="2"/>
      <dgm:spPr/>
    </dgm:pt>
    <dgm:pt modelId="{EDA4F1A8-1142-4501-A994-BCB723CF5054}" type="pres">
      <dgm:prSet presAssocID="{91240E56-5F41-4813-9450-C5009A55245E}" presName="bgRectTx" presStyleLbl="bgShp" presStyleIdx="0" presStyleCnt="2">
        <dgm:presLayoutVars>
          <dgm:bulletEnabled val="1"/>
        </dgm:presLayoutVars>
      </dgm:prSet>
      <dgm:spPr/>
    </dgm:pt>
    <dgm:pt modelId="{B8672D7D-F3DF-47DC-8E98-5A44921C0E9C}" type="pres">
      <dgm:prSet presAssocID="{91240E56-5F41-4813-9450-C5009A55245E}" presName="spComp" presStyleCnt="0"/>
      <dgm:spPr/>
    </dgm:pt>
    <dgm:pt modelId="{B9248A61-3960-4C26-B02B-93FCC7B50221}" type="pres">
      <dgm:prSet presAssocID="{91240E56-5F41-4813-9450-C5009A55245E}" presName="hSp" presStyleCnt="0"/>
      <dgm:spPr/>
    </dgm:pt>
    <dgm:pt modelId="{708A6D64-8D0D-4B82-979F-7D1863D6C183}" type="pres">
      <dgm:prSet presAssocID="{39C15813-1A36-483A-9A47-CA6BD8AE079C}" presName="rectComp" presStyleCnt="0"/>
      <dgm:spPr/>
    </dgm:pt>
    <dgm:pt modelId="{3F16EDB6-BB0E-4B03-B0C1-658B0FAD733E}" type="pres">
      <dgm:prSet presAssocID="{39C15813-1A36-483A-9A47-CA6BD8AE079C}" presName="bgRect" presStyleLbl="bgShp" presStyleIdx="1" presStyleCnt="2"/>
      <dgm:spPr/>
    </dgm:pt>
    <dgm:pt modelId="{9D8F5CC5-450C-4377-A192-310C1048C3BF}" type="pres">
      <dgm:prSet presAssocID="{39C15813-1A36-483A-9A47-CA6BD8AE079C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8AC3F911-60FF-4238-965A-9871AD4D2D41}" type="presOf" srcId="{0969C288-1C01-4249-BA16-F6E22FACB7CE}" destId="{6EC772D5-569F-4F35-B92E-963C574ABA21}" srcOrd="1" destOrd="0" presId="urn:microsoft.com/office/officeart/2005/8/layout/hierarchy5"/>
    <dgm:cxn modelId="{5CD97A2D-4F4B-402C-ABEB-4B2888D207DA}" type="presOf" srcId="{408ABAB1-665C-4B14-8127-B3B37067F1A6}" destId="{4C078536-864C-45F3-99FC-EA6CCDF3FF12}" srcOrd="1" destOrd="0" presId="urn:microsoft.com/office/officeart/2005/8/layout/hierarchy5"/>
    <dgm:cxn modelId="{F517B235-6186-4053-925B-4CBA7FF15AF4}" type="presOf" srcId="{BD888C47-99B6-40C6-A3C7-849E9F7902C6}" destId="{68233A5F-45E0-4876-904F-8D34250141E8}" srcOrd="0" destOrd="0" presId="urn:microsoft.com/office/officeart/2005/8/layout/hierarchy5"/>
    <dgm:cxn modelId="{4F480F38-BE58-4B74-B95F-0661BCA6C6B4}" type="presOf" srcId="{39C15813-1A36-483A-9A47-CA6BD8AE079C}" destId="{3F16EDB6-BB0E-4B03-B0C1-658B0FAD733E}" srcOrd="0" destOrd="0" presId="urn:microsoft.com/office/officeart/2005/8/layout/hierarchy5"/>
    <dgm:cxn modelId="{6E80293B-8EDC-4525-BF1E-B932632D1632}" type="presOf" srcId="{6996BF1E-472E-4655-BA40-003968877F92}" destId="{050226ED-3B33-4540-921A-0FCF3B395D42}" srcOrd="0" destOrd="0" presId="urn:microsoft.com/office/officeart/2005/8/layout/hierarchy5"/>
    <dgm:cxn modelId="{6DB25C5E-3224-4529-AC90-7B1C513CF0DA}" type="presOf" srcId="{F2C88B00-7BB2-4E02-9841-0DF8D7683663}" destId="{8FF1E430-DA72-4876-A406-6263267E73A8}" srcOrd="1" destOrd="0" presId="urn:microsoft.com/office/officeart/2005/8/layout/hierarchy5"/>
    <dgm:cxn modelId="{C633DE60-1E6D-4068-9BC3-1D7C16A48452}" srcId="{6996BF1E-472E-4655-BA40-003968877F92}" destId="{BD7DCAF7-C31F-42B1-B050-480C0CB58CDD}" srcOrd="0" destOrd="0" parTransId="{F2C88B00-7BB2-4E02-9841-0DF8D7683663}" sibTransId="{D4855619-7191-4BA9-B939-552D22B9A89E}"/>
    <dgm:cxn modelId="{77C4396F-B167-4DCE-B956-1C6C358C4112}" type="presOf" srcId="{F2C88B00-7BB2-4E02-9841-0DF8D7683663}" destId="{C7B2A12B-410E-4A12-8D48-DC055BACC96E}" srcOrd="0" destOrd="0" presId="urn:microsoft.com/office/officeart/2005/8/layout/hierarchy5"/>
    <dgm:cxn modelId="{E6F36771-EC21-4CE2-A9A9-B9B9E8DFC3CA}" type="presOf" srcId="{D16ECF05-4571-41E6-BE87-7025EC7BB9E2}" destId="{F445D9DE-502A-4142-AAA3-8F663F746F25}" srcOrd="0" destOrd="0" presId="urn:microsoft.com/office/officeart/2005/8/layout/hierarchy5"/>
    <dgm:cxn modelId="{FE376356-BB28-4C5F-B303-D1F0EDF946A2}" type="presOf" srcId="{8D7852B3-2252-44A1-99E4-2BB85CFBB2E6}" destId="{EF24A8C9-E1BF-4D2D-846F-A78051CBB144}" srcOrd="0" destOrd="0" presId="urn:microsoft.com/office/officeart/2005/8/layout/hierarchy5"/>
    <dgm:cxn modelId="{11FC3878-26E5-406D-9111-BF95F28F4C62}" type="presOf" srcId="{7E9EDF1B-9207-4A67-8787-B6B3F3CC3F68}" destId="{82D8EA83-9A17-4DFA-9B4C-6FED30CE0851}" srcOrd="0" destOrd="0" presId="urn:microsoft.com/office/officeart/2005/8/layout/hierarchy5"/>
    <dgm:cxn modelId="{95BB4B7B-1D6E-4E91-A598-E4A3F9CD3DBA}" type="presOf" srcId="{91240E56-5F41-4813-9450-C5009A55245E}" destId="{4847585B-57B5-4AB1-BFA5-47A23B874331}" srcOrd="0" destOrd="0" presId="urn:microsoft.com/office/officeart/2005/8/layout/hierarchy5"/>
    <dgm:cxn modelId="{14849D88-E782-4239-BCD4-B6378F1F696A}" srcId="{BD888C47-99B6-40C6-A3C7-849E9F7902C6}" destId="{91240E56-5F41-4813-9450-C5009A55245E}" srcOrd="1" destOrd="0" parTransId="{B8580D9B-2326-4ABB-9776-214A1F317861}" sibTransId="{BC2CA2F1-5460-4CEF-BA93-8C00F25DA0B7}"/>
    <dgm:cxn modelId="{DD4D188E-C365-4F0A-A80E-08D089136D80}" type="presOf" srcId="{408ABAB1-665C-4B14-8127-B3B37067F1A6}" destId="{B7DAE6FA-E000-4A42-B02F-F3EC7281C0C4}" srcOrd="0" destOrd="0" presId="urn:microsoft.com/office/officeart/2005/8/layout/hierarchy5"/>
    <dgm:cxn modelId="{BB188994-D1A8-4158-86B9-CA5B3893005D}" srcId="{6996BF1E-472E-4655-BA40-003968877F92}" destId="{4BDE3CB8-0D02-4909-BD6A-E2FB9826395C}" srcOrd="1" destOrd="0" parTransId="{8D7852B3-2252-44A1-99E4-2BB85CFBB2E6}" sibTransId="{E4BC20CD-0242-4827-99F8-EACC7154C93E}"/>
    <dgm:cxn modelId="{E6EF5BA9-1D1D-4158-8654-BFDE618D6A08}" srcId="{6996BF1E-472E-4655-BA40-003968877F92}" destId="{7E9EDF1B-9207-4A67-8787-B6B3F3CC3F68}" srcOrd="3" destOrd="0" parTransId="{408ABAB1-665C-4B14-8127-B3B37067F1A6}" sibTransId="{52AB8C24-8D1B-4EBB-A972-432DDDEA887B}"/>
    <dgm:cxn modelId="{221D69B2-4FB4-43E8-9FF4-98F92E4A72F6}" srcId="{6996BF1E-472E-4655-BA40-003968877F92}" destId="{D16ECF05-4571-41E6-BE87-7025EC7BB9E2}" srcOrd="2" destOrd="0" parTransId="{0969C288-1C01-4249-BA16-F6E22FACB7CE}" sibTransId="{B728BE51-92EA-4FBF-A817-12507006C727}"/>
    <dgm:cxn modelId="{451414BA-FB55-4897-A984-FEE0865C1223}" srcId="{BD888C47-99B6-40C6-A3C7-849E9F7902C6}" destId="{6996BF1E-472E-4655-BA40-003968877F92}" srcOrd="0" destOrd="0" parTransId="{F1EAC784-DFB6-438E-B7C3-D86A63BFCB5D}" sibTransId="{24222566-A61E-4D77-84D1-057B3E201675}"/>
    <dgm:cxn modelId="{ECB4F0C5-8944-4165-BEAB-3A4D26CF12D6}" type="presOf" srcId="{BD7DCAF7-C31F-42B1-B050-480C0CB58CDD}" destId="{5CD8EDC1-2151-477A-816E-8817AB4A191B}" srcOrd="0" destOrd="0" presId="urn:microsoft.com/office/officeart/2005/8/layout/hierarchy5"/>
    <dgm:cxn modelId="{8E8BC1CF-9DA9-49F3-A33F-A4BAD24A746B}" type="presOf" srcId="{91240E56-5F41-4813-9450-C5009A55245E}" destId="{EDA4F1A8-1142-4501-A994-BCB723CF5054}" srcOrd="1" destOrd="0" presId="urn:microsoft.com/office/officeart/2005/8/layout/hierarchy5"/>
    <dgm:cxn modelId="{65981DDD-647A-447B-8CCF-3881971155C8}" type="presOf" srcId="{4BDE3CB8-0D02-4909-BD6A-E2FB9826395C}" destId="{E706D767-E70D-4AAD-94C3-780F3B799E52}" srcOrd="0" destOrd="0" presId="urn:microsoft.com/office/officeart/2005/8/layout/hierarchy5"/>
    <dgm:cxn modelId="{2321E1E3-2EC9-453A-B357-3D013A12DAA8}" type="presOf" srcId="{8D7852B3-2252-44A1-99E4-2BB85CFBB2E6}" destId="{333A7FDD-8681-4EA0-84B3-9EDC906922FE}" srcOrd="1" destOrd="0" presId="urn:microsoft.com/office/officeart/2005/8/layout/hierarchy5"/>
    <dgm:cxn modelId="{EB0DB5E4-480D-4A13-8504-0C5FF69307B3}" type="presOf" srcId="{39C15813-1A36-483A-9A47-CA6BD8AE079C}" destId="{9D8F5CC5-450C-4377-A192-310C1048C3BF}" srcOrd="1" destOrd="0" presId="urn:microsoft.com/office/officeart/2005/8/layout/hierarchy5"/>
    <dgm:cxn modelId="{C8390CF5-A14E-48F5-8ACE-733F9FD7F1C6}" type="presOf" srcId="{0969C288-1C01-4249-BA16-F6E22FACB7CE}" destId="{0A22A2C5-74CC-414B-8167-1C2B37B9FCE7}" srcOrd="0" destOrd="0" presId="urn:microsoft.com/office/officeart/2005/8/layout/hierarchy5"/>
    <dgm:cxn modelId="{F860B9FD-6E6F-4157-A3F9-746D673C781B}" srcId="{BD888C47-99B6-40C6-A3C7-849E9F7902C6}" destId="{39C15813-1A36-483A-9A47-CA6BD8AE079C}" srcOrd="2" destOrd="0" parTransId="{51DCB27D-898F-4AB0-A182-FC0E5458663B}" sibTransId="{D002347D-5C0E-45DD-85FD-938DCC1D0B6D}"/>
    <dgm:cxn modelId="{C112EC1E-B1B3-4B75-B0A9-631722A7F622}" type="presParOf" srcId="{68233A5F-45E0-4876-904F-8D34250141E8}" destId="{CF81B7C4-3C47-4E74-9FFA-5ADE29339619}" srcOrd="0" destOrd="0" presId="urn:microsoft.com/office/officeart/2005/8/layout/hierarchy5"/>
    <dgm:cxn modelId="{D7332BD1-2778-4917-BD46-FD63F922C633}" type="presParOf" srcId="{CF81B7C4-3C47-4E74-9FFA-5ADE29339619}" destId="{69C51A28-83C5-44CD-A65C-C20D3B5BF060}" srcOrd="0" destOrd="0" presId="urn:microsoft.com/office/officeart/2005/8/layout/hierarchy5"/>
    <dgm:cxn modelId="{3497C3E2-AC3D-408C-9A6E-D3C455555E17}" type="presParOf" srcId="{CF81B7C4-3C47-4E74-9FFA-5ADE29339619}" destId="{B44151F2-8360-4294-B473-0E264E67A29D}" srcOrd="1" destOrd="0" presId="urn:microsoft.com/office/officeart/2005/8/layout/hierarchy5"/>
    <dgm:cxn modelId="{CE1AA8F8-39B3-45AE-8064-9EB233307088}" type="presParOf" srcId="{B44151F2-8360-4294-B473-0E264E67A29D}" destId="{A0659E9F-AFA9-44EA-8645-6A434166F693}" srcOrd="0" destOrd="0" presId="urn:microsoft.com/office/officeart/2005/8/layout/hierarchy5"/>
    <dgm:cxn modelId="{791FDCB0-45F8-49D4-BF1E-474075E9BEB4}" type="presParOf" srcId="{A0659E9F-AFA9-44EA-8645-6A434166F693}" destId="{050226ED-3B33-4540-921A-0FCF3B395D42}" srcOrd="0" destOrd="0" presId="urn:microsoft.com/office/officeart/2005/8/layout/hierarchy5"/>
    <dgm:cxn modelId="{D5494302-CB00-45D6-B2E2-EDAF8A439F1B}" type="presParOf" srcId="{A0659E9F-AFA9-44EA-8645-6A434166F693}" destId="{0A5E23E2-6340-4DF8-80B5-D25DEE7AC7B7}" srcOrd="1" destOrd="0" presId="urn:microsoft.com/office/officeart/2005/8/layout/hierarchy5"/>
    <dgm:cxn modelId="{6F69A8DE-98D8-4156-B065-491604F6076B}" type="presParOf" srcId="{0A5E23E2-6340-4DF8-80B5-D25DEE7AC7B7}" destId="{C7B2A12B-410E-4A12-8D48-DC055BACC96E}" srcOrd="0" destOrd="0" presId="urn:microsoft.com/office/officeart/2005/8/layout/hierarchy5"/>
    <dgm:cxn modelId="{79309524-2154-4A01-B43A-32BF491DBC7E}" type="presParOf" srcId="{C7B2A12B-410E-4A12-8D48-DC055BACC96E}" destId="{8FF1E430-DA72-4876-A406-6263267E73A8}" srcOrd="0" destOrd="0" presId="urn:microsoft.com/office/officeart/2005/8/layout/hierarchy5"/>
    <dgm:cxn modelId="{AAEFED51-87F8-4F96-90F8-DA0846135477}" type="presParOf" srcId="{0A5E23E2-6340-4DF8-80B5-D25DEE7AC7B7}" destId="{B2A2C646-E669-4E3D-9BEF-8D119DEAE9BE}" srcOrd="1" destOrd="0" presId="urn:microsoft.com/office/officeart/2005/8/layout/hierarchy5"/>
    <dgm:cxn modelId="{B0F1FB65-CAFC-489B-A0B2-8D3CE2572AC8}" type="presParOf" srcId="{B2A2C646-E669-4E3D-9BEF-8D119DEAE9BE}" destId="{5CD8EDC1-2151-477A-816E-8817AB4A191B}" srcOrd="0" destOrd="0" presId="urn:microsoft.com/office/officeart/2005/8/layout/hierarchy5"/>
    <dgm:cxn modelId="{56B08E37-DDF2-4FBB-B93F-EB2DD059F23D}" type="presParOf" srcId="{B2A2C646-E669-4E3D-9BEF-8D119DEAE9BE}" destId="{9388629E-9DA4-4040-84CD-FE4525314F88}" srcOrd="1" destOrd="0" presId="urn:microsoft.com/office/officeart/2005/8/layout/hierarchy5"/>
    <dgm:cxn modelId="{AA8911E7-F732-48A6-AFDD-BBC902993F60}" type="presParOf" srcId="{0A5E23E2-6340-4DF8-80B5-D25DEE7AC7B7}" destId="{EF24A8C9-E1BF-4D2D-846F-A78051CBB144}" srcOrd="2" destOrd="0" presId="urn:microsoft.com/office/officeart/2005/8/layout/hierarchy5"/>
    <dgm:cxn modelId="{B4E5F2BB-2782-48E5-840F-55CC5439A7F8}" type="presParOf" srcId="{EF24A8C9-E1BF-4D2D-846F-A78051CBB144}" destId="{333A7FDD-8681-4EA0-84B3-9EDC906922FE}" srcOrd="0" destOrd="0" presId="urn:microsoft.com/office/officeart/2005/8/layout/hierarchy5"/>
    <dgm:cxn modelId="{9EDCC1EB-4725-4C68-83C2-63027DD92F41}" type="presParOf" srcId="{0A5E23E2-6340-4DF8-80B5-D25DEE7AC7B7}" destId="{462B33AE-FC0C-4047-8D3E-826846F0F0BB}" srcOrd="3" destOrd="0" presId="urn:microsoft.com/office/officeart/2005/8/layout/hierarchy5"/>
    <dgm:cxn modelId="{2C6E020A-2946-4022-8B60-0820C440C635}" type="presParOf" srcId="{462B33AE-FC0C-4047-8D3E-826846F0F0BB}" destId="{E706D767-E70D-4AAD-94C3-780F3B799E52}" srcOrd="0" destOrd="0" presId="urn:microsoft.com/office/officeart/2005/8/layout/hierarchy5"/>
    <dgm:cxn modelId="{00036977-B214-46F6-986B-B94B210B6497}" type="presParOf" srcId="{462B33AE-FC0C-4047-8D3E-826846F0F0BB}" destId="{F0FF2642-2337-4D90-8D3E-52D315D64449}" srcOrd="1" destOrd="0" presId="urn:microsoft.com/office/officeart/2005/8/layout/hierarchy5"/>
    <dgm:cxn modelId="{07E19AA7-7D08-4A6B-A746-2D8DCE41568C}" type="presParOf" srcId="{0A5E23E2-6340-4DF8-80B5-D25DEE7AC7B7}" destId="{0A22A2C5-74CC-414B-8167-1C2B37B9FCE7}" srcOrd="4" destOrd="0" presId="urn:microsoft.com/office/officeart/2005/8/layout/hierarchy5"/>
    <dgm:cxn modelId="{ED03E77B-271B-4DAC-BE55-B7687264F172}" type="presParOf" srcId="{0A22A2C5-74CC-414B-8167-1C2B37B9FCE7}" destId="{6EC772D5-569F-4F35-B92E-963C574ABA21}" srcOrd="0" destOrd="0" presId="urn:microsoft.com/office/officeart/2005/8/layout/hierarchy5"/>
    <dgm:cxn modelId="{B1F1251C-16C9-4167-B424-8D6BA29089F4}" type="presParOf" srcId="{0A5E23E2-6340-4DF8-80B5-D25DEE7AC7B7}" destId="{2A176922-15B7-44DD-B2C2-BB9AEB6711C5}" srcOrd="5" destOrd="0" presId="urn:microsoft.com/office/officeart/2005/8/layout/hierarchy5"/>
    <dgm:cxn modelId="{A67B0AE1-376F-4E3E-939B-4527304B3C51}" type="presParOf" srcId="{2A176922-15B7-44DD-B2C2-BB9AEB6711C5}" destId="{F445D9DE-502A-4142-AAA3-8F663F746F25}" srcOrd="0" destOrd="0" presId="urn:microsoft.com/office/officeart/2005/8/layout/hierarchy5"/>
    <dgm:cxn modelId="{1ECBCEF0-E044-466F-9130-365107364AE5}" type="presParOf" srcId="{2A176922-15B7-44DD-B2C2-BB9AEB6711C5}" destId="{B9C32957-6DA2-42F2-B8F3-5337873E3260}" srcOrd="1" destOrd="0" presId="urn:microsoft.com/office/officeart/2005/8/layout/hierarchy5"/>
    <dgm:cxn modelId="{DDB7A204-864E-4F86-A5F7-E11730D41FB7}" type="presParOf" srcId="{0A5E23E2-6340-4DF8-80B5-D25DEE7AC7B7}" destId="{B7DAE6FA-E000-4A42-B02F-F3EC7281C0C4}" srcOrd="6" destOrd="0" presId="urn:microsoft.com/office/officeart/2005/8/layout/hierarchy5"/>
    <dgm:cxn modelId="{EF957524-2CCC-4D79-A596-6381849EAD9D}" type="presParOf" srcId="{B7DAE6FA-E000-4A42-B02F-F3EC7281C0C4}" destId="{4C078536-864C-45F3-99FC-EA6CCDF3FF12}" srcOrd="0" destOrd="0" presId="urn:microsoft.com/office/officeart/2005/8/layout/hierarchy5"/>
    <dgm:cxn modelId="{5513D503-C2DE-42E6-B599-F9F771626487}" type="presParOf" srcId="{0A5E23E2-6340-4DF8-80B5-D25DEE7AC7B7}" destId="{857ECC70-90B8-4673-85E5-66CEE51974FC}" srcOrd="7" destOrd="0" presId="urn:microsoft.com/office/officeart/2005/8/layout/hierarchy5"/>
    <dgm:cxn modelId="{B536B22F-0734-4FA7-8266-54A1A41499DD}" type="presParOf" srcId="{857ECC70-90B8-4673-85E5-66CEE51974FC}" destId="{82D8EA83-9A17-4DFA-9B4C-6FED30CE0851}" srcOrd="0" destOrd="0" presId="urn:microsoft.com/office/officeart/2005/8/layout/hierarchy5"/>
    <dgm:cxn modelId="{00800284-2412-42D1-B224-7DFE683FCBEC}" type="presParOf" srcId="{857ECC70-90B8-4673-85E5-66CEE51974FC}" destId="{6A729F5F-53D5-45B2-A345-671CCB52940D}" srcOrd="1" destOrd="0" presId="urn:microsoft.com/office/officeart/2005/8/layout/hierarchy5"/>
    <dgm:cxn modelId="{114805C8-A812-4B99-90EB-DDC5789D3BFF}" type="presParOf" srcId="{68233A5F-45E0-4876-904F-8D34250141E8}" destId="{0192772B-E79C-457D-BDB4-220946CB0454}" srcOrd="1" destOrd="0" presId="urn:microsoft.com/office/officeart/2005/8/layout/hierarchy5"/>
    <dgm:cxn modelId="{65AC23C6-D9ED-4ABF-9BD9-0ED33588758F}" type="presParOf" srcId="{0192772B-E79C-457D-BDB4-220946CB0454}" destId="{B9665445-9FF2-4272-84E9-C9E180AB6411}" srcOrd="0" destOrd="0" presId="urn:microsoft.com/office/officeart/2005/8/layout/hierarchy5"/>
    <dgm:cxn modelId="{6B0C7EC7-F3EC-4776-8743-D0CF1944BD24}" type="presParOf" srcId="{B9665445-9FF2-4272-84E9-C9E180AB6411}" destId="{4847585B-57B5-4AB1-BFA5-47A23B874331}" srcOrd="0" destOrd="0" presId="urn:microsoft.com/office/officeart/2005/8/layout/hierarchy5"/>
    <dgm:cxn modelId="{83E4D7E4-A645-45A8-849B-27C03694BAF1}" type="presParOf" srcId="{B9665445-9FF2-4272-84E9-C9E180AB6411}" destId="{EDA4F1A8-1142-4501-A994-BCB723CF5054}" srcOrd="1" destOrd="0" presId="urn:microsoft.com/office/officeart/2005/8/layout/hierarchy5"/>
    <dgm:cxn modelId="{ADEDC327-D775-48DD-BF04-5F5FD14EF2C2}" type="presParOf" srcId="{0192772B-E79C-457D-BDB4-220946CB0454}" destId="{B8672D7D-F3DF-47DC-8E98-5A44921C0E9C}" srcOrd="1" destOrd="0" presId="urn:microsoft.com/office/officeart/2005/8/layout/hierarchy5"/>
    <dgm:cxn modelId="{026C5D60-5392-4998-B74B-ABBBD51D5058}" type="presParOf" srcId="{B8672D7D-F3DF-47DC-8E98-5A44921C0E9C}" destId="{B9248A61-3960-4C26-B02B-93FCC7B50221}" srcOrd="0" destOrd="0" presId="urn:microsoft.com/office/officeart/2005/8/layout/hierarchy5"/>
    <dgm:cxn modelId="{F757763E-1C18-44B3-B3C0-AE6F2F8CBF3D}" type="presParOf" srcId="{0192772B-E79C-457D-BDB4-220946CB0454}" destId="{708A6D64-8D0D-4B82-979F-7D1863D6C183}" srcOrd="2" destOrd="0" presId="urn:microsoft.com/office/officeart/2005/8/layout/hierarchy5"/>
    <dgm:cxn modelId="{9ACC8396-4370-4B3D-B09E-EC09A0395CA9}" type="presParOf" srcId="{708A6D64-8D0D-4B82-979F-7D1863D6C183}" destId="{3F16EDB6-BB0E-4B03-B0C1-658B0FAD733E}" srcOrd="0" destOrd="0" presId="urn:microsoft.com/office/officeart/2005/8/layout/hierarchy5"/>
    <dgm:cxn modelId="{6D0AAD29-0FCF-4392-BAC6-58F1BDEC33A1}" type="presParOf" srcId="{708A6D64-8D0D-4B82-979F-7D1863D6C183}" destId="{9D8F5CC5-450C-4377-A192-310C1048C3B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6EDB6-BB0E-4B03-B0C1-658B0FAD733E}">
      <dsp:nvSpPr>
        <dsp:cNvPr id="0" name=""/>
        <dsp:cNvSpPr/>
      </dsp:nvSpPr>
      <dsp:spPr>
        <a:xfrm>
          <a:off x="4623777" y="0"/>
          <a:ext cx="1627470" cy="4575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module</a:t>
          </a:r>
        </a:p>
      </dsp:txBody>
      <dsp:txXfrm>
        <a:off x="4623777" y="0"/>
        <a:ext cx="1627470" cy="1372758"/>
      </dsp:txXfrm>
    </dsp:sp>
    <dsp:sp modelId="{4847585B-57B5-4AB1-BFA5-47A23B874331}">
      <dsp:nvSpPr>
        <dsp:cNvPr id="0" name=""/>
        <dsp:cNvSpPr/>
      </dsp:nvSpPr>
      <dsp:spPr>
        <a:xfrm>
          <a:off x="2725062" y="0"/>
          <a:ext cx="1627470" cy="4575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main</a:t>
          </a:r>
        </a:p>
      </dsp:txBody>
      <dsp:txXfrm>
        <a:off x="2725062" y="0"/>
        <a:ext cx="1627470" cy="1372758"/>
      </dsp:txXfrm>
    </dsp:sp>
    <dsp:sp modelId="{050226ED-3B33-4540-921A-0FCF3B395D42}">
      <dsp:nvSpPr>
        <dsp:cNvPr id="0" name=""/>
        <dsp:cNvSpPr/>
      </dsp:nvSpPr>
      <dsp:spPr>
        <a:xfrm>
          <a:off x="2860684" y="2543737"/>
          <a:ext cx="1356225" cy="67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App.py</a:t>
          </a:r>
        </a:p>
      </dsp:txBody>
      <dsp:txXfrm>
        <a:off x="2880545" y="2563598"/>
        <a:ext cx="1316503" cy="638390"/>
      </dsp:txXfrm>
    </dsp:sp>
    <dsp:sp modelId="{C7B2A12B-410E-4A12-8D48-DC055BACC96E}">
      <dsp:nvSpPr>
        <dsp:cNvPr id="0" name=""/>
        <dsp:cNvSpPr/>
      </dsp:nvSpPr>
      <dsp:spPr>
        <a:xfrm rot="17692822">
          <a:off x="3843446" y="2284584"/>
          <a:ext cx="1289417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89417" y="13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5919" y="2265686"/>
        <a:ext cx="64470" cy="64470"/>
      </dsp:txXfrm>
    </dsp:sp>
    <dsp:sp modelId="{5CD8EDC1-2151-477A-816E-8817AB4A191B}">
      <dsp:nvSpPr>
        <dsp:cNvPr id="0" name=""/>
        <dsp:cNvSpPr/>
      </dsp:nvSpPr>
      <dsp:spPr>
        <a:xfrm>
          <a:off x="4759400" y="1373993"/>
          <a:ext cx="1356225" cy="67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client.py</a:t>
          </a:r>
        </a:p>
      </dsp:txBody>
      <dsp:txXfrm>
        <a:off x="4779261" y="1393854"/>
        <a:ext cx="1316503" cy="638390"/>
      </dsp:txXfrm>
    </dsp:sp>
    <dsp:sp modelId="{EF24A8C9-E1BF-4D2D-846F-A78051CBB144}">
      <dsp:nvSpPr>
        <dsp:cNvPr id="0" name=""/>
        <dsp:cNvSpPr/>
      </dsp:nvSpPr>
      <dsp:spPr>
        <a:xfrm rot="19457599">
          <a:off x="4154115" y="2674498"/>
          <a:ext cx="668078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8078" y="13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71453" y="2671134"/>
        <a:ext cx="33403" cy="33403"/>
      </dsp:txXfrm>
    </dsp:sp>
    <dsp:sp modelId="{E706D767-E70D-4AAD-94C3-780F3B799E52}">
      <dsp:nvSpPr>
        <dsp:cNvPr id="0" name=""/>
        <dsp:cNvSpPr/>
      </dsp:nvSpPr>
      <dsp:spPr>
        <a:xfrm>
          <a:off x="4759400" y="2153822"/>
          <a:ext cx="1356225" cy="67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stock.py</a:t>
          </a:r>
        </a:p>
      </dsp:txBody>
      <dsp:txXfrm>
        <a:off x="4779261" y="2173683"/>
        <a:ext cx="1316503" cy="638390"/>
      </dsp:txXfrm>
    </dsp:sp>
    <dsp:sp modelId="{0A22A2C5-74CC-414B-8167-1C2B37B9FCE7}">
      <dsp:nvSpPr>
        <dsp:cNvPr id="0" name=""/>
        <dsp:cNvSpPr/>
      </dsp:nvSpPr>
      <dsp:spPr>
        <a:xfrm rot="2142401">
          <a:off x="4154115" y="3064413"/>
          <a:ext cx="668078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8078" y="13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sp:txBody>
      <dsp:txXfrm>
        <a:off x="4471453" y="3061049"/>
        <a:ext cx="33403" cy="33403"/>
      </dsp:txXfrm>
    </dsp:sp>
    <dsp:sp modelId="{F445D9DE-502A-4142-AAA3-8F663F746F25}">
      <dsp:nvSpPr>
        <dsp:cNvPr id="0" name=""/>
        <dsp:cNvSpPr/>
      </dsp:nvSpPr>
      <dsp:spPr>
        <a:xfrm>
          <a:off x="4759400" y="2933652"/>
          <a:ext cx="1356225" cy="67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company.py</a:t>
          </a:r>
        </a:p>
      </dsp:txBody>
      <dsp:txXfrm>
        <a:off x="4779261" y="2953513"/>
        <a:ext cx="1316503" cy="638390"/>
      </dsp:txXfrm>
    </dsp:sp>
    <dsp:sp modelId="{B7DAE6FA-E000-4A42-B02F-F3EC7281C0C4}">
      <dsp:nvSpPr>
        <dsp:cNvPr id="0" name=""/>
        <dsp:cNvSpPr/>
      </dsp:nvSpPr>
      <dsp:spPr>
        <a:xfrm rot="3907178">
          <a:off x="3843446" y="3454328"/>
          <a:ext cx="1289417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89417" y="13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마루 부리 조금굵은" panose="020B0600000101010101" pitchFamily="50" charset="-127"/>
            <a:ea typeface="마루 부리 조금굵은" panose="020B0600000101010101" pitchFamily="50" charset="-127"/>
          </a:endParaRPr>
        </a:p>
      </dsp:txBody>
      <dsp:txXfrm>
        <a:off x="4455919" y="3435430"/>
        <a:ext cx="64470" cy="64470"/>
      </dsp:txXfrm>
    </dsp:sp>
    <dsp:sp modelId="{82D8EA83-9A17-4DFA-9B4C-6FED30CE0851}">
      <dsp:nvSpPr>
        <dsp:cNvPr id="0" name=""/>
        <dsp:cNvSpPr/>
      </dsp:nvSpPr>
      <dsp:spPr>
        <a:xfrm>
          <a:off x="4759400" y="3713481"/>
          <a:ext cx="1356225" cy="67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마루 부리 조금굵은" panose="020B0600000101010101" pitchFamily="50" charset="-127"/>
              <a:ea typeface="마루 부리 조금굵은" panose="020B0600000101010101" pitchFamily="50" charset="-127"/>
            </a:rPr>
            <a:t>trade.py</a:t>
          </a:r>
        </a:p>
      </dsp:txBody>
      <dsp:txXfrm>
        <a:off x="4779261" y="3733342"/>
        <a:ext cx="1316503" cy="638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2:0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FCD93-C6E2-455B-B651-7668635E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6BEA52-9A42-4758-A655-610B15348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03555-AFD4-4FFF-B691-9E533145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6B43-748E-4DCA-8E7C-00D3A79D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222A9-2317-4C5C-86C4-46B17868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A7604-7C0A-4233-AAE1-8F31B1C3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BE647-4C7A-449C-939C-474074374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164C3-5000-4D17-9DDB-A685BD05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30071-F3EB-45A7-BBC3-3C1993BA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70BAA-F252-4B24-9033-64F1A4D4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DCD095-02D2-4E6C-BB54-D004432C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4B238-E5F5-4F48-8174-5E287426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894D-C478-43ED-9E1B-D051B046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0F381-AFD4-40D2-8B20-A10D4C63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6989-76B4-4D14-9DEB-A2BF0327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D2BFC-5582-4CAD-8961-5728452D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0A74D-D52E-4AD2-A1B8-19766AD0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EB64C-D56D-4F46-9F54-E62DB0F9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797F2-D894-4674-A7C1-0498718E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1EFB-EA60-4B0E-974D-2C04652C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86B8-6481-4B30-A358-F2531485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C0247-660B-4A83-9047-139F7015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A40D8-5C75-4865-A00A-439B0E55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5635F-CA6C-4D2D-A97B-92AA0364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10DB6-9562-4C91-891B-C930D05E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0005-9A8B-40AE-AD25-695556C9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EA521-C52C-491E-A049-94B04A3D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D4331-1FB9-4A34-8ACD-D0C564FB3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2AC02-3860-43EB-B70B-96F4E59B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3F767-E824-4FFE-A007-59E4FE74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BA90D-691A-4B82-A576-DF26C572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BE3C8-C8C6-4F92-94B6-60F2A9EA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5B6E8-DE44-4B79-B822-5D420B055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2B95D2-02F7-47D3-B84A-6DEAE937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6E08C9-97E3-40C7-992F-FF9B31B60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AAC1CC-1527-448B-BB99-718EC1981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8BEE75-AA7F-4C6F-8870-E44953F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FFA957-47AF-41FC-ACE0-A4C6309E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1B50F2-4FAF-4C3D-A532-0E5D3910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9A132-4781-447C-BB68-4787670C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46997-D207-4A37-AF04-3058CF10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32E4C4-2145-4A0B-94DC-6831890A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5AD6A-24B3-4A27-94EF-8A6107B4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5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8500A0-2FB9-4F37-B811-DBAF6245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0EA59-9FA6-4DDA-AC7B-CF71955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EC779F-7906-4B38-A8FD-EA3C043D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82C87-A46D-4527-9E30-16551057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B1843-6429-4C55-B9CD-3A958BA9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7FF98-BB79-49ED-8607-01FA49C07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31447-3448-40B8-ABEB-76AD2372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04249-6282-46B7-A451-A48BADE9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781BC-9D5F-45C8-B807-CF354974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33E64-BDE2-454D-BC05-23EF820F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A48F4B-135C-4D89-B601-366616DCB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46AE8-5F9E-4316-9CE8-C4B7F8BB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18EA2-245C-41AC-A59A-7BC0CB62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9C5A52-0A6C-4D35-8BFB-397A6E54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BF1A3-5328-47BB-A1F1-BF5AFC87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D53EA-C154-4B4D-8C73-EAAE785E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B7CAB-634E-4DFD-84F3-2B6545B8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B91AC-44CD-478C-8C5D-B38E67952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B900-B064-4645-999F-DDE65CF9255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0C516-3911-4AF7-BE9E-4F95A33A3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248C5-8352-42A6-8CF8-B808EDBF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98D9-4517-486C-8631-224A20ABB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3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imbonsu\AppData\Local\Programs\Microsoft%20VS%20Code\Code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69E225E-BFCD-4652-BA6E-99586C9F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2" y="2974162"/>
            <a:ext cx="909675" cy="9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26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8139D0-D653-4E9F-BB69-AB89C86C36A3}"/>
              </a:ext>
            </a:extLst>
          </p:cNvPr>
          <p:cNvGrpSpPr/>
          <p:nvPr/>
        </p:nvGrpSpPr>
        <p:grpSpPr>
          <a:xfrm>
            <a:off x="671714" y="590921"/>
            <a:ext cx="1356225" cy="678112"/>
            <a:chOff x="4759400" y="1373993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9E04848-20CB-4E95-990A-2A50424B3F6A}"/>
                </a:ext>
              </a:extLst>
            </p:cNvPr>
            <p:cNvSpPr/>
            <p:nvPr/>
          </p:nvSpPr>
          <p:spPr>
            <a:xfrm>
              <a:off x="4759400" y="1373993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AE6A54CD-FADD-4D13-A9F9-6C5478AADB57}"/>
                </a:ext>
              </a:extLst>
            </p:cNvPr>
            <p:cNvSpPr txBox="1"/>
            <p:nvPr/>
          </p:nvSpPr>
          <p:spPr>
            <a:xfrm>
              <a:off x="4779261" y="1393854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client.py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553DECA-2C63-4EBD-AEFB-5CBF6173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38" y="1559567"/>
            <a:ext cx="10295123" cy="37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8139D0-D653-4E9F-BB69-AB89C86C36A3}"/>
              </a:ext>
            </a:extLst>
          </p:cNvPr>
          <p:cNvGrpSpPr/>
          <p:nvPr/>
        </p:nvGrpSpPr>
        <p:grpSpPr>
          <a:xfrm>
            <a:off x="671714" y="590921"/>
            <a:ext cx="1356225" cy="678112"/>
            <a:chOff x="4759400" y="1373993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9E04848-20CB-4E95-990A-2A50424B3F6A}"/>
                </a:ext>
              </a:extLst>
            </p:cNvPr>
            <p:cNvSpPr/>
            <p:nvPr/>
          </p:nvSpPr>
          <p:spPr>
            <a:xfrm>
              <a:off x="4759400" y="1373993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AE6A54CD-FADD-4D13-A9F9-6C5478AADB57}"/>
                </a:ext>
              </a:extLst>
            </p:cNvPr>
            <p:cNvSpPr txBox="1"/>
            <p:nvPr/>
          </p:nvSpPr>
          <p:spPr>
            <a:xfrm>
              <a:off x="4779261" y="1393854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client.py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3193AEC-4CF6-4AA8-A810-E470D732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75" y="993476"/>
            <a:ext cx="7311850" cy="54537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58CCE2-A3A3-4C0C-98ED-785791333402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</p:spTree>
    <p:extLst>
      <p:ext uri="{BB962C8B-B14F-4D97-AF65-F5344CB8AC3E}">
        <p14:creationId xmlns:p14="http://schemas.microsoft.com/office/powerpoint/2010/main" val="141846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8139D0-D653-4E9F-BB69-AB89C86C36A3}"/>
              </a:ext>
            </a:extLst>
          </p:cNvPr>
          <p:cNvGrpSpPr/>
          <p:nvPr/>
        </p:nvGrpSpPr>
        <p:grpSpPr>
          <a:xfrm>
            <a:off x="671714" y="590921"/>
            <a:ext cx="1356225" cy="678112"/>
            <a:chOff x="4759400" y="1373993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9E04848-20CB-4E95-990A-2A50424B3F6A}"/>
                </a:ext>
              </a:extLst>
            </p:cNvPr>
            <p:cNvSpPr/>
            <p:nvPr/>
          </p:nvSpPr>
          <p:spPr>
            <a:xfrm>
              <a:off x="4759400" y="1373993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AE6A54CD-FADD-4D13-A9F9-6C5478AADB57}"/>
                </a:ext>
              </a:extLst>
            </p:cNvPr>
            <p:cNvSpPr txBox="1"/>
            <p:nvPr/>
          </p:nvSpPr>
          <p:spPr>
            <a:xfrm>
              <a:off x="4779261" y="1393854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client.py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158CCE2-A3A3-4C0C-98ED-785791333402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F644D6-C0DF-4B0D-B9A0-CEFC4E96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568" y="993531"/>
            <a:ext cx="7114864" cy="55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B6708D-5D99-4960-82DD-32F72D93752C}"/>
              </a:ext>
            </a:extLst>
          </p:cNvPr>
          <p:cNvGrpSpPr/>
          <p:nvPr/>
        </p:nvGrpSpPr>
        <p:grpSpPr>
          <a:xfrm>
            <a:off x="670903" y="584157"/>
            <a:ext cx="1356225" cy="678112"/>
            <a:chOff x="4759400" y="2153822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567A224-DF18-425A-B2A9-C74DAFB9BBD0}"/>
                </a:ext>
              </a:extLst>
            </p:cNvPr>
            <p:cNvSpPr/>
            <p:nvPr/>
          </p:nvSpPr>
          <p:spPr>
            <a:xfrm>
              <a:off x="4759400" y="2153822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F198D305-6F08-4943-B07B-CF7B9AE5A46F}"/>
                </a:ext>
              </a:extLst>
            </p:cNvPr>
            <p:cNvSpPr txBox="1"/>
            <p:nvPr/>
          </p:nvSpPr>
          <p:spPr>
            <a:xfrm>
              <a:off x="4779261" y="2173683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stock.py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76794C-7929-43A2-89A5-59558B7C2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6" y="1604431"/>
            <a:ext cx="10748368" cy="36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3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B6708D-5D99-4960-82DD-32F72D93752C}"/>
              </a:ext>
            </a:extLst>
          </p:cNvPr>
          <p:cNvGrpSpPr/>
          <p:nvPr/>
        </p:nvGrpSpPr>
        <p:grpSpPr>
          <a:xfrm>
            <a:off x="670903" y="584157"/>
            <a:ext cx="1356225" cy="678112"/>
            <a:chOff x="4759400" y="2153822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567A224-DF18-425A-B2A9-C74DAFB9BBD0}"/>
                </a:ext>
              </a:extLst>
            </p:cNvPr>
            <p:cNvSpPr/>
            <p:nvPr/>
          </p:nvSpPr>
          <p:spPr>
            <a:xfrm>
              <a:off x="4759400" y="2153822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F198D305-6F08-4943-B07B-CF7B9AE5A46F}"/>
                </a:ext>
              </a:extLst>
            </p:cNvPr>
            <p:cNvSpPr txBox="1"/>
            <p:nvPr/>
          </p:nvSpPr>
          <p:spPr>
            <a:xfrm>
              <a:off x="4779261" y="2173683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stock.py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55F704-3C30-4435-B840-2A749C1D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625" y="891036"/>
            <a:ext cx="7004749" cy="55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5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D600528-2DC7-4BBE-B73A-1609A8EC19C4}"/>
              </a:ext>
            </a:extLst>
          </p:cNvPr>
          <p:cNvGrpSpPr/>
          <p:nvPr/>
        </p:nvGrpSpPr>
        <p:grpSpPr>
          <a:xfrm>
            <a:off x="670902" y="579979"/>
            <a:ext cx="1356225" cy="678112"/>
            <a:chOff x="4759400" y="2933652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93EB99B-0DDA-4233-A539-AD93F42EA9A3}"/>
                </a:ext>
              </a:extLst>
            </p:cNvPr>
            <p:cNvSpPr/>
            <p:nvPr/>
          </p:nvSpPr>
          <p:spPr>
            <a:xfrm>
              <a:off x="4759400" y="2933652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E4AE8030-7B97-41B4-B51E-18AF051278A3}"/>
                </a:ext>
              </a:extLst>
            </p:cNvPr>
            <p:cNvSpPr txBox="1"/>
            <p:nvPr/>
          </p:nvSpPr>
          <p:spPr>
            <a:xfrm>
              <a:off x="4779261" y="2953513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company.py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FDA1A0-BBB4-49D2-BA10-F6B4383C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02" y="1566051"/>
            <a:ext cx="10785395" cy="46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5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D600528-2DC7-4BBE-B73A-1609A8EC19C4}"/>
              </a:ext>
            </a:extLst>
          </p:cNvPr>
          <p:cNvGrpSpPr/>
          <p:nvPr/>
        </p:nvGrpSpPr>
        <p:grpSpPr>
          <a:xfrm>
            <a:off x="670902" y="579979"/>
            <a:ext cx="1356225" cy="678112"/>
            <a:chOff x="4759400" y="2933652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93EB99B-0DDA-4233-A539-AD93F42EA9A3}"/>
                </a:ext>
              </a:extLst>
            </p:cNvPr>
            <p:cNvSpPr/>
            <p:nvPr/>
          </p:nvSpPr>
          <p:spPr>
            <a:xfrm>
              <a:off x="4759400" y="2933652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E4AE8030-7B97-41B4-B51E-18AF051278A3}"/>
                </a:ext>
              </a:extLst>
            </p:cNvPr>
            <p:cNvSpPr txBox="1"/>
            <p:nvPr/>
          </p:nvSpPr>
          <p:spPr>
            <a:xfrm>
              <a:off x="4779261" y="2953513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company.py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9E13D-5DDE-4F3F-9208-11FE1AFE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978" y="1102050"/>
            <a:ext cx="7622044" cy="53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3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FE4CF2-3F10-434C-9547-DAD9A3235C0A}"/>
              </a:ext>
            </a:extLst>
          </p:cNvPr>
          <p:cNvGrpSpPr/>
          <p:nvPr/>
        </p:nvGrpSpPr>
        <p:grpSpPr>
          <a:xfrm>
            <a:off x="670901" y="579979"/>
            <a:ext cx="1356225" cy="678112"/>
            <a:chOff x="4759400" y="3713481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0D0FC-1F64-41AE-8E9C-385675BCD8FD}"/>
                </a:ext>
              </a:extLst>
            </p:cNvPr>
            <p:cNvSpPr/>
            <p:nvPr/>
          </p:nvSpPr>
          <p:spPr>
            <a:xfrm>
              <a:off x="4759400" y="3713481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사각형: 둥근 모서리 4">
              <a:extLst>
                <a:ext uri="{FF2B5EF4-FFF2-40B4-BE49-F238E27FC236}">
                  <a16:creationId xmlns:a16="http://schemas.microsoft.com/office/drawing/2014/main" id="{AA11CC33-B59C-42CB-B042-1FE54A3CFC4C}"/>
                </a:ext>
              </a:extLst>
            </p:cNvPr>
            <p:cNvSpPr txBox="1"/>
            <p:nvPr/>
          </p:nvSpPr>
          <p:spPr>
            <a:xfrm>
              <a:off x="4779261" y="3733342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trade.py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C968BB-1D9E-4340-822B-AD9AE12B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01" y="2093190"/>
            <a:ext cx="10528663" cy="26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FE4CF2-3F10-434C-9547-DAD9A3235C0A}"/>
              </a:ext>
            </a:extLst>
          </p:cNvPr>
          <p:cNvGrpSpPr/>
          <p:nvPr/>
        </p:nvGrpSpPr>
        <p:grpSpPr>
          <a:xfrm>
            <a:off x="670901" y="579979"/>
            <a:ext cx="1356225" cy="678112"/>
            <a:chOff x="4759400" y="3713481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0D0FC-1F64-41AE-8E9C-385675BCD8FD}"/>
                </a:ext>
              </a:extLst>
            </p:cNvPr>
            <p:cNvSpPr/>
            <p:nvPr/>
          </p:nvSpPr>
          <p:spPr>
            <a:xfrm>
              <a:off x="4759400" y="3713481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사각형: 둥근 모서리 4">
              <a:extLst>
                <a:ext uri="{FF2B5EF4-FFF2-40B4-BE49-F238E27FC236}">
                  <a16:creationId xmlns:a16="http://schemas.microsoft.com/office/drawing/2014/main" id="{AA11CC33-B59C-42CB-B042-1FE54A3CFC4C}"/>
                </a:ext>
              </a:extLst>
            </p:cNvPr>
            <p:cNvSpPr txBox="1"/>
            <p:nvPr/>
          </p:nvSpPr>
          <p:spPr>
            <a:xfrm>
              <a:off x="4779261" y="3733342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trade.py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AD4E0E-0579-4689-95D4-76F5FAF4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24" y="985825"/>
            <a:ext cx="7666951" cy="55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2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FE4CF2-3F10-434C-9547-DAD9A3235C0A}"/>
              </a:ext>
            </a:extLst>
          </p:cNvPr>
          <p:cNvGrpSpPr/>
          <p:nvPr/>
        </p:nvGrpSpPr>
        <p:grpSpPr>
          <a:xfrm>
            <a:off x="670901" y="579979"/>
            <a:ext cx="1356225" cy="678112"/>
            <a:chOff x="4759400" y="3713481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0D0FC-1F64-41AE-8E9C-385675BCD8FD}"/>
                </a:ext>
              </a:extLst>
            </p:cNvPr>
            <p:cNvSpPr/>
            <p:nvPr/>
          </p:nvSpPr>
          <p:spPr>
            <a:xfrm>
              <a:off x="4759400" y="3713481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사각형: 둥근 모서리 4">
              <a:extLst>
                <a:ext uri="{FF2B5EF4-FFF2-40B4-BE49-F238E27FC236}">
                  <a16:creationId xmlns:a16="http://schemas.microsoft.com/office/drawing/2014/main" id="{AA11CC33-B59C-42CB-B042-1FE54A3CFC4C}"/>
                </a:ext>
              </a:extLst>
            </p:cNvPr>
            <p:cNvSpPr txBox="1"/>
            <p:nvPr/>
          </p:nvSpPr>
          <p:spPr>
            <a:xfrm>
              <a:off x="4779261" y="3733342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trade.py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BC6F8-35F7-4DED-BE14-22C01644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42" y="924828"/>
            <a:ext cx="7748115" cy="56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F84241-9A48-4A4C-8F78-725B97352BD2}"/>
              </a:ext>
            </a:extLst>
          </p:cNvPr>
          <p:cNvGrpSpPr/>
          <p:nvPr/>
        </p:nvGrpSpPr>
        <p:grpSpPr>
          <a:xfrm>
            <a:off x="4662595" y="3232133"/>
            <a:ext cx="2866808" cy="2640041"/>
            <a:chOff x="5176427" y="3228945"/>
            <a:chExt cx="2007924" cy="26400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5EFC89-6F2B-456A-A8FE-0524113B6647}"/>
                </a:ext>
              </a:extLst>
            </p:cNvPr>
            <p:cNvSpPr txBox="1"/>
            <p:nvPr/>
          </p:nvSpPr>
          <p:spPr>
            <a:xfrm>
              <a:off x="5176427" y="3228945"/>
              <a:ext cx="2007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800" dirty="0">
                  <a:latin typeface="마루 부리 굵은" panose="020B0600000101010101" pitchFamily="50" charset="-127"/>
                  <a:ea typeface="마루 부리 굵은" panose="020B0600000101010101" pitchFamily="50" charset="-127"/>
                </a:rPr>
                <a:t>결과보고서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C84B55-A0F4-40FE-BFCF-B5E19B666E1A}"/>
                </a:ext>
              </a:extLst>
            </p:cNvPr>
            <p:cNvSpPr txBox="1"/>
            <p:nvPr/>
          </p:nvSpPr>
          <p:spPr>
            <a:xfrm>
              <a:off x="5212741" y="3891522"/>
              <a:ext cx="1935296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28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Earning Yield</a:t>
              </a:r>
            </a:p>
            <a:p>
              <a:pPr algn="dist">
                <a:lnSpc>
                  <a:spcPct val="150000"/>
                </a:lnSpc>
              </a:pPr>
              <a:r>
                <a:rPr lang="en-US" altLang="ko-KR" sz="28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H20103 </a:t>
              </a:r>
              <a:r>
                <a:rPr lang="ko-KR" altLang="en-US" sz="28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김본수</a:t>
              </a:r>
              <a:endParaRPr lang="en-US" altLang="ko-KR" sz="28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  <a:p>
              <a:pPr algn="dist">
                <a:lnSpc>
                  <a:spcPct val="150000"/>
                </a:lnSpc>
              </a:pPr>
              <a:r>
                <a:rPr lang="en-US" altLang="ko-KR" sz="28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  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6D1700-35DF-482B-A422-208EA1E0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2" y="2033211"/>
            <a:ext cx="909675" cy="9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56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FE4CF2-3F10-434C-9547-DAD9A3235C0A}"/>
              </a:ext>
            </a:extLst>
          </p:cNvPr>
          <p:cNvGrpSpPr/>
          <p:nvPr/>
        </p:nvGrpSpPr>
        <p:grpSpPr>
          <a:xfrm>
            <a:off x="670901" y="579979"/>
            <a:ext cx="1356225" cy="678112"/>
            <a:chOff x="4759400" y="3713481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0D0FC-1F64-41AE-8E9C-385675BCD8FD}"/>
                </a:ext>
              </a:extLst>
            </p:cNvPr>
            <p:cNvSpPr/>
            <p:nvPr/>
          </p:nvSpPr>
          <p:spPr>
            <a:xfrm>
              <a:off x="4759400" y="3713481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사각형: 둥근 모서리 4">
              <a:extLst>
                <a:ext uri="{FF2B5EF4-FFF2-40B4-BE49-F238E27FC236}">
                  <a16:creationId xmlns:a16="http://schemas.microsoft.com/office/drawing/2014/main" id="{AA11CC33-B59C-42CB-B042-1FE54A3CFC4C}"/>
                </a:ext>
              </a:extLst>
            </p:cNvPr>
            <p:cNvSpPr txBox="1"/>
            <p:nvPr/>
          </p:nvSpPr>
          <p:spPr>
            <a:xfrm>
              <a:off x="4779261" y="3733342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trade.py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D00535-2AD3-4397-8E72-42A28371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618" y="885703"/>
            <a:ext cx="8412673" cy="56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4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291EC00-AA8F-400E-BEED-0CD62F8DDD55}"/>
              </a:ext>
            </a:extLst>
          </p:cNvPr>
          <p:cNvGrpSpPr/>
          <p:nvPr/>
        </p:nvGrpSpPr>
        <p:grpSpPr>
          <a:xfrm>
            <a:off x="671712" y="579979"/>
            <a:ext cx="1356225" cy="678112"/>
            <a:chOff x="2860684" y="2543737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DB13CC8-AF0F-44FE-B285-2F957AABBEEC}"/>
                </a:ext>
              </a:extLst>
            </p:cNvPr>
            <p:cNvSpPr/>
            <p:nvPr/>
          </p:nvSpPr>
          <p:spPr>
            <a:xfrm>
              <a:off x="2860684" y="2543737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00DFBC56-9B0E-4BDF-94FD-4EB218EBA682}"/>
                </a:ext>
              </a:extLst>
            </p:cNvPr>
            <p:cNvSpPr txBox="1"/>
            <p:nvPr/>
          </p:nvSpPr>
          <p:spPr>
            <a:xfrm>
              <a:off x="2880545" y="2563598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App.py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DB1228-7859-456F-BB71-21D8F90E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16" y="1462803"/>
            <a:ext cx="9589368" cy="481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5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291EC00-AA8F-400E-BEED-0CD62F8DDD55}"/>
              </a:ext>
            </a:extLst>
          </p:cNvPr>
          <p:cNvGrpSpPr/>
          <p:nvPr/>
        </p:nvGrpSpPr>
        <p:grpSpPr>
          <a:xfrm>
            <a:off x="671712" y="579979"/>
            <a:ext cx="1356225" cy="678112"/>
            <a:chOff x="2860684" y="2543737"/>
            <a:chExt cx="1356225" cy="678112"/>
          </a:xfrm>
          <a:scene3d>
            <a:camera prst="orthographicFront"/>
            <a:lightRig rig="flat" dir="t"/>
          </a:scene3d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DB13CC8-AF0F-44FE-B285-2F957AABBEEC}"/>
                </a:ext>
              </a:extLst>
            </p:cNvPr>
            <p:cNvSpPr/>
            <p:nvPr/>
          </p:nvSpPr>
          <p:spPr>
            <a:xfrm>
              <a:off x="2860684" y="2543737"/>
              <a:ext cx="1356225" cy="67811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00DFBC56-9B0E-4BDF-94FD-4EB218EBA682}"/>
                </a:ext>
              </a:extLst>
            </p:cNvPr>
            <p:cNvSpPr txBox="1"/>
            <p:nvPr/>
          </p:nvSpPr>
          <p:spPr>
            <a:xfrm>
              <a:off x="2880545" y="2563598"/>
              <a:ext cx="1316503" cy="6383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App.py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128801-7DAB-4938-A26E-67FF9FBF6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36" y="1392205"/>
            <a:ext cx="8401127" cy="50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1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EA2A75-FCA1-4E52-9795-959138005E15}"/>
              </a:ext>
            </a:extLst>
          </p:cNvPr>
          <p:cNvSpPr txBox="1"/>
          <p:nvPr/>
        </p:nvSpPr>
        <p:spPr>
          <a:xfrm>
            <a:off x="5092038" y="410727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실행</a:t>
            </a:r>
          </a:p>
        </p:txBody>
      </p:sp>
      <p:pic>
        <p:nvPicPr>
          <p:cNvPr id="1026" name="Picture 2" descr="upload.wikimedia.org/wikipedia/commons/thumb/2/...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BD016027-E16E-4FB0-8742-E0568C6E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748" y="2617929"/>
            <a:ext cx="1628503" cy="1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4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8" y="387248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목차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AD57A42E-56CA-48CD-9142-1D21485C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16DA625-B957-42DD-A214-6A6412F94312}"/>
              </a:ext>
            </a:extLst>
          </p:cNvPr>
          <p:cNvGrpSpPr/>
          <p:nvPr/>
        </p:nvGrpSpPr>
        <p:grpSpPr>
          <a:xfrm>
            <a:off x="5092038" y="1762690"/>
            <a:ext cx="2007924" cy="3332619"/>
            <a:chOff x="5092038" y="2298923"/>
            <a:chExt cx="2007924" cy="33326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AD73A-ABCC-4F9D-91B9-10CB2294CE35}"/>
                </a:ext>
              </a:extLst>
            </p:cNvPr>
            <p:cNvSpPr txBox="1"/>
            <p:nvPr/>
          </p:nvSpPr>
          <p:spPr>
            <a:xfrm>
              <a:off x="5092038" y="2298923"/>
              <a:ext cx="2007924" cy="42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프로그램 소개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920ED-82EF-4A45-90CB-E485FD79DC19}"/>
                </a:ext>
              </a:extLst>
            </p:cNvPr>
            <p:cNvSpPr txBox="1"/>
            <p:nvPr/>
          </p:nvSpPr>
          <p:spPr>
            <a:xfrm>
              <a:off x="5092038" y="3293986"/>
              <a:ext cx="2007924" cy="42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개발 일정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FBDD4D-DD0C-40CC-BA77-9194929AF3C2}"/>
                </a:ext>
              </a:extLst>
            </p:cNvPr>
            <p:cNvSpPr txBox="1"/>
            <p:nvPr/>
          </p:nvSpPr>
          <p:spPr>
            <a:xfrm>
              <a:off x="5092038" y="5203450"/>
              <a:ext cx="2007924" cy="42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프로그램 실행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2A2FAA-F32A-49D5-949F-4C8CC2E8E2C4}"/>
                </a:ext>
              </a:extLst>
            </p:cNvPr>
            <p:cNvSpPr txBox="1"/>
            <p:nvPr/>
          </p:nvSpPr>
          <p:spPr>
            <a:xfrm>
              <a:off x="5092038" y="4289049"/>
              <a:ext cx="2007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개발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04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8" y="387248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프로그램 소개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F88E2F4-D0F6-4086-9FDD-D7756E3C9475}"/>
                  </a:ext>
                </a:extLst>
              </p14:cNvPr>
              <p14:cNvContentPartPr/>
              <p14:nvPr/>
            </p14:nvContentPartPr>
            <p14:xfrm>
              <a:off x="-482787" y="2082493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F88E2F4-D0F6-4086-9FDD-D7756E3C94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91787" y="207349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4">
            <a:extLst>
              <a:ext uri="{FF2B5EF4-FFF2-40B4-BE49-F238E27FC236}">
                <a16:creationId xmlns:a16="http://schemas.microsoft.com/office/drawing/2014/main" id="{214446F7-7163-4C49-A069-288EA898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36542FC-E7A7-414D-8665-85A4C7A47A82}"/>
              </a:ext>
            </a:extLst>
          </p:cNvPr>
          <p:cNvGrpSpPr/>
          <p:nvPr/>
        </p:nvGrpSpPr>
        <p:grpSpPr>
          <a:xfrm>
            <a:off x="7165247" y="2016688"/>
            <a:ext cx="3820058" cy="2824623"/>
            <a:chOff x="7165247" y="1983158"/>
            <a:chExt cx="3820058" cy="28246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7B1758-FF91-4460-B161-3967EDDBD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65247" y="1983158"/>
              <a:ext cx="3820058" cy="16194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70BFE00-5C6A-434C-9D9E-47AC003B6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65247" y="3850550"/>
              <a:ext cx="3820058" cy="95723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F1D390-5932-4EEB-A5B0-2C5C559CC676}"/>
              </a:ext>
            </a:extLst>
          </p:cNvPr>
          <p:cNvSpPr txBox="1"/>
          <p:nvPr/>
        </p:nvSpPr>
        <p:spPr>
          <a:xfrm>
            <a:off x="1102357" y="2430567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CLI </a:t>
            </a:r>
            <a:r>
              <a: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기반 주식 투자 게임 </a:t>
            </a:r>
            <a:r>
              <a: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!</a:t>
            </a:r>
            <a:endParaRPr lang="ko-KR" altLang="en-US" sz="20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37FE44-A013-4E63-B023-CD8BD098C0D0}"/>
              </a:ext>
            </a:extLst>
          </p:cNvPr>
          <p:cNvSpPr txBox="1"/>
          <p:nvPr/>
        </p:nvSpPr>
        <p:spPr>
          <a:xfrm>
            <a:off x="1102357" y="4170723"/>
            <a:ext cx="3924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커스터마이징이 가능한 프로그램 </a:t>
            </a:r>
            <a:r>
              <a: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!</a:t>
            </a:r>
            <a:endParaRPr lang="ko-KR" altLang="en-US" sz="20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DDB53D-C09D-4234-B071-E414A6DBD01C}"/>
              </a:ext>
            </a:extLst>
          </p:cNvPr>
          <p:cNvSpPr txBox="1"/>
          <p:nvPr/>
        </p:nvSpPr>
        <p:spPr>
          <a:xfrm>
            <a:off x="1053464" y="3300645"/>
            <a:ext cx="3171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친구와 </a:t>
            </a:r>
            <a:r>
              <a: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</a:t>
            </a:r>
            <a:r>
              <a: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함께 수익률 대결 </a:t>
            </a:r>
            <a:r>
              <a: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!</a:t>
            </a:r>
            <a:r>
              <a: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95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8" y="387248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5D5DEE-0D25-4A71-8573-1CC18190E45E}"/>
              </a:ext>
            </a:extLst>
          </p:cNvPr>
          <p:cNvGrpSpPr/>
          <p:nvPr/>
        </p:nvGrpSpPr>
        <p:grpSpPr>
          <a:xfrm>
            <a:off x="972352" y="1121403"/>
            <a:ext cx="10569028" cy="4847595"/>
            <a:chOff x="1166294" y="1146805"/>
            <a:chExt cx="10569028" cy="4776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59A1C3-ACC6-4649-B3D0-55C112DC19B3}"/>
                </a:ext>
              </a:extLst>
            </p:cNvPr>
            <p:cNvSpPr txBox="1"/>
            <p:nvPr/>
          </p:nvSpPr>
          <p:spPr>
            <a:xfrm>
              <a:off x="1244600" y="1146805"/>
              <a:ext cx="357339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프로젝트 개발 예상 타임라인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7C6DC53-E90C-4AA4-8F40-ACF5E50E7BC4}"/>
                </a:ext>
              </a:extLst>
            </p:cNvPr>
            <p:cNvSpPr/>
            <p:nvPr/>
          </p:nvSpPr>
          <p:spPr>
            <a:xfrm>
              <a:off x="1166294" y="1708984"/>
              <a:ext cx="10569028" cy="4202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F5989C2-2C8D-49CD-A83A-DCD04A3BBC99}"/>
                </a:ext>
              </a:extLst>
            </p:cNvPr>
            <p:cNvSpPr/>
            <p:nvPr/>
          </p:nvSpPr>
          <p:spPr>
            <a:xfrm>
              <a:off x="1350594" y="3405557"/>
              <a:ext cx="1648635" cy="471294"/>
            </a:xfrm>
            <a:custGeom>
              <a:avLst/>
              <a:gdLst>
                <a:gd name="connsiteX0" fmla="*/ 914400 w 1695635"/>
                <a:gd name="connsiteY0" fmla="*/ 0 h 471396"/>
                <a:gd name="connsiteX1" fmla="*/ 1022689 w 1695635"/>
                <a:gd name="connsiteY1" fmla="*/ 187310 h 471396"/>
                <a:gd name="connsiteX2" fmla="*/ 1686757 w 1695635"/>
                <a:gd name="connsiteY2" fmla="*/ 187310 h 471396"/>
                <a:gd name="connsiteX3" fmla="*/ 1695635 w 1695635"/>
                <a:gd name="connsiteY3" fmla="*/ 189103 h 471396"/>
                <a:gd name="connsiteX4" fmla="*/ 1695635 w 1695635"/>
                <a:gd name="connsiteY4" fmla="*/ 469604 h 471396"/>
                <a:gd name="connsiteX5" fmla="*/ 1686757 w 1695635"/>
                <a:gd name="connsiteY5" fmla="*/ 471396 h 471396"/>
                <a:gd name="connsiteX6" fmla="*/ 142043 w 1695635"/>
                <a:gd name="connsiteY6" fmla="*/ 471396 h 471396"/>
                <a:gd name="connsiteX7" fmla="*/ 0 w 1695635"/>
                <a:gd name="connsiteY7" fmla="*/ 329353 h 471396"/>
                <a:gd name="connsiteX8" fmla="*/ 142043 w 1695635"/>
                <a:gd name="connsiteY8" fmla="*/ 187310 h 471396"/>
                <a:gd name="connsiteX9" fmla="*/ 806112 w 1695635"/>
                <a:gd name="connsiteY9" fmla="*/ 187310 h 47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5635" h="471396">
                  <a:moveTo>
                    <a:pt x="914400" y="0"/>
                  </a:moveTo>
                  <a:lnTo>
                    <a:pt x="1022689" y="187310"/>
                  </a:lnTo>
                  <a:lnTo>
                    <a:pt x="1686757" y="187310"/>
                  </a:lnTo>
                  <a:lnTo>
                    <a:pt x="1695635" y="189103"/>
                  </a:lnTo>
                  <a:lnTo>
                    <a:pt x="1695635" y="469604"/>
                  </a:lnTo>
                  <a:lnTo>
                    <a:pt x="1686757" y="471396"/>
                  </a:lnTo>
                  <a:lnTo>
                    <a:pt x="142043" y="471396"/>
                  </a:lnTo>
                  <a:cubicBezTo>
                    <a:pt x="63595" y="471396"/>
                    <a:pt x="0" y="407801"/>
                    <a:pt x="0" y="329353"/>
                  </a:cubicBezTo>
                  <a:cubicBezTo>
                    <a:pt x="0" y="250905"/>
                    <a:pt x="63595" y="187310"/>
                    <a:pt x="142043" y="187310"/>
                  </a:cubicBezTo>
                  <a:lnTo>
                    <a:pt x="806112" y="187310"/>
                  </a:lnTo>
                  <a:close/>
                </a:path>
              </a:pathLst>
            </a:custGeom>
            <a:solidFill>
              <a:srgbClr val="7FB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485D843-A2EA-4D1B-AA1C-DED2B8F88C5A}"/>
                </a:ext>
              </a:extLst>
            </p:cNvPr>
            <p:cNvSpPr/>
            <p:nvPr/>
          </p:nvSpPr>
          <p:spPr>
            <a:xfrm>
              <a:off x="4640498" y="3416505"/>
              <a:ext cx="1648635" cy="464604"/>
            </a:xfrm>
            <a:custGeom>
              <a:avLst/>
              <a:gdLst>
                <a:gd name="connsiteX0" fmla="*/ 843812 w 1695635"/>
                <a:gd name="connsiteY0" fmla="*/ 0 h 464704"/>
                <a:gd name="connsiteX1" fmla="*/ 961155 w 1695635"/>
                <a:gd name="connsiteY1" fmla="*/ 180618 h 464704"/>
                <a:gd name="connsiteX2" fmla="*/ 1695635 w 1695635"/>
                <a:gd name="connsiteY2" fmla="*/ 180618 h 464704"/>
                <a:gd name="connsiteX3" fmla="*/ 1695635 w 1695635"/>
                <a:gd name="connsiteY3" fmla="*/ 464704 h 464704"/>
                <a:gd name="connsiteX4" fmla="*/ 0 w 1695635"/>
                <a:gd name="connsiteY4" fmla="*/ 464704 h 464704"/>
                <a:gd name="connsiteX5" fmla="*/ 0 w 1695635"/>
                <a:gd name="connsiteY5" fmla="*/ 180618 h 464704"/>
                <a:gd name="connsiteX6" fmla="*/ 726470 w 1695635"/>
                <a:gd name="connsiteY6" fmla="*/ 180618 h 46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635" h="464704">
                  <a:moveTo>
                    <a:pt x="843812" y="0"/>
                  </a:moveTo>
                  <a:lnTo>
                    <a:pt x="961155" y="180618"/>
                  </a:lnTo>
                  <a:lnTo>
                    <a:pt x="1695635" y="180618"/>
                  </a:lnTo>
                  <a:lnTo>
                    <a:pt x="1695635" y="464704"/>
                  </a:lnTo>
                  <a:lnTo>
                    <a:pt x="0" y="464704"/>
                  </a:lnTo>
                  <a:lnTo>
                    <a:pt x="0" y="180618"/>
                  </a:lnTo>
                  <a:lnTo>
                    <a:pt x="726470" y="180618"/>
                  </a:lnTo>
                  <a:close/>
                </a:path>
              </a:pathLst>
            </a:custGeom>
            <a:solidFill>
              <a:srgbClr val="48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4CE37D42-0BBF-4D72-93CE-74EE89F68178}"/>
                </a:ext>
              </a:extLst>
            </p:cNvPr>
            <p:cNvSpPr/>
            <p:nvPr/>
          </p:nvSpPr>
          <p:spPr>
            <a:xfrm>
              <a:off x="6280506" y="3597215"/>
              <a:ext cx="1648635" cy="465538"/>
            </a:xfrm>
            <a:custGeom>
              <a:avLst/>
              <a:gdLst>
                <a:gd name="connsiteX0" fmla="*/ 0 w 1695635"/>
                <a:gd name="connsiteY0" fmla="*/ 0 h 465639"/>
                <a:gd name="connsiteX1" fmla="*/ 1695635 w 1695635"/>
                <a:gd name="connsiteY1" fmla="*/ 0 h 465639"/>
                <a:gd name="connsiteX2" fmla="*/ 1695635 w 1695635"/>
                <a:gd name="connsiteY2" fmla="*/ 284086 h 465639"/>
                <a:gd name="connsiteX3" fmla="*/ 962323 w 1695635"/>
                <a:gd name="connsiteY3" fmla="*/ 284086 h 465639"/>
                <a:gd name="connsiteX4" fmla="*/ 844373 w 1695635"/>
                <a:gd name="connsiteY4" fmla="*/ 465639 h 465639"/>
                <a:gd name="connsiteX5" fmla="*/ 726423 w 1695635"/>
                <a:gd name="connsiteY5" fmla="*/ 284086 h 465639"/>
                <a:gd name="connsiteX6" fmla="*/ 0 w 1695635"/>
                <a:gd name="connsiteY6" fmla="*/ 284086 h 4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635" h="465639">
                  <a:moveTo>
                    <a:pt x="0" y="0"/>
                  </a:moveTo>
                  <a:lnTo>
                    <a:pt x="1695635" y="0"/>
                  </a:lnTo>
                  <a:lnTo>
                    <a:pt x="1695635" y="284086"/>
                  </a:lnTo>
                  <a:lnTo>
                    <a:pt x="962323" y="284086"/>
                  </a:lnTo>
                  <a:lnTo>
                    <a:pt x="844373" y="465639"/>
                  </a:lnTo>
                  <a:lnTo>
                    <a:pt x="726423" y="284086"/>
                  </a:lnTo>
                  <a:lnTo>
                    <a:pt x="0" y="284086"/>
                  </a:lnTo>
                  <a:close/>
                </a:path>
              </a:pathLst>
            </a:custGeom>
            <a:solidFill>
              <a:srgbClr val="F19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16AE0BC-5641-4AF6-9CDB-1D1C022246AE}"/>
                </a:ext>
              </a:extLst>
            </p:cNvPr>
            <p:cNvSpPr/>
            <p:nvPr/>
          </p:nvSpPr>
          <p:spPr>
            <a:xfrm>
              <a:off x="7920514" y="3421384"/>
              <a:ext cx="1648635" cy="460661"/>
            </a:xfrm>
            <a:custGeom>
              <a:avLst/>
              <a:gdLst>
                <a:gd name="connsiteX0" fmla="*/ 897366 w 1695635"/>
                <a:gd name="connsiteY0" fmla="*/ 0 h 460761"/>
                <a:gd name="connsiteX1" fmla="*/ 1012147 w 1695635"/>
                <a:gd name="connsiteY1" fmla="*/ 176675 h 460761"/>
                <a:gd name="connsiteX2" fmla="*/ 1695635 w 1695635"/>
                <a:gd name="connsiteY2" fmla="*/ 176675 h 460761"/>
                <a:gd name="connsiteX3" fmla="*/ 1695635 w 1695635"/>
                <a:gd name="connsiteY3" fmla="*/ 460761 h 460761"/>
                <a:gd name="connsiteX4" fmla="*/ 0 w 1695635"/>
                <a:gd name="connsiteY4" fmla="*/ 460761 h 460761"/>
                <a:gd name="connsiteX5" fmla="*/ 0 w 1695635"/>
                <a:gd name="connsiteY5" fmla="*/ 176675 h 460761"/>
                <a:gd name="connsiteX6" fmla="*/ 782585 w 1695635"/>
                <a:gd name="connsiteY6" fmla="*/ 176675 h 46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635" h="460761">
                  <a:moveTo>
                    <a:pt x="897366" y="0"/>
                  </a:moveTo>
                  <a:lnTo>
                    <a:pt x="1012147" y="176675"/>
                  </a:lnTo>
                  <a:lnTo>
                    <a:pt x="1695635" y="176675"/>
                  </a:lnTo>
                  <a:lnTo>
                    <a:pt x="1695635" y="460761"/>
                  </a:lnTo>
                  <a:lnTo>
                    <a:pt x="0" y="460761"/>
                  </a:lnTo>
                  <a:lnTo>
                    <a:pt x="0" y="176675"/>
                  </a:lnTo>
                  <a:lnTo>
                    <a:pt x="782585" y="176675"/>
                  </a:lnTo>
                  <a:close/>
                </a:path>
              </a:pathLst>
            </a:custGeom>
            <a:solidFill>
              <a:srgbClr val="EA22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09718A9F-345D-47D9-9A48-B9885E9146A3}"/>
                </a:ext>
              </a:extLst>
            </p:cNvPr>
            <p:cNvSpPr/>
            <p:nvPr/>
          </p:nvSpPr>
          <p:spPr>
            <a:xfrm flipH="1" flipV="1">
              <a:off x="9560522" y="3591639"/>
              <a:ext cx="1648635" cy="471294"/>
            </a:xfrm>
            <a:custGeom>
              <a:avLst/>
              <a:gdLst>
                <a:gd name="connsiteX0" fmla="*/ 914400 w 1695635"/>
                <a:gd name="connsiteY0" fmla="*/ 0 h 471396"/>
                <a:gd name="connsiteX1" fmla="*/ 1022689 w 1695635"/>
                <a:gd name="connsiteY1" fmla="*/ 187310 h 471396"/>
                <a:gd name="connsiteX2" fmla="*/ 1686757 w 1695635"/>
                <a:gd name="connsiteY2" fmla="*/ 187310 h 471396"/>
                <a:gd name="connsiteX3" fmla="*/ 1695635 w 1695635"/>
                <a:gd name="connsiteY3" fmla="*/ 189103 h 471396"/>
                <a:gd name="connsiteX4" fmla="*/ 1695635 w 1695635"/>
                <a:gd name="connsiteY4" fmla="*/ 469604 h 471396"/>
                <a:gd name="connsiteX5" fmla="*/ 1686757 w 1695635"/>
                <a:gd name="connsiteY5" fmla="*/ 471396 h 471396"/>
                <a:gd name="connsiteX6" fmla="*/ 142043 w 1695635"/>
                <a:gd name="connsiteY6" fmla="*/ 471396 h 471396"/>
                <a:gd name="connsiteX7" fmla="*/ 0 w 1695635"/>
                <a:gd name="connsiteY7" fmla="*/ 329353 h 471396"/>
                <a:gd name="connsiteX8" fmla="*/ 142043 w 1695635"/>
                <a:gd name="connsiteY8" fmla="*/ 187310 h 471396"/>
                <a:gd name="connsiteX9" fmla="*/ 806112 w 1695635"/>
                <a:gd name="connsiteY9" fmla="*/ 187310 h 47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5635" h="471396">
                  <a:moveTo>
                    <a:pt x="914400" y="0"/>
                  </a:moveTo>
                  <a:lnTo>
                    <a:pt x="1022689" y="187310"/>
                  </a:lnTo>
                  <a:lnTo>
                    <a:pt x="1686757" y="187310"/>
                  </a:lnTo>
                  <a:lnTo>
                    <a:pt x="1695635" y="189103"/>
                  </a:lnTo>
                  <a:lnTo>
                    <a:pt x="1695635" y="469604"/>
                  </a:lnTo>
                  <a:lnTo>
                    <a:pt x="1686757" y="471396"/>
                  </a:lnTo>
                  <a:lnTo>
                    <a:pt x="142043" y="471396"/>
                  </a:lnTo>
                  <a:cubicBezTo>
                    <a:pt x="63595" y="471396"/>
                    <a:pt x="0" y="407801"/>
                    <a:pt x="0" y="329353"/>
                  </a:cubicBezTo>
                  <a:cubicBezTo>
                    <a:pt x="0" y="250905"/>
                    <a:pt x="63595" y="187310"/>
                    <a:pt x="142043" y="187310"/>
                  </a:cubicBezTo>
                  <a:lnTo>
                    <a:pt x="806112" y="18731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C93F8C3-08D9-4A0A-AE22-D8E72B236D0D}"/>
                </a:ext>
              </a:extLst>
            </p:cNvPr>
            <p:cNvSpPr/>
            <p:nvPr/>
          </p:nvSpPr>
          <p:spPr>
            <a:xfrm>
              <a:off x="1848860" y="2118203"/>
              <a:ext cx="794107" cy="816570"/>
            </a:xfrm>
            <a:prstGeom prst="ellipse">
              <a:avLst/>
            </a:prstGeom>
            <a:solidFill>
              <a:srgbClr val="7FB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037D486-801E-4A0E-A97D-92227F32E967}"/>
                </a:ext>
              </a:extLst>
            </p:cNvPr>
            <p:cNvSpPr/>
            <p:nvPr/>
          </p:nvSpPr>
          <p:spPr>
            <a:xfrm>
              <a:off x="3408822" y="4548786"/>
              <a:ext cx="794107" cy="816570"/>
            </a:xfrm>
            <a:prstGeom prst="ellipse">
              <a:avLst/>
            </a:prstGeom>
            <a:solidFill>
              <a:srgbClr val="379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356F9D-A299-4EC5-B011-5E79899FA3E7}"/>
                </a:ext>
              </a:extLst>
            </p:cNvPr>
            <p:cNvSpPr/>
            <p:nvPr/>
          </p:nvSpPr>
          <p:spPr>
            <a:xfrm>
              <a:off x="5055807" y="2122626"/>
              <a:ext cx="794107" cy="816570"/>
            </a:xfrm>
            <a:prstGeom prst="ellipse">
              <a:avLst/>
            </a:prstGeom>
            <a:solidFill>
              <a:srgbClr val="48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C938821-B8AF-44DF-A3B8-2D42D5E6B8DD}"/>
                </a:ext>
              </a:extLst>
            </p:cNvPr>
            <p:cNvSpPr/>
            <p:nvPr/>
          </p:nvSpPr>
          <p:spPr>
            <a:xfrm>
              <a:off x="8378470" y="2118203"/>
              <a:ext cx="794107" cy="816570"/>
            </a:xfrm>
            <a:prstGeom prst="ellipse">
              <a:avLst/>
            </a:prstGeom>
            <a:solidFill>
              <a:srgbClr val="EA22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3C898D-0A83-42D1-9F62-13DF3AA17F7B}"/>
                </a:ext>
              </a:extLst>
            </p:cNvPr>
            <p:cNvSpPr/>
            <p:nvPr/>
          </p:nvSpPr>
          <p:spPr>
            <a:xfrm>
              <a:off x="6688282" y="4597507"/>
              <a:ext cx="794107" cy="816570"/>
            </a:xfrm>
            <a:prstGeom prst="ellipse">
              <a:avLst/>
            </a:prstGeom>
            <a:solidFill>
              <a:srgbClr val="F19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24E9335-54FD-4C7E-8C77-2A512C113AC7}"/>
                </a:ext>
              </a:extLst>
            </p:cNvPr>
            <p:cNvGrpSpPr/>
            <p:nvPr/>
          </p:nvGrpSpPr>
          <p:grpSpPr>
            <a:xfrm>
              <a:off x="3604154" y="4740600"/>
              <a:ext cx="479011" cy="408416"/>
              <a:chOff x="8731250" y="666750"/>
              <a:chExt cx="1208088" cy="1001713"/>
            </a:xfrm>
            <a:solidFill>
              <a:schemeClr val="bg1"/>
            </a:solidFill>
          </p:grpSpPr>
          <p:sp>
            <p:nvSpPr>
              <p:cNvPr id="80" name="Freeform 67">
                <a:extLst>
                  <a:ext uri="{FF2B5EF4-FFF2-40B4-BE49-F238E27FC236}">
                    <a16:creationId xmlns:a16="http://schemas.microsoft.com/office/drawing/2014/main" id="{C8B32C97-0E84-4962-A1EB-6901C8824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9213" y="952500"/>
                <a:ext cx="128588" cy="34925"/>
              </a:xfrm>
              <a:custGeom>
                <a:avLst/>
                <a:gdLst>
                  <a:gd name="T0" fmla="*/ 595 w 689"/>
                  <a:gd name="T1" fmla="*/ 0 h 187"/>
                  <a:gd name="T2" fmla="*/ 94 w 689"/>
                  <a:gd name="T3" fmla="*/ 0 h 187"/>
                  <a:gd name="T4" fmla="*/ 0 w 689"/>
                  <a:gd name="T5" fmla="*/ 93 h 187"/>
                  <a:gd name="T6" fmla="*/ 94 w 689"/>
                  <a:gd name="T7" fmla="*/ 187 h 187"/>
                  <a:gd name="T8" fmla="*/ 595 w 689"/>
                  <a:gd name="T9" fmla="*/ 187 h 187"/>
                  <a:gd name="T10" fmla="*/ 689 w 689"/>
                  <a:gd name="T11" fmla="*/ 93 h 187"/>
                  <a:gd name="T12" fmla="*/ 595 w 689"/>
                  <a:gd name="T1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187">
                    <a:moveTo>
                      <a:pt x="595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3"/>
                    </a:cubicBezTo>
                    <a:cubicBezTo>
                      <a:pt x="0" y="145"/>
                      <a:pt x="42" y="187"/>
                      <a:pt x="94" y="187"/>
                    </a:cubicBezTo>
                    <a:lnTo>
                      <a:pt x="595" y="187"/>
                    </a:lnTo>
                    <a:cubicBezTo>
                      <a:pt x="647" y="187"/>
                      <a:pt x="689" y="145"/>
                      <a:pt x="689" y="93"/>
                    </a:cubicBezTo>
                    <a:cubicBezTo>
                      <a:pt x="689" y="42"/>
                      <a:pt x="647" y="0"/>
                      <a:pt x="595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1" name="Freeform 68">
                <a:extLst>
                  <a:ext uri="{FF2B5EF4-FFF2-40B4-BE49-F238E27FC236}">
                    <a16:creationId xmlns:a16="http://schemas.microsoft.com/office/drawing/2014/main" id="{64DEC693-8E2D-409A-908D-80FB89ED7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7488" y="952500"/>
                <a:ext cx="204788" cy="34925"/>
              </a:xfrm>
              <a:custGeom>
                <a:avLst/>
                <a:gdLst>
                  <a:gd name="T0" fmla="*/ 996 w 1090"/>
                  <a:gd name="T1" fmla="*/ 0 h 187"/>
                  <a:gd name="T2" fmla="*/ 94 w 1090"/>
                  <a:gd name="T3" fmla="*/ 0 h 187"/>
                  <a:gd name="T4" fmla="*/ 0 w 1090"/>
                  <a:gd name="T5" fmla="*/ 93 h 187"/>
                  <a:gd name="T6" fmla="*/ 94 w 1090"/>
                  <a:gd name="T7" fmla="*/ 187 h 187"/>
                  <a:gd name="T8" fmla="*/ 996 w 1090"/>
                  <a:gd name="T9" fmla="*/ 187 h 187"/>
                  <a:gd name="T10" fmla="*/ 1090 w 1090"/>
                  <a:gd name="T11" fmla="*/ 93 h 187"/>
                  <a:gd name="T12" fmla="*/ 996 w 1090"/>
                  <a:gd name="T1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0" h="187">
                    <a:moveTo>
                      <a:pt x="996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3"/>
                    </a:cubicBezTo>
                    <a:cubicBezTo>
                      <a:pt x="0" y="145"/>
                      <a:pt x="42" y="187"/>
                      <a:pt x="94" y="187"/>
                    </a:cubicBezTo>
                    <a:lnTo>
                      <a:pt x="996" y="187"/>
                    </a:lnTo>
                    <a:cubicBezTo>
                      <a:pt x="1048" y="187"/>
                      <a:pt x="1090" y="145"/>
                      <a:pt x="1090" y="93"/>
                    </a:cubicBezTo>
                    <a:cubicBezTo>
                      <a:pt x="1090" y="42"/>
                      <a:pt x="1048" y="0"/>
                      <a:pt x="99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2" name="Freeform 69">
                <a:extLst>
                  <a:ext uri="{FF2B5EF4-FFF2-40B4-BE49-F238E27FC236}">
                    <a16:creationId xmlns:a16="http://schemas.microsoft.com/office/drawing/2014/main" id="{D990A12C-1621-4615-83F8-2F80009B0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9213" y="1103313"/>
                <a:ext cx="204788" cy="34925"/>
              </a:xfrm>
              <a:custGeom>
                <a:avLst/>
                <a:gdLst>
                  <a:gd name="T0" fmla="*/ 996 w 1090"/>
                  <a:gd name="T1" fmla="*/ 0 h 188"/>
                  <a:gd name="T2" fmla="*/ 94 w 1090"/>
                  <a:gd name="T3" fmla="*/ 0 h 188"/>
                  <a:gd name="T4" fmla="*/ 0 w 1090"/>
                  <a:gd name="T5" fmla="*/ 94 h 188"/>
                  <a:gd name="T6" fmla="*/ 94 w 1090"/>
                  <a:gd name="T7" fmla="*/ 188 h 188"/>
                  <a:gd name="T8" fmla="*/ 996 w 1090"/>
                  <a:gd name="T9" fmla="*/ 188 h 188"/>
                  <a:gd name="T10" fmla="*/ 1090 w 1090"/>
                  <a:gd name="T11" fmla="*/ 94 h 188"/>
                  <a:gd name="T12" fmla="*/ 996 w 1090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0" h="188">
                    <a:moveTo>
                      <a:pt x="996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lnTo>
                      <a:pt x="996" y="188"/>
                    </a:lnTo>
                    <a:cubicBezTo>
                      <a:pt x="1048" y="188"/>
                      <a:pt x="1090" y="146"/>
                      <a:pt x="1090" y="94"/>
                    </a:cubicBezTo>
                    <a:cubicBezTo>
                      <a:pt x="1090" y="42"/>
                      <a:pt x="1048" y="0"/>
                      <a:pt x="99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3" name="Freeform 70">
                <a:extLst>
                  <a:ext uri="{FF2B5EF4-FFF2-40B4-BE49-F238E27FC236}">
                    <a16:creationId xmlns:a16="http://schemas.microsoft.com/office/drawing/2014/main" id="{CF008BD4-2232-4639-B3D8-EF62E1930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9213" y="1196975"/>
                <a:ext cx="109538" cy="34925"/>
              </a:xfrm>
              <a:custGeom>
                <a:avLst/>
                <a:gdLst>
                  <a:gd name="T0" fmla="*/ 495 w 589"/>
                  <a:gd name="T1" fmla="*/ 0 h 188"/>
                  <a:gd name="T2" fmla="*/ 94 w 589"/>
                  <a:gd name="T3" fmla="*/ 0 h 188"/>
                  <a:gd name="T4" fmla="*/ 0 w 589"/>
                  <a:gd name="T5" fmla="*/ 94 h 188"/>
                  <a:gd name="T6" fmla="*/ 94 w 589"/>
                  <a:gd name="T7" fmla="*/ 188 h 188"/>
                  <a:gd name="T8" fmla="*/ 495 w 589"/>
                  <a:gd name="T9" fmla="*/ 188 h 188"/>
                  <a:gd name="T10" fmla="*/ 589 w 589"/>
                  <a:gd name="T11" fmla="*/ 94 h 188"/>
                  <a:gd name="T12" fmla="*/ 495 w 589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9" h="188">
                    <a:moveTo>
                      <a:pt x="495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lnTo>
                      <a:pt x="495" y="188"/>
                    </a:lnTo>
                    <a:cubicBezTo>
                      <a:pt x="547" y="188"/>
                      <a:pt x="589" y="146"/>
                      <a:pt x="589" y="94"/>
                    </a:cubicBezTo>
                    <a:cubicBezTo>
                      <a:pt x="589" y="42"/>
                      <a:pt x="547" y="0"/>
                      <a:pt x="495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4" name="Freeform 71">
                <a:extLst>
                  <a:ext uri="{FF2B5EF4-FFF2-40B4-BE49-F238E27FC236}">
                    <a16:creationId xmlns:a16="http://schemas.microsoft.com/office/drawing/2014/main" id="{315707C2-B0B0-4559-BEA0-1FC8E1E79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0025" y="1196975"/>
                <a:ext cx="185738" cy="34925"/>
              </a:xfrm>
              <a:custGeom>
                <a:avLst/>
                <a:gdLst>
                  <a:gd name="T0" fmla="*/ 896 w 990"/>
                  <a:gd name="T1" fmla="*/ 0 h 188"/>
                  <a:gd name="T2" fmla="*/ 94 w 990"/>
                  <a:gd name="T3" fmla="*/ 0 h 188"/>
                  <a:gd name="T4" fmla="*/ 0 w 990"/>
                  <a:gd name="T5" fmla="*/ 94 h 188"/>
                  <a:gd name="T6" fmla="*/ 94 w 990"/>
                  <a:gd name="T7" fmla="*/ 188 h 188"/>
                  <a:gd name="T8" fmla="*/ 896 w 990"/>
                  <a:gd name="T9" fmla="*/ 188 h 188"/>
                  <a:gd name="T10" fmla="*/ 990 w 990"/>
                  <a:gd name="T11" fmla="*/ 94 h 188"/>
                  <a:gd name="T12" fmla="*/ 896 w 990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88">
                    <a:moveTo>
                      <a:pt x="896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lnTo>
                      <a:pt x="896" y="188"/>
                    </a:lnTo>
                    <a:cubicBezTo>
                      <a:pt x="948" y="188"/>
                      <a:pt x="990" y="146"/>
                      <a:pt x="990" y="94"/>
                    </a:cubicBezTo>
                    <a:cubicBezTo>
                      <a:pt x="990" y="42"/>
                      <a:pt x="948" y="0"/>
                      <a:pt x="89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5" name="Freeform 72">
                <a:extLst>
                  <a:ext uri="{FF2B5EF4-FFF2-40B4-BE49-F238E27FC236}">
                    <a16:creationId xmlns:a16="http://schemas.microsoft.com/office/drawing/2014/main" id="{A38DB038-1D5C-4531-B426-4CCD68138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9213" y="1290638"/>
                <a:ext cx="317500" cy="34925"/>
              </a:xfrm>
              <a:custGeom>
                <a:avLst/>
                <a:gdLst>
                  <a:gd name="T0" fmla="*/ 1597 w 1691"/>
                  <a:gd name="T1" fmla="*/ 0 h 188"/>
                  <a:gd name="T2" fmla="*/ 94 w 1691"/>
                  <a:gd name="T3" fmla="*/ 0 h 188"/>
                  <a:gd name="T4" fmla="*/ 0 w 1691"/>
                  <a:gd name="T5" fmla="*/ 94 h 188"/>
                  <a:gd name="T6" fmla="*/ 94 w 1691"/>
                  <a:gd name="T7" fmla="*/ 188 h 188"/>
                  <a:gd name="T8" fmla="*/ 1597 w 1691"/>
                  <a:gd name="T9" fmla="*/ 188 h 188"/>
                  <a:gd name="T10" fmla="*/ 1691 w 1691"/>
                  <a:gd name="T11" fmla="*/ 94 h 188"/>
                  <a:gd name="T12" fmla="*/ 1597 w 1691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1" h="188">
                    <a:moveTo>
                      <a:pt x="1597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lnTo>
                      <a:pt x="1597" y="188"/>
                    </a:lnTo>
                    <a:cubicBezTo>
                      <a:pt x="1649" y="188"/>
                      <a:pt x="1691" y="146"/>
                      <a:pt x="1691" y="94"/>
                    </a:cubicBezTo>
                    <a:cubicBezTo>
                      <a:pt x="1691" y="42"/>
                      <a:pt x="1649" y="0"/>
                      <a:pt x="159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6" name="Freeform 73">
                <a:extLst>
                  <a:ext uri="{FF2B5EF4-FFF2-40B4-BE49-F238E27FC236}">
                    <a16:creationId xmlns:a16="http://schemas.microsoft.com/office/drawing/2014/main" id="{53B993F2-3A5F-45CB-8360-B3978D35E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3688" y="1103313"/>
                <a:ext cx="111125" cy="34925"/>
              </a:xfrm>
              <a:custGeom>
                <a:avLst/>
                <a:gdLst>
                  <a:gd name="T0" fmla="*/ 495 w 589"/>
                  <a:gd name="T1" fmla="*/ 0 h 188"/>
                  <a:gd name="T2" fmla="*/ 94 w 589"/>
                  <a:gd name="T3" fmla="*/ 0 h 188"/>
                  <a:gd name="T4" fmla="*/ 0 w 589"/>
                  <a:gd name="T5" fmla="*/ 94 h 188"/>
                  <a:gd name="T6" fmla="*/ 94 w 589"/>
                  <a:gd name="T7" fmla="*/ 188 h 188"/>
                  <a:gd name="T8" fmla="*/ 495 w 589"/>
                  <a:gd name="T9" fmla="*/ 188 h 188"/>
                  <a:gd name="T10" fmla="*/ 589 w 589"/>
                  <a:gd name="T11" fmla="*/ 94 h 188"/>
                  <a:gd name="T12" fmla="*/ 495 w 589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9" h="188">
                    <a:moveTo>
                      <a:pt x="495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lnTo>
                      <a:pt x="495" y="188"/>
                    </a:lnTo>
                    <a:cubicBezTo>
                      <a:pt x="547" y="188"/>
                      <a:pt x="589" y="146"/>
                      <a:pt x="589" y="94"/>
                    </a:cubicBezTo>
                    <a:cubicBezTo>
                      <a:pt x="589" y="42"/>
                      <a:pt x="547" y="0"/>
                      <a:pt x="495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87" name="Freeform 74">
                <a:extLst>
                  <a:ext uri="{FF2B5EF4-FFF2-40B4-BE49-F238E27FC236}">
                    <a16:creationId xmlns:a16="http://schemas.microsoft.com/office/drawing/2014/main" id="{CC42CB42-2015-4187-BB2C-6DADCB9BE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1250" y="666750"/>
                <a:ext cx="1208088" cy="1001713"/>
              </a:xfrm>
              <a:custGeom>
                <a:avLst/>
                <a:gdLst>
                  <a:gd name="T0" fmla="*/ 6031 w 6428"/>
                  <a:gd name="T1" fmla="*/ 114 h 5354"/>
                  <a:gd name="T2" fmla="*/ 4770 w 6428"/>
                  <a:gd name="T3" fmla="*/ 959 h 5354"/>
                  <a:gd name="T4" fmla="*/ 3606 w 6428"/>
                  <a:gd name="T5" fmla="*/ 629 h 5354"/>
                  <a:gd name="T6" fmla="*/ 3606 w 6428"/>
                  <a:gd name="T7" fmla="*/ 817 h 5354"/>
                  <a:gd name="T8" fmla="*/ 4610 w 6428"/>
                  <a:gd name="T9" fmla="*/ 1119 h 5354"/>
                  <a:gd name="T10" fmla="*/ 3255 w 6428"/>
                  <a:gd name="T11" fmla="*/ 2485 h 5354"/>
                  <a:gd name="T12" fmla="*/ 3023 w 6428"/>
                  <a:gd name="T13" fmla="*/ 3527 h 5354"/>
                  <a:gd name="T14" fmla="*/ 3976 w 6428"/>
                  <a:gd name="T15" fmla="*/ 3152 h 5354"/>
                  <a:gd name="T16" fmla="*/ 4610 w 6428"/>
                  <a:gd name="T17" fmla="*/ 3829 h 5354"/>
                  <a:gd name="T18" fmla="*/ 2299 w 6428"/>
                  <a:gd name="T19" fmla="*/ 4136 h 5354"/>
                  <a:gd name="T20" fmla="*/ 2205 w 6428"/>
                  <a:gd name="T21" fmla="*/ 5032 h 5354"/>
                  <a:gd name="T22" fmla="*/ 1096 w 6428"/>
                  <a:gd name="T23" fmla="*/ 4136 h 5354"/>
                  <a:gd name="T24" fmla="*/ 188 w 6428"/>
                  <a:gd name="T25" fmla="*/ 3829 h 5354"/>
                  <a:gd name="T26" fmla="*/ 495 w 6428"/>
                  <a:gd name="T27" fmla="*/ 817 h 5354"/>
                  <a:gd name="T28" fmla="*/ 3278 w 6428"/>
                  <a:gd name="T29" fmla="*/ 723 h 5354"/>
                  <a:gd name="T30" fmla="*/ 495 w 6428"/>
                  <a:gd name="T31" fmla="*/ 629 h 5354"/>
                  <a:gd name="T32" fmla="*/ 0 w 6428"/>
                  <a:gd name="T33" fmla="*/ 3829 h 5354"/>
                  <a:gd name="T34" fmla="*/ 1062 w 6428"/>
                  <a:gd name="T35" fmla="*/ 4324 h 5354"/>
                  <a:gd name="T36" fmla="*/ 2393 w 6428"/>
                  <a:gd name="T37" fmla="*/ 5232 h 5354"/>
                  <a:gd name="T38" fmla="*/ 4303 w 6428"/>
                  <a:gd name="T39" fmla="*/ 4324 h 5354"/>
                  <a:gd name="T40" fmla="*/ 4798 w 6428"/>
                  <a:gd name="T41" fmla="*/ 2364 h 5354"/>
                  <a:gd name="T42" fmla="*/ 6315 w 6428"/>
                  <a:gd name="T43" fmla="*/ 813 h 5354"/>
                  <a:gd name="T44" fmla="*/ 5469 w 6428"/>
                  <a:gd name="T45" fmla="*/ 525 h 5354"/>
                  <a:gd name="T46" fmla="*/ 3627 w 6428"/>
                  <a:gd name="T47" fmla="*/ 2669 h 5354"/>
                  <a:gd name="T48" fmla="*/ 5469 w 6428"/>
                  <a:gd name="T49" fmla="*/ 525 h 5354"/>
                  <a:gd name="T50" fmla="*/ 3221 w 6428"/>
                  <a:gd name="T51" fmla="*/ 3096 h 5354"/>
                  <a:gd name="T52" fmla="*/ 3152 w 6428"/>
                  <a:gd name="T53" fmla="*/ 3276 h 5354"/>
                  <a:gd name="T54" fmla="*/ 3295 w 6428"/>
                  <a:gd name="T55" fmla="*/ 2905 h 5354"/>
                  <a:gd name="T56" fmla="*/ 3741 w 6428"/>
                  <a:gd name="T57" fmla="*/ 3050 h 5354"/>
                  <a:gd name="T58" fmla="*/ 3910 w 6428"/>
                  <a:gd name="T59" fmla="*/ 2952 h 5354"/>
                  <a:gd name="T60" fmla="*/ 5752 w 6428"/>
                  <a:gd name="T61" fmla="*/ 809 h 5354"/>
                  <a:gd name="T62" fmla="*/ 3910 w 6428"/>
                  <a:gd name="T63" fmla="*/ 2952 h 5354"/>
                  <a:gd name="T64" fmla="*/ 6036 w 6428"/>
                  <a:gd name="T65" fmla="*/ 827 h 5354"/>
                  <a:gd name="T66" fmla="*/ 5748 w 6428"/>
                  <a:gd name="T67" fmla="*/ 246 h 5354"/>
                  <a:gd name="T68" fmla="*/ 6182 w 6428"/>
                  <a:gd name="T69" fmla="*/ 530 h 5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28" h="5354">
                    <a:moveTo>
                      <a:pt x="6315" y="397"/>
                    </a:moveTo>
                    <a:lnTo>
                      <a:pt x="6031" y="114"/>
                    </a:lnTo>
                    <a:cubicBezTo>
                      <a:pt x="5918" y="0"/>
                      <a:pt x="5729" y="0"/>
                      <a:pt x="5615" y="114"/>
                    </a:cubicBezTo>
                    <a:lnTo>
                      <a:pt x="4770" y="959"/>
                    </a:lnTo>
                    <a:cubicBezTo>
                      <a:pt x="4702" y="767"/>
                      <a:pt x="4518" y="629"/>
                      <a:pt x="4303" y="629"/>
                    </a:cubicBezTo>
                    <a:lnTo>
                      <a:pt x="3606" y="629"/>
                    </a:lnTo>
                    <a:cubicBezTo>
                      <a:pt x="3554" y="629"/>
                      <a:pt x="3512" y="671"/>
                      <a:pt x="3512" y="723"/>
                    </a:cubicBezTo>
                    <a:cubicBezTo>
                      <a:pt x="3512" y="774"/>
                      <a:pt x="3554" y="817"/>
                      <a:pt x="3606" y="817"/>
                    </a:cubicBezTo>
                    <a:lnTo>
                      <a:pt x="4303" y="817"/>
                    </a:lnTo>
                    <a:cubicBezTo>
                      <a:pt x="4471" y="817"/>
                      <a:pt x="4607" y="952"/>
                      <a:pt x="4610" y="1119"/>
                    </a:cubicBezTo>
                    <a:lnTo>
                      <a:pt x="3277" y="2452"/>
                    </a:lnTo>
                    <a:cubicBezTo>
                      <a:pt x="3267" y="2461"/>
                      <a:pt x="3260" y="2473"/>
                      <a:pt x="3255" y="2485"/>
                    </a:cubicBezTo>
                    <a:lnTo>
                      <a:pt x="2901" y="3406"/>
                    </a:lnTo>
                    <a:cubicBezTo>
                      <a:pt x="2873" y="3480"/>
                      <a:pt x="2948" y="3556"/>
                      <a:pt x="3023" y="3527"/>
                    </a:cubicBezTo>
                    <a:lnTo>
                      <a:pt x="3944" y="3173"/>
                    </a:lnTo>
                    <a:cubicBezTo>
                      <a:pt x="3956" y="3168"/>
                      <a:pt x="3967" y="3161"/>
                      <a:pt x="3976" y="3152"/>
                    </a:cubicBezTo>
                    <a:lnTo>
                      <a:pt x="4610" y="2518"/>
                    </a:lnTo>
                    <a:lnTo>
                      <a:pt x="4610" y="3829"/>
                    </a:lnTo>
                    <a:cubicBezTo>
                      <a:pt x="4610" y="3998"/>
                      <a:pt x="4472" y="4136"/>
                      <a:pt x="4303" y="4136"/>
                    </a:cubicBezTo>
                    <a:lnTo>
                      <a:pt x="2299" y="4136"/>
                    </a:lnTo>
                    <a:cubicBezTo>
                      <a:pt x="2247" y="4136"/>
                      <a:pt x="2205" y="4178"/>
                      <a:pt x="2205" y="4230"/>
                    </a:cubicBezTo>
                    <a:lnTo>
                      <a:pt x="2205" y="5032"/>
                    </a:lnTo>
                    <a:lnTo>
                      <a:pt x="1156" y="4158"/>
                    </a:lnTo>
                    <a:cubicBezTo>
                      <a:pt x="1139" y="4144"/>
                      <a:pt x="1118" y="4136"/>
                      <a:pt x="1096" y="4136"/>
                    </a:cubicBezTo>
                    <a:lnTo>
                      <a:pt x="495" y="4136"/>
                    </a:lnTo>
                    <a:cubicBezTo>
                      <a:pt x="326" y="4136"/>
                      <a:pt x="188" y="3998"/>
                      <a:pt x="188" y="3829"/>
                    </a:cubicBezTo>
                    <a:lnTo>
                      <a:pt x="188" y="1123"/>
                    </a:lnTo>
                    <a:cubicBezTo>
                      <a:pt x="188" y="954"/>
                      <a:pt x="326" y="817"/>
                      <a:pt x="495" y="817"/>
                    </a:cubicBezTo>
                    <a:lnTo>
                      <a:pt x="3184" y="817"/>
                    </a:lnTo>
                    <a:cubicBezTo>
                      <a:pt x="3236" y="817"/>
                      <a:pt x="3278" y="774"/>
                      <a:pt x="3278" y="723"/>
                    </a:cubicBezTo>
                    <a:cubicBezTo>
                      <a:pt x="3278" y="671"/>
                      <a:pt x="3236" y="629"/>
                      <a:pt x="3184" y="629"/>
                    </a:cubicBezTo>
                    <a:lnTo>
                      <a:pt x="495" y="629"/>
                    </a:lnTo>
                    <a:cubicBezTo>
                      <a:pt x="222" y="629"/>
                      <a:pt x="0" y="851"/>
                      <a:pt x="0" y="1123"/>
                    </a:cubicBezTo>
                    <a:lnTo>
                      <a:pt x="0" y="3829"/>
                    </a:lnTo>
                    <a:cubicBezTo>
                      <a:pt x="0" y="4102"/>
                      <a:pt x="222" y="4324"/>
                      <a:pt x="495" y="4324"/>
                    </a:cubicBezTo>
                    <a:lnTo>
                      <a:pt x="1062" y="4324"/>
                    </a:lnTo>
                    <a:lnTo>
                      <a:pt x="2238" y="5304"/>
                    </a:lnTo>
                    <a:cubicBezTo>
                      <a:pt x="2299" y="5354"/>
                      <a:pt x="2393" y="5310"/>
                      <a:pt x="2393" y="5232"/>
                    </a:cubicBezTo>
                    <a:lnTo>
                      <a:pt x="2393" y="4324"/>
                    </a:lnTo>
                    <a:lnTo>
                      <a:pt x="4303" y="4324"/>
                    </a:lnTo>
                    <a:cubicBezTo>
                      <a:pt x="4576" y="4324"/>
                      <a:pt x="4798" y="4102"/>
                      <a:pt x="4798" y="3829"/>
                    </a:cubicBezTo>
                    <a:lnTo>
                      <a:pt x="4798" y="2364"/>
                    </a:lnTo>
                    <a:cubicBezTo>
                      <a:pt x="4798" y="2354"/>
                      <a:pt x="4796" y="2344"/>
                      <a:pt x="4793" y="2335"/>
                    </a:cubicBezTo>
                    <a:lnTo>
                      <a:pt x="6315" y="813"/>
                    </a:lnTo>
                    <a:cubicBezTo>
                      <a:pt x="6428" y="700"/>
                      <a:pt x="6428" y="510"/>
                      <a:pt x="6315" y="397"/>
                    </a:cubicBezTo>
                    <a:close/>
                    <a:moveTo>
                      <a:pt x="5469" y="525"/>
                    </a:moveTo>
                    <a:lnTo>
                      <a:pt x="5620" y="676"/>
                    </a:lnTo>
                    <a:lnTo>
                      <a:pt x="3627" y="2669"/>
                    </a:lnTo>
                    <a:lnTo>
                      <a:pt x="3476" y="2518"/>
                    </a:lnTo>
                    <a:lnTo>
                      <a:pt x="5469" y="525"/>
                    </a:lnTo>
                    <a:close/>
                    <a:moveTo>
                      <a:pt x="3152" y="3276"/>
                    </a:moveTo>
                    <a:lnTo>
                      <a:pt x="3221" y="3096"/>
                    </a:lnTo>
                    <a:lnTo>
                      <a:pt x="3332" y="3207"/>
                    </a:lnTo>
                    <a:lnTo>
                      <a:pt x="3152" y="3276"/>
                    </a:lnTo>
                    <a:close/>
                    <a:moveTo>
                      <a:pt x="3524" y="3133"/>
                    </a:moveTo>
                    <a:lnTo>
                      <a:pt x="3295" y="2905"/>
                    </a:lnTo>
                    <a:lnTo>
                      <a:pt x="3379" y="2687"/>
                    </a:lnTo>
                    <a:lnTo>
                      <a:pt x="3741" y="3050"/>
                    </a:lnTo>
                    <a:lnTo>
                      <a:pt x="3524" y="3133"/>
                    </a:lnTo>
                    <a:close/>
                    <a:moveTo>
                      <a:pt x="3910" y="2952"/>
                    </a:moveTo>
                    <a:lnTo>
                      <a:pt x="3759" y="2802"/>
                    </a:lnTo>
                    <a:lnTo>
                      <a:pt x="5752" y="809"/>
                    </a:lnTo>
                    <a:lnTo>
                      <a:pt x="5903" y="959"/>
                    </a:lnTo>
                    <a:lnTo>
                      <a:pt x="3910" y="2952"/>
                    </a:lnTo>
                    <a:close/>
                    <a:moveTo>
                      <a:pt x="6182" y="680"/>
                    </a:moveTo>
                    <a:lnTo>
                      <a:pt x="6036" y="827"/>
                    </a:lnTo>
                    <a:lnTo>
                      <a:pt x="5602" y="393"/>
                    </a:lnTo>
                    <a:lnTo>
                      <a:pt x="5748" y="246"/>
                    </a:lnTo>
                    <a:cubicBezTo>
                      <a:pt x="5790" y="205"/>
                      <a:pt x="5857" y="205"/>
                      <a:pt x="5899" y="246"/>
                    </a:cubicBezTo>
                    <a:lnTo>
                      <a:pt x="6182" y="530"/>
                    </a:lnTo>
                    <a:cubicBezTo>
                      <a:pt x="6224" y="571"/>
                      <a:pt x="6224" y="639"/>
                      <a:pt x="6182" y="68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DECF78F-F51F-4469-A34F-DACA3578E910}"/>
                </a:ext>
              </a:extLst>
            </p:cNvPr>
            <p:cNvGrpSpPr/>
            <p:nvPr/>
          </p:nvGrpSpPr>
          <p:grpSpPr>
            <a:xfrm>
              <a:off x="8565509" y="2327375"/>
              <a:ext cx="425388" cy="368080"/>
              <a:chOff x="10426700" y="661988"/>
              <a:chExt cx="1201738" cy="1011238"/>
            </a:xfrm>
            <a:solidFill>
              <a:schemeClr val="bg1"/>
            </a:solidFill>
          </p:grpSpPr>
          <p:sp>
            <p:nvSpPr>
              <p:cNvPr id="66" name="Freeform 78">
                <a:extLst>
                  <a:ext uri="{FF2B5EF4-FFF2-40B4-BE49-F238E27FC236}">
                    <a16:creationId xmlns:a16="http://schemas.microsoft.com/office/drawing/2014/main" id="{E8556740-D379-4905-9A76-6604C49A0C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26700" y="661988"/>
                <a:ext cx="1201738" cy="1011238"/>
              </a:xfrm>
              <a:custGeom>
                <a:avLst/>
                <a:gdLst>
                  <a:gd name="T0" fmla="*/ 6306 w 6400"/>
                  <a:gd name="T1" fmla="*/ 0 h 5398"/>
                  <a:gd name="T2" fmla="*/ 94 w 6400"/>
                  <a:gd name="T3" fmla="*/ 0 h 5398"/>
                  <a:gd name="T4" fmla="*/ 0 w 6400"/>
                  <a:gd name="T5" fmla="*/ 94 h 5398"/>
                  <a:gd name="T6" fmla="*/ 0 w 6400"/>
                  <a:gd name="T7" fmla="*/ 5304 h 5398"/>
                  <a:gd name="T8" fmla="*/ 94 w 6400"/>
                  <a:gd name="T9" fmla="*/ 5398 h 5398"/>
                  <a:gd name="T10" fmla="*/ 6306 w 6400"/>
                  <a:gd name="T11" fmla="*/ 5398 h 5398"/>
                  <a:gd name="T12" fmla="*/ 6400 w 6400"/>
                  <a:gd name="T13" fmla="*/ 5304 h 5398"/>
                  <a:gd name="T14" fmla="*/ 6400 w 6400"/>
                  <a:gd name="T15" fmla="*/ 94 h 5398"/>
                  <a:gd name="T16" fmla="*/ 6306 w 6400"/>
                  <a:gd name="T17" fmla="*/ 0 h 5398"/>
                  <a:gd name="T18" fmla="*/ 6212 w 6400"/>
                  <a:gd name="T19" fmla="*/ 802 h 5398"/>
                  <a:gd name="T20" fmla="*/ 4609 w 6400"/>
                  <a:gd name="T21" fmla="*/ 802 h 5398"/>
                  <a:gd name="T22" fmla="*/ 4515 w 6400"/>
                  <a:gd name="T23" fmla="*/ 895 h 5398"/>
                  <a:gd name="T24" fmla="*/ 4609 w 6400"/>
                  <a:gd name="T25" fmla="*/ 989 h 5398"/>
                  <a:gd name="T26" fmla="*/ 6212 w 6400"/>
                  <a:gd name="T27" fmla="*/ 989 h 5398"/>
                  <a:gd name="T28" fmla="*/ 6212 w 6400"/>
                  <a:gd name="T29" fmla="*/ 5210 h 5398"/>
                  <a:gd name="T30" fmla="*/ 188 w 6400"/>
                  <a:gd name="T31" fmla="*/ 5210 h 5398"/>
                  <a:gd name="T32" fmla="*/ 188 w 6400"/>
                  <a:gd name="T33" fmla="*/ 989 h 5398"/>
                  <a:gd name="T34" fmla="*/ 601 w 6400"/>
                  <a:gd name="T35" fmla="*/ 989 h 5398"/>
                  <a:gd name="T36" fmla="*/ 601 w 6400"/>
                  <a:gd name="T37" fmla="*/ 3200 h 5398"/>
                  <a:gd name="T38" fmla="*/ 755 w 6400"/>
                  <a:gd name="T39" fmla="*/ 3272 h 5398"/>
                  <a:gd name="T40" fmla="*/ 1296 w 6400"/>
                  <a:gd name="T41" fmla="*/ 2821 h 5398"/>
                  <a:gd name="T42" fmla="*/ 1837 w 6400"/>
                  <a:gd name="T43" fmla="*/ 3272 h 5398"/>
                  <a:gd name="T44" fmla="*/ 1991 w 6400"/>
                  <a:gd name="T45" fmla="*/ 3200 h 5398"/>
                  <a:gd name="T46" fmla="*/ 1991 w 6400"/>
                  <a:gd name="T47" fmla="*/ 989 h 5398"/>
                  <a:gd name="T48" fmla="*/ 4152 w 6400"/>
                  <a:gd name="T49" fmla="*/ 989 h 5398"/>
                  <a:gd name="T50" fmla="*/ 4246 w 6400"/>
                  <a:gd name="T51" fmla="*/ 895 h 5398"/>
                  <a:gd name="T52" fmla="*/ 4152 w 6400"/>
                  <a:gd name="T53" fmla="*/ 802 h 5398"/>
                  <a:gd name="T54" fmla="*/ 188 w 6400"/>
                  <a:gd name="T55" fmla="*/ 802 h 5398"/>
                  <a:gd name="T56" fmla="*/ 188 w 6400"/>
                  <a:gd name="T57" fmla="*/ 188 h 5398"/>
                  <a:gd name="T58" fmla="*/ 6212 w 6400"/>
                  <a:gd name="T59" fmla="*/ 188 h 5398"/>
                  <a:gd name="T60" fmla="*/ 6212 w 6400"/>
                  <a:gd name="T61" fmla="*/ 802 h 5398"/>
                  <a:gd name="T62" fmla="*/ 789 w 6400"/>
                  <a:gd name="T63" fmla="*/ 2999 h 5398"/>
                  <a:gd name="T64" fmla="*/ 789 w 6400"/>
                  <a:gd name="T65" fmla="*/ 989 h 5398"/>
                  <a:gd name="T66" fmla="*/ 1804 w 6400"/>
                  <a:gd name="T67" fmla="*/ 989 h 5398"/>
                  <a:gd name="T68" fmla="*/ 1804 w 6400"/>
                  <a:gd name="T69" fmla="*/ 2999 h 5398"/>
                  <a:gd name="T70" fmla="*/ 1356 w 6400"/>
                  <a:gd name="T71" fmla="*/ 2627 h 5398"/>
                  <a:gd name="T72" fmla="*/ 1236 w 6400"/>
                  <a:gd name="T73" fmla="*/ 2627 h 5398"/>
                  <a:gd name="T74" fmla="*/ 789 w 6400"/>
                  <a:gd name="T75" fmla="*/ 2999 h 5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00" h="5398">
                    <a:moveTo>
                      <a:pt x="6306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lnTo>
                      <a:pt x="0" y="5304"/>
                    </a:lnTo>
                    <a:cubicBezTo>
                      <a:pt x="0" y="5356"/>
                      <a:pt x="42" y="5398"/>
                      <a:pt x="94" y="5398"/>
                    </a:cubicBezTo>
                    <a:lnTo>
                      <a:pt x="6306" y="5398"/>
                    </a:lnTo>
                    <a:cubicBezTo>
                      <a:pt x="6358" y="5398"/>
                      <a:pt x="6400" y="5356"/>
                      <a:pt x="6400" y="5304"/>
                    </a:cubicBezTo>
                    <a:lnTo>
                      <a:pt x="6400" y="94"/>
                    </a:lnTo>
                    <a:cubicBezTo>
                      <a:pt x="6400" y="42"/>
                      <a:pt x="6358" y="0"/>
                      <a:pt x="6306" y="0"/>
                    </a:cubicBezTo>
                    <a:close/>
                    <a:moveTo>
                      <a:pt x="6212" y="802"/>
                    </a:moveTo>
                    <a:lnTo>
                      <a:pt x="4609" y="802"/>
                    </a:lnTo>
                    <a:cubicBezTo>
                      <a:pt x="4557" y="802"/>
                      <a:pt x="4515" y="844"/>
                      <a:pt x="4515" y="895"/>
                    </a:cubicBezTo>
                    <a:cubicBezTo>
                      <a:pt x="4515" y="947"/>
                      <a:pt x="4557" y="989"/>
                      <a:pt x="4609" y="989"/>
                    </a:cubicBezTo>
                    <a:lnTo>
                      <a:pt x="6212" y="989"/>
                    </a:lnTo>
                    <a:lnTo>
                      <a:pt x="6212" y="5210"/>
                    </a:lnTo>
                    <a:lnTo>
                      <a:pt x="188" y="5210"/>
                    </a:lnTo>
                    <a:lnTo>
                      <a:pt x="188" y="989"/>
                    </a:lnTo>
                    <a:lnTo>
                      <a:pt x="601" y="989"/>
                    </a:lnTo>
                    <a:lnTo>
                      <a:pt x="601" y="3200"/>
                    </a:lnTo>
                    <a:cubicBezTo>
                      <a:pt x="601" y="3278"/>
                      <a:pt x="695" y="3322"/>
                      <a:pt x="755" y="3272"/>
                    </a:cubicBezTo>
                    <a:lnTo>
                      <a:pt x="1296" y="2821"/>
                    </a:lnTo>
                    <a:lnTo>
                      <a:pt x="1837" y="3272"/>
                    </a:lnTo>
                    <a:cubicBezTo>
                      <a:pt x="1897" y="3322"/>
                      <a:pt x="1991" y="3278"/>
                      <a:pt x="1991" y="3200"/>
                    </a:cubicBezTo>
                    <a:lnTo>
                      <a:pt x="1991" y="989"/>
                    </a:lnTo>
                    <a:lnTo>
                      <a:pt x="4152" y="989"/>
                    </a:lnTo>
                    <a:cubicBezTo>
                      <a:pt x="4204" y="989"/>
                      <a:pt x="4246" y="947"/>
                      <a:pt x="4246" y="895"/>
                    </a:cubicBezTo>
                    <a:cubicBezTo>
                      <a:pt x="4246" y="844"/>
                      <a:pt x="4204" y="802"/>
                      <a:pt x="4152" y="802"/>
                    </a:cubicBezTo>
                    <a:lnTo>
                      <a:pt x="188" y="802"/>
                    </a:lnTo>
                    <a:lnTo>
                      <a:pt x="188" y="188"/>
                    </a:lnTo>
                    <a:lnTo>
                      <a:pt x="6212" y="188"/>
                    </a:lnTo>
                    <a:lnTo>
                      <a:pt x="6212" y="802"/>
                    </a:lnTo>
                    <a:close/>
                    <a:moveTo>
                      <a:pt x="789" y="2999"/>
                    </a:moveTo>
                    <a:lnTo>
                      <a:pt x="789" y="989"/>
                    </a:lnTo>
                    <a:lnTo>
                      <a:pt x="1804" y="989"/>
                    </a:lnTo>
                    <a:lnTo>
                      <a:pt x="1804" y="2999"/>
                    </a:lnTo>
                    <a:lnTo>
                      <a:pt x="1356" y="2627"/>
                    </a:lnTo>
                    <a:cubicBezTo>
                      <a:pt x="1322" y="2598"/>
                      <a:pt x="1271" y="2598"/>
                      <a:pt x="1236" y="2627"/>
                    </a:cubicBezTo>
                    <a:lnTo>
                      <a:pt x="789" y="299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67" name="Oval 79">
                <a:extLst>
                  <a:ext uri="{FF2B5EF4-FFF2-40B4-BE49-F238E27FC236}">
                    <a16:creationId xmlns:a16="http://schemas.microsoft.com/office/drawing/2014/main" id="{FF16A908-23BF-487D-89CF-314DD8E81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6500" y="738188"/>
                <a:ext cx="34925" cy="3492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68" name="Oval 80">
                <a:extLst>
                  <a:ext uri="{FF2B5EF4-FFF2-40B4-BE49-F238E27FC236}">
                    <a16:creationId xmlns:a16="http://schemas.microsoft.com/office/drawing/2014/main" id="{68CAAF95-1859-4BF3-B9F2-254E1D33F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1113" y="738188"/>
                <a:ext cx="34925" cy="3492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69" name="Oval 81">
                <a:extLst>
                  <a:ext uri="{FF2B5EF4-FFF2-40B4-BE49-F238E27FC236}">
                    <a16:creationId xmlns:a16="http://schemas.microsoft.com/office/drawing/2014/main" id="{01B5EAF1-3CDA-4371-8E69-4B9F45AC9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4138" y="738188"/>
                <a:ext cx="34925" cy="3492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0" name="Freeform 82">
                <a:extLst>
                  <a:ext uri="{FF2B5EF4-FFF2-40B4-BE49-F238E27FC236}">
                    <a16:creationId xmlns:a16="http://schemas.microsoft.com/office/drawing/2014/main" id="{409BA0A9-5F9F-4026-B165-B8ADB8BDB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1000" y="738188"/>
                <a:ext cx="239713" cy="33338"/>
              </a:xfrm>
              <a:custGeom>
                <a:avLst/>
                <a:gdLst>
                  <a:gd name="T0" fmla="*/ 1190 w 1278"/>
                  <a:gd name="T1" fmla="*/ 0 h 175"/>
                  <a:gd name="T2" fmla="*/ 88 w 1278"/>
                  <a:gd name="T3" fmla="*/ 0 h 175"/>
                  <a:gd name="T4" fmla="*/ 0 w 1278"/>
                  <a:gd name="T5" fmla="*/ 88 h 175"/>
                  <a:gd name="T6" fmla="*/ 88 w 1278"/>
                  <a:gd name="T7" fmla="*/ 175 h 175"/>
                  <a:gd name="T8" fmla="*/ 1190 w 1278"/>
                  <a:gd name="T9" fmla="*/ 175 h 175"/>
                  <a:gd name="T10" fmla="*/ 1278 w 1278"/>
                  <a:gd name="T11" fmla="*/ 88 h 175"/>
                  <a:gd name="T12" fmla="*/ 1190 w 1278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8" h="175">
                    <a:moveTo>
                      <a:pt x="1190" y="0"/>
                    </a:moveTo>
                    <a:lnTo>
                      <a:pt x="88" y="0"/>
                    </a:lnTo>
                    <a:cubicBezTo>
                      <a:pt x="40" y="0"/>
                      <a:pt x="0" y="39"/>
                      <a:pt x="0" y="88"/>
                    </a:cubicBezTo>
                    <a:cubicBezTo>
                      <a:pt x="0" y="136"/>
                      <a:pt x="40" y="175"/>
                      <a:pt x="88" y="175"/>
                    </a:cubicBezTo>
                    <a:lnTo>
                      <a:pt x="1190" y="175"/>
                    </a:lnTo>
                    <a:cubicBezTo>
                      <a:pt x="1239" y="175"/>
                      <a:pt x="1278" y="136"/>
                      <a:pt x="1278" y="88"/>
                    </a:cubicBezTo>
                    <a:cubicBezTo>
                      <a:pt x="1278" y="39"/>
                      <a:pt x="1239" y="0"/>
                      <a:pt x="119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1" name="Freeform 83">
                <a:extLst>
                  <a:ext uri="{FF2B5EF4-FFF2-40B4-BE49-F238E27FC236}">
                    <a16:creationId xmlns:a16="http://schemas.microsoft.com/office/drawing/2014/main" id="{D012A1B0-7F55-4B0B-BED8-A61D9BB92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5" y="738188"/>
                <a:ext cx="127000" cy="33338"/>
              </a:xfrm>
              <a:custGeom>
                <a:avLst/>
                <a:gdLst>
                  <a:gd name="T0" fmla="*/ 589 w 677"/>
                  <a:gd name="T1" fmla="*/ 0 h 175"/>
                  <a:gd name="T2" fmla="*/ 88 w 677"/>
                  <a:gd name="T3" fmla="*/ 0 h 175"/>
                  <a:gd name="T4" fmla="*/ 0 w 677"/>
                  <a:gd name="T5" fmla="*/ 88 h 175"/>
                  <a:gd name="T6" fmla="*/ 88 w 677"/>
                  <a:gd name="T7" fmla="*/ 175 h 175"/>
                  <a:gd name="T8" fmla="*/ 589 w 677"/>
                  <a:gd name="T9" fmla="*/ 175 h 175"/>
                  <a:gd name="T10" fmla="*/ 677 w 677"/>
                  <a:gd name="T11" fmla="*/ 88 h 175"/>
                  <a:gd name="T12" fmla="*/ 589 w 677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7" h="175">
                    <a:moveTo>
                      <a:pt x="589" y="0"/>
                    </a:moveTo>
                    <a:lnTo>
                      <a:pt x="88" y="0"/>
                    </a:lnTo>
                    <a:cubicBezTo>
                      <a:pt x="40" y="0"/>
                      <a:pt x="0" y="39"/>
                      <a:pt x="0" y="88"/>
                    </a:cubicBezTo>
                    <a:cubicBezTo>
                      <a:pt x="0" y="136"/>
                      <a:pt x="40" y="175"/>
                      <a:pt x="88" y="175"/>
                    </a:cubicBezTo>
                    <a:lnTo>
                      <a:pt x="589" y="175"/>
                    </a:lnTo>
                    <a:cubicBezTo>
                      <a:pt x="637" y="175"/>
                      <a:pt x="677" y="136"/>
                      <a:pt x="677" y="88"/>
                    </a:cubicBezTo>
                    <a:cubicBezTo>
                      <a:pt x="677" y="39"/>
                      <a:pt x="637" y="0"/>
                      <a:pt x="5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8D3B5362-2662-4E5A-862E-308BBB5C6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7413" y="1055688"/>
                <a:ext cx="506413" cy="36513"/>
              </a:xfrm>
              <a:custGeom>
                <a:avLst/>
                <a:gdLst>
                  <a:gd name="T0" fmla="*/ 2599 w 2693"/>
                  <a:gd name="T1" fmla="*/ 0 h 188"/>
                  <a:gd name="T2" fmla="*/ 94 w 2693"/>
                  <a:gd name="T3" fmla="*/ 0 h 188"/>
                  <a:gd name="T4" fmla="*/ 0 w 2693"/>
                  <a:gd name="T5" fmla="*/ 94 h 188"/>
                  <a:gd name="T6" fmla="*/ 94 w 2693"/>
                  <a:gd name="T7" fmla="*/ 188 h 188"/>
                  <a:gd name="T8" fmla="*/ 2599 w 2693"/>
                  <a:gd name="T9" fmla="*/ 188 h 188"/>
                  <a:gd name="T10" fmla="*/ 2693 w 2693"/>
                  <a:gd name="T11" fmla="*/ 94 h 188"/>
                  <a:gd name="T12" fmla="*/ 2599 w 2693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3" h="188">
                    <a:moveTo>
                      <a:pt x="2599" y="0"/>
                    </a:moveTo>
                    <a:lnTo>
                      <a:pt x="94" y="0"/>
                    </a:lnTo>
                    <a:cubicBezTo>
                      <a:pt x="43" y="0"/>
                      <a:pt x="0" y="42"/>
                      <a:pt x="0" y="94"/>
                    </a:cubicBezTo>
                    <a:cubicBezTo>
                      <a:pt x="0" y="146"/>
                      <a:pt x="43" y="188"/>
                      <a:pt x="94" y="188"/>
                    </a:cubicBezTo>
                    <a:lnTo>
                      <a:pt x="2599" y="188"/>
                    </a:lnTo>
                    <a:cubicBezTo>
                      <a:pt x="2651" y="188"/>
                      <a:pt x="2693" y="146"/>
                      <a:pt x="2693" y="94"/>
                    </a:cubicBezTo>
                    <a:cubicBezTo>
                      <a:pt x="2693" y="42"/>
                      <a:pt x="2651" y="0"/>
                      <a:pt x="259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3" name="Freeform 85">
                <a:extLst>
                  <a:ext uri="{FF2B5EF4-FFF2-40B4-BE49-F238E27FC236}">
                    <a16:creationId xmlns:a16="http://schemas.microsoft.com/office/drawing/2014/main" id="{8E65792E-6935-4A31-9DDC-9A6E9DDBA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7413" y="1149350"/>
                <a:ext cx="506413" cy="36513"/>
              </a:xfrm>
              <a:custGeom>
                <a:avLst/>
                <a:gdLst>
                  <a:gd name="T0" fmla="*/ 2599 w 2693"/>
                  <a:gd name="T1" fmla="*/ 0 h 188"/>
                  <a:gd name="T2" fmla="*/ 94 w 2693"/>
                  <a:gd name="T3" fmla="*/ 0 h 188"/>
                  <a:gd name="T4" fmla="*/ 0 w 2693"/>
                  <a:gd name="T5" fmla="*/ 94 h 188"/>
                  <a:gd name="T6" fmla="*/ 94 w 2693"/>
                  <a:gd name="T7" fmla="*/ 188 h 188"/>
                  <a:gd name="T8" fmla="*/ 2599 w 2693"/>
                  <a:gd name="T9" fmla="*/ 188 h 188"/>
                  <a:gd name="T10" fmla="*/ 2693 w 2693"/>
                  <a:gd name="T11" fmla="*/ 94 h 188"/>
                  <a:gd name="T12" fmla="*/ 2599 w 2693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3" h="188">
                    <a:moveTo>
                      <a:pt x="2599" y="0"/>
                    </a:moveTo>
                    <a:lnTo>
                      <a:pt x="94" y="0"/>
                    </a:lnTo>
                    <a:cubicBezTo>
                      <a:pt x="43" y="0"/>
                      <a:pt x="0" y="42"/>
                      <a:pt x="0" y="94"/>
                    </a:cubicBezTo>
                    <a:cubicBezTo>
                      <a:pt x="0" y="146"/>
                      <a:pt x="43" y="188"/>
                      <a:pt x="94" y="188"/>
                    </a:cubicBezTo>
                    <a:lnTo>
                      <a:pt x="2599" y="188"/>
                    </a:lnTo>
                    <a:cubicBezTo>
                      <a:pt x="2651" y="188"/>
                      <a:pt x="2693" y="146"/>
                      <a:pt x="2693" y="94"/>
                    </a:cubicBezTo>
                    <a:cubicBezTo>
                      <a:pt x="2693" y="42"/>
                      <a:pt x="2651" y="0"/>
                      <a:pt x="259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4" name="Freeform 86">
                <a:extLst>
                  <a:ext uri="{FF2B5EF4-FFF2-40B4-BE49-F238E27FC236}">
                    <a16:creationId xmlns:a16="http://schemas.microsoft.com/office/drawing/2014/main" id="{AF863097-337B-4672-B985-310764739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7413" y="1244600"/>
                <a:ext cx="506413" cy="34925"/>
              </a:xfrm>
              <a:custGeom>
                <a:avLst/>
                <a:gdLst>
                  <a:gd name="T0" fmla="*/ 2599 w 2693"/>
                  <a:gd name="T1" fmla="*/ 0 h 188"/>
                  <a:gd name="T2" fmla="*/ 94 w 2693"/>
                  <a:gd name="T3" fmla="*/ 0 h 188"/>
                  <a:gd name="T4" fmla="*/ 0 w 2693"/>
                  <a:gd name="T5" fmla="*/ 94 h 188"/>
                  <a:gd name="T6" fmla="*/ 94 w 2693"/>
                  <a:gd name="T7" fmla="*/ 188 h 188"/>
                  <a:gd name="T8" fmla="*/ 2599 w 2693"/>
                  <a:gd name="T9" fmla="*/ 188 h 188"/>
                  <a:gd name="T10" fmla="*/ 2693 w 2693"/>
                  <a:gd name="T11" fmla="*/ 94 h 188"/>
                  <a:gd name="T12" fmla="*/ 2599 w 2693"/>
                  <a:gd name="T1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3" h="188">
                    <a:moveTo>
                      <a:pt x="2599" y="0"/>
                    </a:moveTo>
                    <a:lnTo>
                      <a:pt x="94" y="0"/>
                    </a:lnTo>
                    <a:cubicBezTo>
                      <a:pt x="43" y="0"/>
                      <a:pt x="0" y="42"/>
                      <a:pt x="0" y="94"/>
                    </a:cubicBezTo>
                    <a:cubicBezTo>
                      <a:pt x="0" y="146"/>
                      <a:pt x="43" y="188"/>
                      <a:pt x="94" y="188"/>
                    </a:cubicBezTo>
                    <a:lnTo>
                      <a:pt x="2599" y="188"/>
                    </a:lnTo>
                    <a:cubicBezTo>
                      <a:pt x="2651" y="188"/>
                      <a:pt x="2693" y="146"/>
                      <a:pt x="2693" y="94"/>
                    </a:cubicBezTo>
                    <a:cubicBezTo>
                      <a:pt x="2693" y="42"/>
                      <a:pt x="2651" y="0"/>
                      <a:pt x="259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5" name="Freeform 87">
                <a:extLst>
                  <a:ext uri="{FF2B5EF4-FFF2-40B4-BE49-F238E27FC236}">
                    <a16:creationId xmlns:a16="http://schemas.microsoft.com/office/drawing/2014/main" id="{4F771728-BC16-44FD-AD7E-7ED6BC44A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36325" y="906463"/>
                <a:ext cx="317500" cy="34925"/>
              </a:xfrm>
              <a:custGeom>
                <a:avLst/>
                <a:gdLst>
                  <a:gd name="T0" fmla="*/ 1597 w 1691"/>
                  <a:gd name="T1" fmla="*/ 0 h 187"/>
                  <a:gd name="T2" fmla="*/ 94 w 1691"/>
                  <a:gd name="T3" fmla="*/ 0 h 187"/>
                  <a:gd name="T4" fmla="*/ 0 w 1691"/>
                  <a:gd name="T5" fmla="*/ 93 h 187"/>
                  <a:gd name="T6" fmla="*/ 94 w 1691"/>
                  <a:gd name="T7" fmla="*/ 187 h 187"/>
                  <a:gd name="T8" fmla="*/ 1597 w 1691"/>
                  <a:gd name="T9" fmla="*/ 187 h 187"/>
                  <a:gd name="T10" fmla="*/ 1691 w 1691"/>
                  <a:gd name="T11" fmla="*/ 93 h 187"/>
                  <a:gd name="T12" fmla="*/ 1597 w 1691"/>
                  <a:gd name="T1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1" h="187">
                    <a:moveTo>
                      <a:pt x="1597" y="0"/>
                    </a:moveTo>
                    <a:lnTo>
                      <a:pt x="94" y="0"/>
                    </a:lnTo>
                    <a:cubicBezTo>
                      <a:pt x="42" y="0"/>
                      <a:pt x="0" y="42"/>
                      <a:pt x="0" y="93"/>
                    </a:cubicBezTo>
                    <a:cubicBezTo>
                      <a:pt x="0" y="145"/>
                      <a:pt x="42" y="187"/>
                      <a:pt x="94" y="187"/>
                    </a:cubicBezTo>
                    <a:lnTo>
                      <a:pt x="1597" y="187"/>
                    </a:lnTo>
                    <a:cubicBezTo>
                      <a:pt x="1649" y="187"/>
                      <a:pt x="1691" y="145"/>
                      <a:pt x="1691" y="93"/>
                    </a:cubicBezTo>
                    <a:cubicBezTo>
                      <a:pt x="1691" y="42"/>
                      <a:pt x="1649" y="0"/>
                      <a:pt x="159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6" name="Freeform 88">
                <a:extLst>
                  <a:ext uri="{FF2B5EF4-FFF2-40B4-BE49-F238E27FC236}">
                    <a16:creationId xmlns:a16="http://schemas.microsoft.com/office/drawing/2014/main" id="{A81E2339-C711-41F2-B817-FAE1B60E0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3750" y="906463"/>
                <a:ext cx="242888" cy="34925"/>
              </a:xfrm>
              <a:custGeom>
                <a:avLst/>
                <a:gdLst>
                  <a:gd name="T0" fmla="*/ 1197 w 1291"/>
                  <a:gd name="T1" fmla="*/ 0 h 187"/>
                  <a:gd name="T2" fmla="*/ 94 w 1291"/>
                  <a:gd name="T3" fmla="*/ 0 h 187"/>
                  <a:gd name="T4" fmla="*/ 0 w 1291"/>
                  <a:gd name="T5" fmla="*/ 93 h 187"/>
                  <a:gd name="T6" fmla="*/ 94 w 1291"/>
                  <a:gd name="T7" fmla="*/ 187 h 187"/>
                  <a:gd name="T8" fmla="*/ 1197 w 1291"/>
                  <a:gd name="T9" fmla="*/ 187 h 187"/>
                  <a:gd name="T10" fmla="*/ 1291 w 1291"/>
                  <a:gd name="T11" fmla="*/ 93 h 187"/>
                  <a:gd name="T12" fmla="*/ 1197 w 1291"/>
                  <a:gd name="T13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1" h="187">
                    <a:moveTo>
                      <a:pt x="1197" y="0"/>
                    </a:moveTo>
                    <a:lnTo>
                      <a:pt x="94" y="0"/>
                    </a:lnTo>
                    <a:cubicBezTo>
                      <a:pt x="43" y="0"/>
                      <a:pt x="0" y="42"/>
                      <a:pt x="0" y="93"/>
                    </a:cubicBezTo>
                    <a:cubicBezTo>
                      <a:pt x="0" y="145"/>
                      <a:pt x="43" y="187"/>
                      <a:pt x="94" y="187"/>
                    </a:cubicBezTo>
                    <a:lnTo>
                      <a:pt x="1197" y="187"/>
                    </a:lnTo>
                    <a:cubicBezTo>
                      <a:pt x="1248" y="187"/>
                      <a:pt x="1291" y="145"/>
                      <a:pt x="1291" y="93"/>
                    </a:cubicBezTo>
                    <a:cubicBezTo>
                      <a:pt x="1291" y="42"/>
                      <a:pt x="1248" y="0"/>
                      <a:pt x="119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7" name="Freeform 89">
                <a:extLst>
                  <a:ext uri="{FF2B5EF4-FFF2-40B4-BE49-F238E27FC236}">
                    <a16:creationId xmlns:a16="http://schemas.microsoft.com/office/drawing/2014/main" id="{5B02FC81-C4C3-4823-AB9A-9164B809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8825" y="1374775"/>
                <a:ext cx="217488" cy="206375"/>
              </a:xfrm>
              <a:custGeom>
                <a:avLst/>
                <a:gdLst>
                  <a:gd name="T0" fmla="*/ 1144 w 1156"/>
                  <a:gd name="T1" fmla="*/ 411 h 1102"/>
                  <a:gd name="T2" fmla="*/ 1054 w 1156"/>
                  <a:gd name="T3" fmla="*/ 346 h 1102"/>
                  <a:gd name="T4" fmla="*/ 759 w 1156"/>
                  <a:gd name="T5" fmla="*/ 346 h 1102"/>
                  <a:gd name="T6" fmla="*/ 667 w 1156"/>
                  <a:gd name="T7" fmla="*/ 65 h 1102"/>
                  <a:gd name="T8" fmla="*/ 578 w 1156"/>
                  <a:gd name="T9" fmla="*/ 0 h 1102"/>
                  <a:gd name="T10" fmla="*/ 489 w 1156"/>
                  <a:gd name="T11" fmla="*/ 65 h 1102"/>
                  <a:gd name="T12" fmla="*/ 397 w 1156"/>
                  <a:gd name="T13" fmla="*/ 346 h 1102"/>
                  <a:gd name="T14" fmla="*/ 102 w 1156"/>
                  <a:gd name="T15" fmla="*/ 346 h 1102"/>
                  <a:gd name="T16" fmla="*/ 12 w 1156"/>
                  <a:gd name="T17" fmla="*/ 411 h 1102"/>
                  <a:gd name="T18" fmla="*/ 46 w 1156"/>
                  <a:gd name="T19" fmla="*/ 516 h 1102"/>
                  <a:gd name="T20" fmla="*/ 286 w 1156"/>
                  <a:gd name="T21" fmla="*/ 690 h 1102"/>
                  <a:gd name="T22" fmla="*/ 194 w 1156"/>
                  <a:gd name="T23" fmla="*/ 971 h 1102"/>
                  <a:gd name="T24" fmla="*/ 225 w 1156"/>
                  <a:gd name="T25" fmla="*/ 1074 h 1102"/>
                  <a:gd name="T26" fmla="*/ 339 w 1156"/>
                  <a:gd name="T27" fmla="*/ 1076 h 1102"/>
                  <a:gd name="T28" fmla="*/ 578 w 1156"/>
                  <a:gd name="T29" fmla="*/ 902 h 1102"/>
                  <a:gd name="T30" fmla="*/ 817 w 1156"/>
                  <a:gd name="T31" fmla="*/ 1076 h 1102"/>
                  <a:gd name="T32" fmla="*/ 935 w 1156"/>
                  <a:gd name="T33" fmla="*/ 1070 h 1102"/>
                  <a:gd name="T34" fmla="*/ 962 w 1156"/>
                  <a:gd name="T35" fmla="*/ 971 h 1102"/>
                  <a:gd name="T36" fmla="*/ 870 w 1156"/>
                  <a:gd name="T37" fmla="*/ 690 h 1102"/>
                  <a:gd name="T38" fmla="*/ 1110 w 1156"/>
                  <a:gd name="T39" fmla="*/ 516 h 1102"/>
                  <a:gd name="T40" fmla="*/ 1144 w 1156"/>
                  <a:gd name="T41" fmla="*/ 411 h 1102"/>
                  <a:gd name="T42" fmla="*/ 705 w 1156"/>
                  <a:gd name="T43" fmla="*/ 578 h 1102"/>
                  <a:gd name="T44" fmla="*/ 671 w 1156"/>
                  <a:gd name="T45" fmla="*/ 683 h 1102"/>
                  <a:gd name="T46" fmla="*/ 694 w 1156"/>
                  <a:gd name="T47" fmla="*/ 754 h 1102"/>
                  <a:gd name="T48" fmla="*/ 633 w 1156"/>
                  <a:gd name="T49" fmla="*/ 710 h 1102"/>
                  <a:gd name="T50" fmla="*/ 578 w 1156"/>
                  <a:gd name="T51" fmla="*/ 692 h 1102"/>
                  <a:gd name="T52" fmla="*/ 523 w 1156"/>
                  <a:gd name="T53" fmla="*/ 710 h 1102"/>
                  <a:gd name="T54" fmla="*/ 462 w 1156"/>
                  <a:gd name="T55" fmla="*/ 754 h 1102"/>
                  <a:gd name="T56" fmla="*/ 485 w 1156"/>
                  <a:gd name="T57" fmla="*/ 683 h 1102"/>
                  <a:gd name="T58" fmla="*/ 451 w 1156"/>
                  <a:gd name="T59" fmla="*/ 578 h 1102"/>
                  <a:gd name="T60" fmla="*/ 391 w 1156"/>
                  <a:gd name="T61" fmla="*/ 534 h 1102"/>
                  <a:gd name="T62" fmla="*/ 466 w 1156"/>
                  <a:gd name="T63" fmla="*/ 534 h 1102"/>
                  <a:gd name="T64" fmla="*/ 555 w 1156"/>
                  <a:gd name="T65" fmla="*/ 469 h 1102"/>
                  <a:gd name="T66" fmla="*/ 578 w 1156"/>
                  <a:gd name="T67" fmla="*/ 398 h 1102"/>
                  <a:gd name="T68" fmla="*/ 601 w 1156"/>
                  <a:gd name="T69" fmla="*/ 469 h 1102"/>
                  <a:gd name="T70" fmla="*/ 691 w 1156"/>
                  <a:gd name="T71" fmla="*/ 534 h 1102"/>
                  <a:gd name="T72" fmla="*/ 765 w 1156"/>
                  <a:gd name="T73" fmla="*/ 534 h 1102"/>
                  <a:gd name="T74" fmla="*/ 705 w 1156"/>
                  <a:gd name="T75" fmla="*/ 578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56" h="1102">
                    <a:moveTo>
                      <a:pt x="1144" y="411"/>
                    </a:moveTo>
                    <a:cubicBezTo>
                      <a:pt x="1131" y="372"/>
                      <a:pt x="1095" y="346"/>
                      <a:pt x="1054" y="346"/>
                    </a:cubicBezTo>
                    <a:lnTo>
                      <a:pt x="759" y="346"/>
                    </a:lnTo>
                    <a:lnTo>
                      <a:pt x="667" y="65"/>
                    </a:lnTo>
                    <a:cubicBezTo>
                      <a:pt x="655" y="26"/>
                      <a:pt x="619" y="0"/>
                      <a:pt x="578" y="0"/>
                    </a:cubicBezTo>
                    <a:cubicBezTo>
                      <a:pt x="537" y="0"/>
                      <a:pt x="501" y="26"/>
                      <a:pt x="489" y="65"/>
                    </a:cubicBezTo>
                    <a:lnTo>
                      <a:pt x="397" y="346"/>
                    </a:lnTo>
                    <a:lnTo>
                      <a:pt x="102" y="346"/>
                    </a:lnTo>
                    <a:cubicBezTo>
                      <a:pt x="61" y="346"/>
                      <a:pt x="25" y="372"/>
                      <a:pt x="12" y="411"/>
                    </a:cubicBezTo>
                    <a:cubicBezTo>
                      <a:pt x="0" y="450"/>
                      <a:pt x="13" y="492"/>
                      <a:pt x="46" y="516"/>
                    </a:cubicBezTo>
                    <a:lnTo>
                      <a:pt x="286" y="690"/>
                    </a:lnTo>
                    <a:lnTo>
                      <a:pt x="194" y="971"/>
                    </a:lnTo>
                    <a:cubicBezTo>
                      <a:pt x="182" y="1008"/>
                      <a:pt x="195" y="1050"/>
                      <a:pt x="225" y="1074"/>
                    </a:cubicBezTo>
                    <a:cubicBezTo>
                      <a:pt x="258" y="1100"/>
                      <a:pt x="305" y="1101"/>
                      <a:pt x="339" y="1076"/>
                    </a:cubicBezTo>
                    <a:lnTo>
                      <a:pt x="578" y="902"/>
                    </a:lnTo>
                    <a:lnTo>
                      <a:pt x="817" y="1076"/>
                    </a:lnTo>
                    <a:cubicBezTo>
                      <a:pt x="853" y="1102"/>
                      <a:pt x="902" y="1099"/>
                      <a:pt x="935" y="1070"/>
                    </a:cubicBezTo>
                    <a:cubicBezTo>
                      <a:pt x="962" y="1046"/>
                      <a:pt x="973" y="1006"/>
                      <a:pt x="962" y="971"/>
                    </a:cubicBezTo>
                    <a:lnTo>
                      <a:pt x="870" y="690"/>
                    </a:lnTo>
                    <a:lnTo>
                      <a:pt x="1110" y="516"/>
                    </a:lnTo>
                    <a:cubicBezTo>
                      <a:pt x="1143" y="492"/>
                      <a:pt x="1156" y="450"/>
                      <a:pt x="1144" y="411"/>
                    </a:cubicBezTo>
                    <a:close/>
                    <a:moveTo>
                      <a:pt x="705" y="578"/>
                    </a:moveTo>
                    <a:cubicBezTo>
                      <a:pt x="672" y="602"/>
                      <a:pt x="658" y="644"/>
                      <a:pt x="671" y="683"/>
                    </a:cubicBezTo>
                    <a:lnTo>
                      <a:pt x="694" y="754"/>
                    </a:lnTo>
                    <a:lnTo>
                      <a:pt x="633" y="710"/>
                    </a:lnTo>
                    <a:cubicBezTo>
                      <a:pt x="617" y="698"/>
                      <a:pt x="597" y="692"/>
                      <a:pt x="578" y="692"/>
                    </a:cubicBezTo>
                    <a:cubicBezTo>
                      <a:pt x="559" y="692"/>
                      <a:pt x="539" y="698"/>
                      <a:pt x="523" y="710"/>
                    </a:cubicBezTo>
                    <a:lnTo>
                      <a:pt x="462" y="754"/>
                    </a:lnTo>
                    <a:lnTo>
                      <a:pt x="485" y="683"/>
                    </a:lnTo>
                    <a:cubicBezTo>
                      <a:pt x="498" y="644"/>
                      <a:pt x="484" y="602"/>
                      <a:pt x="451" y="578"/>
                    </a:cubicBezTo>
                    <a:lnTo>
                      <a:pt x="391" y="534"/>
                    </a:lnTo>
                    <a:lnTo>
                      <a:pt x="466" y="534"/>
                    </a:lnTo>
                    <a:cubicBezTo>
                      <a:pt x="506" y="534"/>
                      <a:pt x="542" y="508"/>
                      <a:pt x="555" y="469"/>
                    </a:cubicBezTo>
                    <a:lnTo>
                      <a:pt x="578" y="398"/>
                    </a:lnTo>
                    <a:lnTo>
                      <a:pt x="601" y="469"/>
                    </a:lnTo>
                    <a:cubicBezTo>
                      <a:pt x="614" y="508"/>
                      <a:pt x="650" y="534"/>
                      <a:pt x="691" y="534"/>
                    </a:cubicBezTo>
                    <a:lnTo>
                      <a:pt x="765" y="534"/>
                    </a:lnTo>
                    <a:lnTo>
                      <a:pt x="705" y="57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8" name="Freeform 90">
                <a:extLst>
                  <a:ext uri="{FF2B5EF4-FFF2-40B4-BE49-F238E27FC236}">
                    <a16:creationId xmlns:a16="http://schemas.microsoft.com/office/drawing/2014/main" id="{411F1414-95F9-4373-B335-246E228EA8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8538" y="1374775"/>
                <a:ext cx="217488" cy="206375"/>
              </a:xfrm>
              <a:custGeom>
                <a:avLst/>
                <a:gdLst>
                  <a:gd name="T0" fmla="*/ 1144 w 1156"/>
                  <a:gd name="T1" fmla="*/ 411 h 1102"/>
                  <a:gd name="T2" fmla="*/ 1054 w 1156"/>
                  <a:gd name="T3" fmla="*/ 346 h 1102"/>
                  <a:gd name="T4" fmla="*/ 759 w 1156"/>
                  <a:gd name="T5" fmla="*/ 346 h 1102"/>
                  <a:gd name="T6" fmla="*/ 667 w 1156"/>
                  <a:gd name="T7" fmla="*/ 65 h 1102"/>
                  <a:gd name="T8" fmla="*/ 578 w 1156"/>
                  <a:gd name="T9" fmla="*/ 0 h 1102"/>
                  <a:gd name="T10" fmla="*/ 489 w 1156"/>
                  <a:gd name="T11" fmla="*/ 65 h 1102"/>
                  <a:gd name="T12" fmla="*/ 397 w 1156"/>
                  <a:gd name="T13" fmla="*/ 346 h 1102"/>
                  <a:gd name="T14" fmla="*/ 102 w 1156"/>
                  <a:gd name="T15" fmla="*/ 346 h 1102"/>
                  <a:gd name="T16" fmla="*/ 12 w 1156"/>
                  <a:gd name="T17" fmla="*/ 411 h 1102"/>
                  <a:gd name="T18" fmla="*/ 46 w 1156"/>
                  <a:gd name="T19" fmla="*/ 516 h 1102"/>
                  <a:gd name="T20" fmla="*/ 286 w 1156"/>
                  <a:gd name="T21" fmla="*/ 690 h 1102"/>
                  <a:gd name="T22" fmla="*/ 194 w 1156"/>
                  <a:gd name="T23" fmla="*/ 971 h 1102"/>
                  <a:gd name="T24" fmla="*/ 221 w 1156"/>
                  <a:gd name="T25" fmla="*/ 1070 h 1102"/>
                  <a:gd name="T26" fmla="*/ 339 w 1156"/>
                  <a:gd name="T27" fmla="*/ 1076 h 1102"/>
                  <a:gd name="T28" fmla="*/ 578 w 1156"/>
                  <a:gd name="T29" fmla="*/ 902 h 1102"/>
                  <a:gd name="T30" fmla="*/ 817 w 1156"/>
                  <a:gd name="T31" fmla="*/ 1076 h 1102"/>
                  <a:gd name="T32" fmla="*/ 931 w 1156"/>
                  <a:gd name="T33" fmla="*/ 1074 h 1102"/>
                  <a:gd name="T34" fmla="*/ 962 w 1156"/>
                  <a:gd name="T35" fmla="*/ 971 h 1102"/>
                  <a:gd name="T36" fmla="*/ 870 w 1156"/>
                  <a:gd name="T37" fmla="*/ 690 h 1102"/>
                  <a:gd name="T38" fmla="*/ 1110 w 1156"/>
                  <a:gd name="T39" fmla="*/ 516 h 1102"/>
                  <a:gd name="T40" fmla="*/ 1144 w 1156"/>
                  <a:gd name="T41" fmla="*/ 411 h 1102"/>
                  <a:gd name="T42" fmla="*/ 705 w 1156"/>
                  <a:gd name="T43" fmla="*/ 578 h 1102"/>
                  <a:gd name="T44" fmla="*/ 671 w 1156"/>
                  <a:gd name="T45" fmla="*/ 683 h 1102"/>
                  <a:gd name="T46" fmla="*/ 694 w 1156"/>
                  <a:gd name="T47" fmla="*/ 754 h 1102"/>
                  <a:gd name="T48" fmla="*/ 633 w 1156"/>
                  <a:gd name="T49" fmla="*/ 710 h 1102"/>
                  <a:gd name="T50" fmla="*/ 578 w 1156"/>
                  <a:gd name="T51" fmla="*/ 692 h 1102"/>
                  <a:gd name="T52" fmla="*/ 523 w 1156"/>
                  <a:gd name="T53" fmla="*/ 710 h 1102"/>
                  <a:gd name="T54" fmla="*/ 462 w 1156"/>
                  <a:gd name="T55" fmla="*/ 754 h 1102"/>
                  <a:gd name="T56" fmla="*/ 485 w 1156"/>
                  <a:gd name="T57" fmla="*/ 683 h 1102"/>
                  <a:gd name="T58" fmla="*/ 451 w 1156"/>
                  <a:gd name="T59" fmla="*/ 578 h 1102"/>
                  <a:gd name="T60" fmla="*/ 391 w 1156"/>
                  <a:gd name="T61" fmla="*/ 534 h 1102"/>
                  <a:gd name="T62" fmla="*/ 466 w 1156"/>
                  <a:gd name="T63" fmla="*/ 534 h 1102"/>
                  <a:gd name="T64" fmla="*/ 555 w 1156"/>
                  <a:gd name="T65" fmla="*/ 469 h 1102"/>
                  <a:gd name="T66" fmla="*/ 578 w 1156"/>
                  <a:gd name="T67" fmla="*/ 398 h 1102"/>
                  <a:gd name="T68" fmla="*/ 601 w 1156"/>
                  <a:gd name="T69" fmla="*/ 469 h 1102"/>
                  <a:gd name="T70" fmla="*/ 691 w 1156"/>
                  <a:gd name="T71" fmla="*/ 534 h 1102"/>
                  <a:gd name="T72" fmla="*/ 765 w 1156"/>
                  <a:gd name="T73" fmla="*/ 534 h 1102"/>
                  <a:gd name="T74" fmla="*/ 705 w 1156"/>
                  <a:gd name="T75" fmla="*/ 578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56" h="1102">
                    <a:moveTo>
                      <a:pt x="1144" y="411"/>
                    </a:moveTo>
                    <a:cubicBezTo>
                      <a:pt x="1131" y="372"/>
                      <a:pt x="1095" y="346"/>
                      <a:pt x="1054" y="346"/>
                    </a:cubicBezTo>
                    <a:lnTo>
                      <a:pt x="759" y="346"/>
                    </a:lnTo>
                    <a:lnTo>
                      <a:pt x="667" y="65"/>
                    </a:lnTo>
                    <a:cubicBezTo>
                      <a:pt x="655" y="26"/>
                      <a:pt x="619" y="0"/>
                      <a:pt x="578" y="0"/>
                    </a:cubicBezTo>
                    <a:cubicBezTo>
                      <a:pt x="537" y="0"/>
                      <a:pt x="501" y="26"/>
                      <a:pt x="489" y="65"/>
                    </a:cubicBezTo>
                    <a:lnTo>
                      <a:pt x="397" y="346"/>
                    </a:lnTo>
                    <a:lnTo>
                      <a:pt x="102" y="346"/>
                    </a:lnTo>
                    <a:cubicBezTo>
                      <a:pt x="61" y="346"/>
                      <a:pt x="25" y="372"/>
                      <a:pt x="12" y="411"/>
                    </a:cubicBezTo>
                    <a:cubicBezTo>
                      <a:pt x="0" y="450"/>
                      <a:pt x="13" y="492"/>
                      <a:pt x="46" y="516"/>
                    </a:cubicBezTo>
                    <a:lnTo>
                      <a:pt x="286" y="690"/>
                    </a:lnTo>
                    <a:lnTo>
                      <a:pt x="194" y="971"/>
                    </a:lnTo>
                    <a:cubicBezTo>
                      <a:pt x="183" y="1006"/>
                      <a:pt x="194" y="1046"/>
                      <a:pt x="221" y="1070"/>
                    </a:cubicBezTo>
                    <a:cubicBezTo>
                      <a:pt x="254" y="1099"/>
                      <a:pt x="303" y="1102"/>
                      <a:pt x="339" y="1076"/>
                    </a:cubicBezTo>
                    <a:lnTo>
                      <a:pt x="578" y="902"/>
                    </a:lnTo>
                    <a:lnTo>
                      <a:pt x="817" y="1076"/>
                    </a:lnTo>
                    <a:cubicBezTo>
                      <a:pt x="851" y="1101"/>
                      <a:pt x="898" y="1100"/>
                      <a:pt x="931" y="1074"/>
                    </a:cubicBezTo>
                    <a:cubicBezTo>
                      <a:pt x="961" y="1050"/>
                      <a:pt x="974" y="1008"/>
                      <a:pt x="962" y="971"/>
                    </a:cubicBezTo>
                    <a:lnTo>
                      <a:pt x="870" y="690"/>
                    </a:lnTo>
                    <a:lnTo>
                      <a:pt x="1110" y="516"/>
                    </a:lnTo>
                    <a:cubicBezTo>
                      <a:pt x="1143" y="492"/>
                      <a:pt x="1156" y="450"/>
                      <a:pt x="1144" y="411"/>
                    </a:cubicBezTo>
                    <a:close/>
                    <a:moveTo>
                      <a:pt x="705" y="578"/>
                    </a:moveTo>
                    <a:cubicBezTo>
                      <a:pt x="672" y="602"/>
                      <a:pt x="658" y="644"/>
                      <a:pt x="671" y="683"/>
                    </a:cubicBezTo>
                    <a:lnTo>
                      <a:pt x="694" y="754"/>
                    </a:lnTo>
                    <a:lnTo>
                      <a:pt x="633" y="710"/>
                    </a:lnTo>
                    <a:cubicBezTo>
                      <a:pt x="617" y="698"/>
                      <a:pt x="597" y="692"/>
                      <a:pt x="578" y="692"/>
                    </a:cubicBezTo>
                    <a:cubicBezTo>
                      <a:pt x="559" y="692"/>
                      <a:pt x="539" y="698"/>
                      <a:pt x="523" y="710"/>
                    </a:cubicBezTo>
                    <a:lnTo>
                      <a:pt x="462" y="754"/>
                    </a:lnTo>
                    <a:lnTo>
                      <a:pt x="485" y="683"/>
                    </a:lnTo>
                    <a:cubicBezTo>
                      <a:pt x="498" y="644"/>
                      <a:pt x="484" y="602"/>
                      <a:pt x="451" y="578"/>
                    </a:cubicBezTo>
                    <a:lnTo>
                      <a:pt x="391" y="534"/>
                    </a:lnTo>
                    <a:lnTo>
                      <a:pt x="466" y="534"/>
                    </a:lnTo>
                    <a:cubicBezTo>
                      <a:pt x="506" y="534"/>
                      <a:pt x="542" y="508"/>
                      <a:pt x="555" y="469"/>
                    </a:cubicBezTo>
                    <a:lnTo>
                      <a:pt x="578" y="398"/>
                    </a:lnTo>
                    <a:lnTo>
                      <a:pt x="601" y="469"/>
                    </a:lnTo>
                    <a:cubicBezTo>
                      <a:pt x="614" y="508"/>
                      <a:pt x="650" y="534"/>
                      <a:pt x="691" y="534"/>
                    </a:cubicBezTo>
                    <a:lnTo>
                      <a:pt x="765" y="534"/>
                    </a:lnTo>
                    <a:lnTo>
                      <a:pt x="705" y="57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79" name="Freeform 91">
                <a:extLst>
                  <a:ext uri="{FF2B5EF4-FFF2-40B4-BE49-F238E27FC236}">
                    <a16:creationId xmlns:a16="http://schemas.microsoft.com/office/drawing/2014/main" id="{B566FE84-A733-48A7-B5B7-17A955C15F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79113" y="1374775"/>
                <a:ext cx="217488" cy="206375"/>
              </a:xfrm>
              <a:custGeom>
                <a:avLst/>
                <a:gdLst>
                  <a:gd name="T0" fmla="*/ 1143 w 1157"/>
                  <a:gd name="T1" fmla="*/ 409 h 1102"/>
                  <a:gd name="T2" fmla="*/ 1054 w 1157"/>
                  <a:gd name="T3" fmla="*/ 346 h 1102"/>
                  <a:gd name="T4" fmla="*/ 759 w 1157"/>
                  <a:gd name="T5" fmla="*/ 346 h 1102"/>
                  <a:gd name="T6" fmla="*/ 667 w 1157"/>
                  <a:gd name="T7" fmla="*/ 65 h 1102"/>
                  <a:gd name="T8" fmla="*/ 578 w 1157"/>
                  <a:gd name="T9" fmla="*/ 0 h 1102"/>
                  <a:gd name="T10" fmla="*/ 489 w 1157"/>
                  <a:gd name="T11" fmla="*/ 65 h 1102"/>
                  <a:gd name="T12" fmla="*/ 397 w 1157"/>
                  <a:gd name="T13" fmla="*/ 346 h 1102"/>
                  <a:gd name="T14" fmla="*/ 102 w 1157"/>
                  <a:gd name="T15" fmla="*/ 346 h 1102"/>
                  <a:gd name="T16" fmla="*/ 12 w 1157"/>
                  <a:gd name="T17" fmla="*/ 411 h 1102"/>
                  <a:gd name="T18" fmla="*/ 46 w 1157"/>
                  <a:gd name="T19" fmla="*/ 516 h 1102"/>
                  <a:gd name="T20" fmla="*/ 286 w 1157"/>
                  <a:gd name="T21" fmla="*/ 690 h 1102"/>
                  <a:gd name="T22" fmla="*/ 194 w 1157"/>
                  <a:gd name="T23" fmla="*/ 971 h 1102"/>
                  <a:gd name="T24" fmla="*/ 225 w 1157"/>
                  <a:gd name="T25" fmla="*/ 1074 h 1102"/>
                  <a:gd name="T26" fmla="*/ 339 w 1157"/>
                  <a:gd name="T27" fmla="*/ 1076 h 1102"/>
                  <a:gd name="T28" fmla="*/ 578 w 1157"/>
                  <a:gd name="T29" fmla="*/ 902 h 1102"/>
                  <a:gd name="T30" fmla="*/ 817 w 1157"/>
                  <a:gd name="T31" fmla="*/ 1076 h 1102"/>
                  <a:gd name="T32" fmla="*/ 935 w 1157"/>
                  <a:gd name="T33" fmla="*/ 1070 h 1102"/>
                  <a:gd name="T34" fmla="*/ 962 w 1157"/>
                  <a:gd name="T35" fmla="*/ 971 h 1102"/>
                  <a:gd name="T36" fmla="*/ 870 w 1157"/>
                  <a:gd name="T37" fmla="*/ 690 h 1102"/>
                  <a:gd name="T38" fmla="*/ 1110 w 1157"/>
                  <a:gd name="T39" fmla="*/ 516 h 1102"/>
                  <a:gd name="T40" fmla="*/ 1143 w 1157"/>
                  <a:gd name="T41" fmla="*/ 409 h 1102"/>
                  <a:gd name="T42" fmla="*/ 705 w 1157"/>
                  <a:gd name="T43" fmla="*/ 578 h 1102"/>
                  <a:gd name="T44" fmla="*/ 671 w 1157"/>
                  <a:gd name="T45" fmla="*/ 683 h 1102"/>
                  <a:gd name="T46" fmla="*/ 694 w 1157"/>
                  <a:gd name="T47" fmla="*/ 754 h 1102"/>
                  <a:gd name="T48" fmla="*/ 633 w 1157"/>
                  <a:gd name="T49" fmla="*/ 710 h 1102"/>
                  <a:gd name="T50" fmla="*/ 523 w 1157"/>
                  <a:gd name="T51" fmla="*/ 710 h 1102"/>
                  <a:gd name="T52" fmla="*/ 462 w 1157"/>
                  <a:gd name="T53" fmla="*/ 754 h 1102"/>
                  <a:gd name="T54" fmla="*/ 485 w 1157"/>
                  <a:gd name="T55" fmla="*/ 683 h 1102"/>
                  <a:gd name="T56" fmla="*/ 451 w 1157"/>
                  <a:gd name="T57" fmla="*/ 578 h 1102"/>
                  <a:gd name="T58" fmla="*/ 391 w 1157"/>
                  <a:gd name="T59" fmla="*/ 534 h 1102"/>
                  <a:gd name="T60" fmla="*/ 466 w 1157"/>
                  <a:gd name="T61" fmla="*/ 534 h 1102"/>
                  <a:gd name="T62" fmla="*/ 555 w 1157"/>
                  <a:gd name="T63" fmla="*/ 469 h 1102"/>
                  <a:gd name="T64" fmla="*/ 578 w 1157"/>
                  <a:gd name="T65" fmla="*/ 398 h 1102"/>
                  <a:gd name="T66" fmla="*/ 601 w 1157"/>
                  <a:gd name="T67" fmla="*/ 469 h 1102"/>
                  <a:gd name="T68" fmla="*/ 691 w 1157"/>
                  <a:gd name="T69" fmla="*/ 534 h 1102"/>
                  <a:gd name="T70" fmla="*/ 765 w 1157"/>
                  <a:gd name="T71" fmla="*/ 534 h 1102"/>
                  <a:gd name="T72" fmla="*/ 705 w 1157"/>
                  <a:gd name="T73" fmla="*/ 578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7" h="1102">
                    <a:moveTo>
                      <a:pt x="1143" y="409"/>
                    </a:moveTo>
                    <a:cubicBezTo>
                      <a:pt x="1130" y="372"/>
                      <a:pt x="1094" y="346"/>
                      <a:pt x="1054" y="346"/>
                    </a:cubicBezTo>
                    <a:lnTo>
                      <a:pt x="759" y="346"/>
                    </a:lnTo>
                    <a:lnTo>
                      <a:pt x="667" y="65"/>
                    </a:lnTo>
                    <a:cubicBezTo>
                      <a:pt x="655" y="27"/>
                      <a:pt x="618" y="0"/>
                      <a:pt x="578" y="0"/>
                    </a:cubicBezTo>
                    <a:cubicBezTo>
                      <a:pt x="538" y="0"/>
                      <a:pt x="501" y="27"/>
                      <a:pt x="489" y="65"/>
                    </a:cubicBezTo>
                    <a:lnTo>
                      <a:pt x="397" y="346"/>
                    </a:lnTo>
                    <a:lnTo>
                      <a:pt x="102" y="346"/>
                    </a:lnTo>
                    <a:cubicBezTo>
                      <a:pt x="61" y="346"/>
                      <a:pt x="25" y="372"/>
                      <a:pt x="12" y="411"/>
                    </a:cubicBezTo>
                    <a:cubicBezTo>
                      <a:pt x="0" y="450"/>
                      <a:pt x="13" y="492"/>
                      <a:pt x="46" y="516"/>
                    </a:cubicBezTo>
                    <a:lnTo>
                      <a:pt x="286" y="690"/>
                    </a:lnTo>
                    <a:lnTo>
                      <a:pt x="194" y="971"/>
                    </a:lnTo>
                    <a:cubicBezTo>
                      <a:pt x="182" y="1008"/>
                      <a:pt x="195" y="1050"/>
                      <a:pt x="225" y="1074"/>
                    </a:cubicBezTo>
                    <a:cubicBezTo>
                      <a:pt x="258" y="1100"/>
                      <a:pt x="305" y="1101"/>
                      <a:pt x="339" y="1076"/>
                    </a:cubicBezTo>
                    <a:lnTo>
                      <a:pt x="578" y="902"/>
                    </a:lnTo>
                    <a:lnTo>
                      <a:pt x="817" y="1076"/>
                    </a:lnTo>
                    <a:cubicBezTo>
                      <a:pt x="853" y="1102"/>
                      <a:pt x="902" y="1099"/>
                      <a:pt x="935" y="1070"/>
                    </a:cubicBezTo>
                    <a:cubicBezTo>
                      <a:pt x="962" y="1046"/>
                      <a:pt x="973" y="1006"/>
                      <a:pt x="962" y="971"/>
                    </a:cubicBezTo>
                    <a:lnTo>
                      <a:pt x="870" y="690"/>
                    </a:lnTo>
                    <a:lnTo>
                      <a:pt x="1110" y="516"/>
                    </a:lnTo>
                    <a:cubicBezTo>
                      <a:pt x="1143" y="492"/>
                      <a:pt x="1157" y="448"/>
                      <a:pt x="1143" y="409"/>
                    </a:cubicBezTo>
                    <a:close/>
                    <a:moveTo>
                      <a:pt x="705" y="578"/>
                    </a:moveTo>
                    <a:cubicBezTo>
                      <a:pt x="672" y="602"/>
                      <a:pt x="658" y="644"/>
                      <a:pt x="671" y="683"/>
                    </a:cubicBezTo>
                    <a:lnTo>
                      <a:pt x="694" y="754"/>
                    </a:lnTo>
                    <a:lnTo>
                      <a:pt x="633" y="710"/>
                    </a:lnTo>
                    <a:cubicBezTo>
                      <a:pt x="600" y="686"/>
                      <a:pt x="556" y="686"/>
                      <a:pt x="523" y="710"/>
                    </a:cubicBezTo>
                    <a:lnTo>
                      <a:pt x="462" y="754"/>
                    </a:lnTo>
                    <a:lnTo>
                      <a:pt x="485" y="683"/>
                    </a:lnTo>
                    <a:cubicBezTo>
                      <a:pt x="498" y="644"/>
                      <a:pt x="484" y="602"/>
                      <a:pt x="451" y="578"/>
                    </a:cubicBezTo>
                    <a:lnTo>
                      <a:pt x="391" y="534"/>
                    </a:lnTo>
                    <a:lnTo>
                      <a:pt x="466" y="534"/>
                    </a:lnTo>
                    <a:cubicBezTo>
                      <a:pt x="506" y="534"/>
                      <a:pt x="542" y="508"/>
                      <a:pt x="555" y="469"/>
                    </a:cubicBezTo>
                    <a:lnTo>
                      <a:pt x="578" y="398"/>
                    </a:lnTo>
                    <a:lnTo>
                      <a:pt x="601" y="469"/>
                    </a:lnTo>
                    <a:cubicBezTo>
                      <a:pt x="614" y="508"/>
                      <a:pt x="650" y="534"/>
                      <a:pt x="691" y="534"/>
                    </a:cubicBezTo>
                    <a:lnTo>
                      <a:pt x="765" y="534"/>
                    </a:lnTo>
                    <a:lnTo>
                      <a:pt x="705" y="57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6AA6C5F-A19C-4BA7-85A3-75639BF54ADE}"/>
                </a:ext>
              </a:extLst>
            </p:cNvPr>
            <p:cNvGrpSpPr/>
            <p:nvPr/>
          </p:nvGrpSpPr>
          <p:grpSpPr>
            <a:xfrm>
              <a:off x="9911182" y="4548786"/>
              <a:ext cx="794107" cy="816570"/>
              <a:chOff x="10210382" y="4285232"/>
              <a:chExt cx="816746" cy="816746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EF25A3EE-1DB6-4C5D-A093-CA527776F48E}"/>
                  </a:ext>
                </a:extLst>
              </p:cNvPr>
              <p:cNvSpPr/>
              <p:nvPr/>
            </p:nvSpPr>
            <p:spPr>
              <a:xfrm>
                <a:off x="10210382" y="4285232"/>
                <a:ext cx="816746" cy="816746"/>
              </a:xfrm>
              <a:prstGeom prst="ellipse">
                <a:avLst/>
              </a:prstGeom>
              <a:solidFill>
                <a:srgbClr val="A1A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909189E1-0B22-4DBE-AB4C-9EB44B3B9C17}"/>
                  </a:ext>
                </a:extLst>
              </p:cNvPr>
              <p:cNvGrpSpPr/>
              <p:nvPr/>
            </p:nvGrpSpPr>
            <p:grpSpPr>
              <a:xfrm>
                <a:off x="10397023" y="4461926"/>
                <a:ext cx="443464" cy="488781"/>
                <a:chOff x="1709738" y="2300288"/>
                <a:chExt cx="1087438" cy="1198563"/>
              </a:xfrm>
              <a:solidFill>
                <a:schemeClr val="bg1"/>
              </a:solidFill>
            </p:grpSpPr>
            <p:sp>
              <p:nvSpPr>
                <p:cNvPr id="57" name="Freeform 103">
                  <a:extLst>
                    <a:ext uri="{FF2B5EF4-FFF2-40B4-BE49-F238E27FC236}">
                      <a16:creationId xmlns:a16="http://schemas.microsoft.com/office/drawing/2014/main" id="{51D48B0A-6D70-447D-A2EF-F266883D34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11438" y="2544763"/>
                  <a:ext cx="111125" cy="241300"/>
                </a:xfrm>
                <a:custGeom>
                  <a:avLst/>
                  <a:gdLst>
                    <a:gd name="T0" fmla="*/ 495 w 589"/>
                    <a:gd name="T1" fmla="*/ 0 h 1294"/>
                    <a:gd name="T2" fmla="*/ 94 w 589"/>
                    <a:gd name="T3" fmla="*/ 0 h 1294"/>
                    <a:gd name="T4" fmla="*/ 0 w 589"/>
                    <a:gd name="T5" fmla="*/ 93 h 1294"/>
                    <a:gd name="T6" fmla="*/ 0 w 589"/>
                    <a:gd name="T7" fmla="*/ 1196 h 1294"/>
                    <a:gd name="T8" fmla="*/ 42 w 589"/>
                    <a:gd name="T9" fmla="*/ 1274 h 1294"/>
                    <a:gd name="T10" fmla="*/ 131 w 589"/>
                    <a:gd name="T11" fmla="*/ 1282 h 1294"/>
                    <a:gd name="T12" fmla="*/ 589 w 589"/>
                    <a:gd name="T13" fmla="*/ 695 h 1294"/>
                    <a:gd name="T14" fmla="*/ 589 w 589"/>
                    <a:gd name="T15" fmla="*/ 93 h 1294"/>
                    <a:gd name="T16" fmla="*/ 495 w 589"/>
                    <a:gd name="T17" fmla="*/ 0 h 1294"/>
                    <a:gd name="T18" fmla="*/ 401 w 589"/>
                    <a:gd name="T19" fmla="*/ 695 h 1294"/>
                    <a:gd name="T20" fmla="*/ 188 w 589"/>
                    <a:gd name="T21" fmla="*/ 1040 h 1294"/>
                    <a:gd name="T22" fmla="*/ 188 w 589"/>
                    <a:gd name="T23" fmla="*/ 187 h 1294"/>
                    <a:gd name="T24" fmla="*/ 401 w 589"/>
                    <a:gd name="T25" fmla="*/ 187 h 1294"/>
                    <a:gd name="T26" fmla="*/ 401 w 589"/>
                    <a:gd name="T27" fmla="*/ 695 h 1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89" h="1294">
                      <a:moveTo>
                        <a:pt x="495" y="0"/>
                      </a:moveTo>
                      <a:lnTo>
                        <a:pt x="94" y="0"/>
                      </a:lnTo>
                      <a:cubicBezTo>
                        <a:pt x="42" y="0"/>
                        <a:pt x="0" y="42"/>
                        <a:pt x="0" y="93"/>
                      </a:cubicBezTo>
                      <a:lnTo>
                        <a:pt x="0" y="1196"/>
                      </a:lnTo>
                      <a:cubicBezTo>
                        <a:pt x="0" y="1227"/>
                        <a:pt x="16" y="1257"/>
                        <a:pt x="42" y="1274"/>
                      </a:cubicBezTo>
                      <a:cubicBezTo>
                        <a:pt x="69" y="1291"/>
                        <a:pt x="103" y="1294"/>
                        <a:pt x="131" y="1282"/>
                      </a:cubicBezTo>
                      <a:cubicBezTo>
                        <a:pt x="340" y="1191"/>
                        <a:pt x="589" y="1015"/>
                        <a:pt x="589" y="695"/>
                      </a:cubicBezTo>
                      <a:lnTo>
                        <a:pt x="589" y="93"/>
                      </a:lnTo>
                      <a:cubicBezTo>
                        <a:pt x="589" y="42"/>
                        <a:pt x="547" y="0"/>
                        <a:pt x="495" y="0"/>
                      </a:cubicBezTo>
                      <a:close/>
                      <a:moveTo>
                        <a:pt x="401" y="695"/>
                      </a:moveTo>
                      <a:cubicBezTo>
                        <a:pt x="401" y="833"/>
                        <a:pt x="329" y="948"/>
                        <a:pt x="188" y="1040"/>
                      </a:cubicBezTo>
                      <a:lnTo>
                        <a:pt x="188" y="187"/>
                      </a:lnTo>
                      <a:lnTo>
                        <a:pt x="401" y="187"/>
                      </a:lnTo>
                      <a:lnTo>
                        <a:pt x="401" y="69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/>
                </a:p>
              </p:txBody>
            </p:sp>
            <p:sp>
              <p:nvSpPr>
                <p:cNvPr id="58" name="Freeform 104">
                  <a:extLst>
                    <a:ext uri="{FF2B5EF4-FFF2-40B4-BE49-F238E27FC236}">
                      <a16:creationId xmlns:a16="http://schemas.microsoft.com/office/drawing/2014/main" id="{C9A67F7B-A7C9-4F72-9298-12C2050EE3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9738" y="2300288"/>
                  <a:ext cx="1087438" cy="1198563"/>
                </a:xfrm>
                <a:custGeom>
                  <a:avLst/>
                  <a:gdLst>
                    <a:gd name="T0" fmla="*/ 4519 w 5798"/>
                    <a:gd name="T1" fmla="*/ 902 h 6400"/>
                    <a:gd name="T2" fmla="*/ 3193 w 5798"/>
                    <a:gd name="T3" fmla="*/ 294 h 6400"/>
                    <a:gd name="T4" fmla="*/ 2605 w 5798"/>
                    <a:gd name="T5" fmla="*/ 294 h 6400"/>
                    <a:gd name="T6" fmla="*/ 1279 w 5798"/>
                    <a:gd name="T7" fmla="*/ 902 h 6400"/>
                    <a:gd name="T8" fmla="*/ 0 w 5798"/>
                    <a:gd name="T9" fmla="*/ 996 h 6400"/>
                    <a:gd name="T10" fmla="*/ 618 w 5798"/>
                    <a:gd name="T11" fmla="*/ 2882 h 6400"/>
                    <a:gd name="T12" fmla="*/ 2605 w 5798"/>
                    <a:gd name="T13" fmla="*/ 4070 h 6400"/>
                    <a:gd name="T14" fmla="*/ 1269 w 5798"/>
                    <a:gd name="T15" fmla="*/ 5916 h 6400"/>
                    <a:gd name="T16" fmla="*/ 1202 w 5798"/>
                    <a:gd name="T17" fmla="*/ 6306 h 6400"/>
                    <a:gd name="T18" fmla="*/ 4502 w 5798"/>
                    <a:gd name="T19" fmla="*/ 6400 h 6400"/>
                    <a:gd name="T20" fmla="*/ 4596 w 5798"/>
                    <a:gd name="T21" fmla="*/ 6005 h 6400"/>
                    <a:gd name="T22" fmla="*/ 3193 w 5798"/>
                    <a:gd name="T23" fmla="*/ 5264 h 6400"/>
                    <a:gd name="T24" fmla="*/ 4449 w 5798"/>
                    <a:gd name="T25" fmla="*/ 3088 h 6400"/>
                    <a:gd name="T26" fmla="*/ 4464 w 5798"/>
                    <a:gd name="T27" fmla="*/ 3088 h 6400"/>
                    <a:gd name="T28" fmla="*/ 5798 w 5798"/>
                    <a:gd name="T29" fmla="*/ 1998 h 6400"/>
                    <a:gd name="T30" fmla="*/ 5704 w 5798"/>
                    <a:gd name="T31" fmla="*/ 902 h 6400"/>
                    <a:gd name="T32" fmla="*/ 187 w 5798"/>
                    <a:gd name="T33" fmla="*/ 1998 h 6400"/>
                    <a:gd name="T34" fmla="*/ 1202 w 5798"/>
                    <a:gd name="T35" fmla="*/ 1090 h 6400"/>
                    <a:gd name="T36" fmla="*/ 1274 w 5798"/>
                    <a:gd name="T37" fmla="*/ 2889 h 6400"/>
                    <a:gd name="T38" fmla="*/ 2899 w 5798"/>
                    <a:gd name="T39" fmla="*/ 188 h 6400"/>
                    <a:gd name="T40" fmla="*/ 2899 w 5798"/>
                    <a:gd name="T41" fmla="*/ 401 h 6400"/>
                    <a:gd name="T42" fmla="*/ 2899 w 5798"/>
                    <a:gd name="T43" fmla="*/ 188 h 6400"/>
                    <a:gd name="T44" fmla="*/ 2899 w 5798"/>
                    <a:gd name="T45" fmla="*/ 589 h 6400"/>
                    <a:gd name="T46" fmla="*/ 3984 w 5798"/>
                    <a:gd name="T47" fmla="*/ 902 h 6400"/>
                    <a:gd name="T48" fmla="*/ 2753 w 5798"/>
                    <a:gd name="T49" fmla="*/ 550 h 6400"/>
                    <a:gd name="T50" fmla="*/ 3707 w 5798"/>
                    <a:gd name="T51" fmla="*/ 5912 h 6400"/>
                    <a:gd name="T52" fmla="*/ 3707 w 5798"/>
                    <a:gd name="T53" fmla="*/ 6099 h 6400"/>
                    <a:gd name="T54" fmla="*/ 4408 w 5798"/>
                    <a:gd name="T55" fmla="*/ 6212 h 6400"/>
                    <a:gd name="T56" fmla="*/ 1390 w 5798"/>
                    <a:gd name="T57" fmla="*/ 6099 h 6400"/>
                    <a:gd name="T58" fmla="*/ 3344 w 5798"/>
                    <a:gd name="T59" fmla="*/ 6005 h 6400"/>
                    <a:gd name="T60" fmla="*/ 1836 w 5798"/>
                    <a:gd name="T61" fmla="*/ 5912 h 6400"/>
                    <a:gd name="T62" fmla="*/ 3062 w 5798"/>
                    <a:gd name="T63" fmla="*/ 5398 h 6400"/>
                    <a:gd name="T64" fmla="*/ 2793 w 5798"/>
                    <a:gd name="T65" fmla="*/ 5210 h 6400"/>
                    <a:gd name="T66" fmla="*/ 2899 w 5798"/>
                    <a:gd name="T67" fmla="*/ 4095 h 6400"/>
                    <a:gd name="T68" fmla="*/ 3005 w 5798"/>
                    <a:gd name="T69" fmla="*/ 5210 h 6400"/>
                    <a:gd name="T70" fmla="*/ 4408 w 5798"/>
                    <a:gd name="T71" fmla="*/ 2398 h 6400"/>
                    <a:gd name="T72" fmla="*/ 1390 w 5798"/>
                    <a:gd name="T73" fmla="*/ 2398 h 6400"/>
                    <a:gd name="T74" fmla="*/ 4408 w 5798"/>
                    <a:gd name="T75" fmla="*/ 1090 h 6400"/>
                    <a:gd name="T76" fmla="*/ 5611 w 5798"/>
                    <a:gd name="T77" fmla="*/ 1998 h 6400"/>
                    <a:gd name="T78" fmla="*/ 4524 w 5798"/>
                    <a:gd name="T79" fmla="*/ 2889 h 6400"/>
                    <a:gd name="T80" fmla="*/ 4596 w 5798"/>
                    <a:gd name="T81" fmla="*/ 1090 h 6400"/>
                    <a:gd name="T82" fmla="*/ 5611 w 5798"/>
                    <a:gd name="T83" fmla="*/ 1998 h 6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798" h="6400">
                      <a:moveTo>
                        <a:pt x="5704" y="902"/>
                      </a:moveTo>
                      <a:lnTo>
                        <a:pt x="4519" y="902"/>
                      </a:lnTo>
                      <a:lnTo>
                        <a:pt x="3175" y="398"/>
                      </a:lnTo>
                      <a:cubicBezTo>
                        <a:pt x="3187" y="365"/>
                        <a:pt x="3193" y="331"/>
                        <a:pt x="3193" y="294"/>
                      </a:cubicBezTo>
                      <a:cubicBezTo>
                        <a:pt x="3193" y="132"/>
                        <a:pt x="3061" y="0"/>
                        <a:pt x="2899" y="0"/>
                      </a:cubicBezTo>
                      <a:cubicBezTo>
                        <a:pt x="2737" y="0"/>
                        <a:pt x="2605" y="132"/>
                        <a:pt x="2605" y="294"/>
                      </a:cubicBezTo>
                      <a:cubicBezTo>
                        <a:pt x="2605" y="331"/>
                        <a:pt x="2611" y="365"/>
                        <a:pt x="2623" y="398"/>
                      </a:cubicBezTo>
                      <a:lnTo>
                        <a:pt x="1279" y="902"/>
                      </a:lnTo>
                      <a:lnTo>
                        <a:pt x="94" y="902"/>
                      </a:lnTo>
                      <a:cubicBezTo>
                        <a:pt x="42" y="902"/>
                        <a:pt x="0" y="944"/>
                        <a:pt x="0" y="996"/>
                      </a:cubicBezTo>
                      <a:lnTo>
                        <a:pt x="0" y="1998"/>
                      </a:lnTo>
                      <a:cubicBezTo>
                        <a:pt x="0" y="2378"/>
                        <a:pt x="213" y="2684"/>
                        <a:pt x="618" y="2882"/>
                      </a:cubicBezTo>
                      <a:cubicBezTo>
                        <a:pt x="919" y="3030"/>
                        <a:pt x="1244" y="3077"/>
                        <a:pt x="1349" y="3089"/>
                      </a:cubicBezTo>
                      <a:cubicBezTo>
                        <a:pt x="1576" y="3595"/>
                        <a:pt x="2043" y="3971"/>
                        <a:pt x="2605" y="4070"/>
                      </a:cubicBezTo>
                      <a:lnTo>
                        <a:pt x="2605" y="5264"/>
                      </a:lnTo>
                      <a:cubicBezTo>
                        <a:pt x="2208" y="5631"/>
                        <a:pt x="1278" y="5913"/>
                        <a:pt x="1269" y="5916"/>
                      </a:cubicBezTo>
                      <a:cubicBezTo>
                        <a:pt x="1230" y="5928"/>
                        <a:pt x="1202" y="5964"/>
                        <a:pt x="1202" y="6005"/>
                      </a:cubicBezTo>
                      <a:lnTo>
                        <a:pt x="1202" y="6306"/>
                      </a:lnTo>
                      <a:cubicBezTo>
                        <a:pt x="1202" y="6358"/>
                        <a:pt x="1244" y="6400"/>
                        <a:pt x="1296" y="6400"/>
                      </a:cubicBezTo>
                      <a:lnTo>
                        <a:pt x="4502" y="6400"/>
                      </a:lnTo>
                      <a:cubicBezTo>
                        <a:pt x="4554" y="6400"/>
                        <a:pt x="4596" y="6358"/>
                        <a:pt x="4596" y="6306"/>
                      </a:cubicBezTo>
                      <a:lnTo>
                        <a:pt x="4596" y="6005"/>
                      </a:lnTo>
                      <a:cubicBezTo>
                        <a:pt x="4596" y="5964"/>
                        <a:pt x="4568" y="5928"/>
                        <a:pt x="4529" y="5916"/>
                      </a:cubicBezTo>
                      <a:cubicBezTo>
                        <a:pt x="4520" y="5913"/>
                        <a:pt x="3590" y="5631"/>
                        <a:pt x="3193" y="5264"/>
                      </a:cubicBezTo>
                      <a:lnTo>
                        <a:pt x="3193" y="4070"/>
                      </a:lnTo>
                      <a:cubicBezTo>
                        <a:pt x="3755" y="3971"/>
                        <a:pt x="4223" y="3595"/>
                        <a:pt x="4449" y="3088"/>
                      </a:cubicBezTo>
                      <a:cubicBezTo>
                        <a:pt x="4450" y="3088"/>
                        <a:pt x="4451" y="3088"/>
                        <a:pt x="4452" y="3088"/>
                      </a:cubicBezTo>
                      <a:cubicBezTo>
                        <a:pt x="4456" y="3088"/>
                        <a:pt x="4460" y="3088"/>
                        <a:pt x="4464" y="3088"/>
                      </a:cubicBezTo>
                      <a:cubicBezTo>
                        <a:pt x="4590" y="3072"/>
                        <a:pt x="4915" y="3019"/>
                        <a:pt x="5211" y="2867"/>
                      </a:cubicBezTo>
                      <a:cubicBezTo>
                        <a:pt x="5595" y="2668"/>
                        <a:pt x="5798" y="2368"/>
                        <a:pt x="5798" y="1998"/>
                      </a:cubicBezTo>
                      <a:lnTo>
                        <a:pt x="5798" y="996"/>
                      </a:lnTo>
                      <a:cubicBezTo>
                        <a:pt x="5798" y="944"/>
                        <a:pt x="5756" y="902"/>
                        <a:pt x="5704" y="902"/>
                      </a:cubicBezTo>
                      <a:close/>
                      <a:moveTo>
                        <a:pt x="700" y="2713"/>
                      </a:moveTo>
                      <a:cubicBezTo>
                        <a:pt x="360" y="2547"/>
                        <a:pt x="187" y="2306"/>
                        <a:pt x="187" y="1998"/>
                      </a:cubicBezTo>
                      <a:lnTo>
                        <a:pt x="187" y="1090"/>
                      </a:lnTo>
                      <a:lnTo>
                        <a:pt x="1202" y="1090"/>
                      </a:lnTo>
                      <a:lnTo>
                        <a:pt x="1202" y="2398"/>
                      </a:lnTo>
                      <a:cubicBezTo>
                        <a:pt x="1202" y="2569"/>
                        <a:pt x="1227" y="2734"/>
                        <a:pt x="1274" y="2889"/>
                      </a:cubicBezTo>
                      <a:cubicBezTo>
                        <a:pt x="1137" y="2867"/>
                        <a:pt x="912" y="2817"/>
                        <a:pt x="700" y="2713"/>
                      </a:cubicBezTo>
                      <a:close/>
                      <a:moveTo>
                        <a:pt x="2899" y="188"/>
                      </a:moveTo>
                      <a:cubicBezTo>
                        <a:pt x="2958" y="188"/>
                        <a:pt x="3005" y="236"/>
                        <a:pt x="3005" y="294"/>
                      </a:cubicBezTo>
                      <a:cubicBezTo>
                        <a:pt x="3005" y="353"/>
                        <a:pt x="2958" y="401"/>
                        <a:pt x="2899" y="401"/>
                      </a:cubicBezTo>
                      <a:cubicBezTo>
                        <a:pt x="2840" y="401"/>
                        <a:pt x="2793" y="353"/>
                        <a:pt x="2793" y="294"/>
                      </a:cubicBezTo>
                      <a:cubicBezTo>
                        <a:pt x="2793" y="236"/>
                        <a:pt x="2840" y="188"/>
                        <a:pt x="2899" y="188"/>
                      </a:cubicBezTo>
                      <a:close/>
                      <a:moveTo>
                        <a:pt x="2753" y="550"/>
                      </a:moveTo>
                      <a:cubicBezTo>
                        <a:pt x="2796" y="574"/>
                        <a:pt x="2846" y="589"/>
                        <a:pt x="2899" y="589"/>
                      </a:cubicBezTo>
                      <a:cubicBezTo>
                        <a:pt x="2952" y="589"/>
                        <a:pt x="3002" y="574"/>
                        <a:pt x="3045" y="550"/>
                      </a:cubicBezTo>
                      <a:lnTo>
                        <a:pt x="3984" y="902"/>
                      </a:lnTo>
                      <a:lnTo>
                        <a:pt x="1814" y="902"/>
                      </a:lnTo>
                      <a:lnTo>
                        <a:pt x="2753" y="550"/>
                      </a:lnTo>
                      <a:close/>
                      <a:moveTo>
                        <a:pt x="3962" y="5912"/>
                      </a:moveTo>
                      <a:lnTo>
                        <a:pt x="3707" y="5912"/>
                      </a:lnTo>
                      <a:cubicBezTo>
                        <a:pt x="3655" y="5912"/>
                        <a:pt x="3613" y="5954"/>
                        <a:pt x="3613" y="6005"/>
                      </a:cubicBezTo>
                      <a:cubicBezTo>
                        <a:pt x="3613" y="6057"/>
                        <a:pt x="3655" y="6099"/>
                        <a:pt x="3707" y="6099"/>
                      </a:cubicBezTo>
                      <a:lnTo>
                        <a:pt x="4408" y="6099"/>
                      </a:lnTo>
                      <a:lnTo>
                        <a:pt x="4408" y="6212"/>
                      </a:lnTo>
                      <a:lnTo>
                        <a:pt x="1390" y="6212"/>
                      </a:lnTo>
                      <a:lnTo>
                        <a:pt x="1390" y="6099"/>
                      </a:lnTo>
                      <a:lnTo>
                        <a:pt x="3250" y="6099"/>
                      </a:lnTo>
                      <a:cubicBezTo>
                        <a:pt x="3302" y="6099"/>
                        <a:pt x="3344" y="6057"/>
                        <a:pt x="3344" y="6005"/>
                      </a:cubicBezTo>
                      <a:cubicBezTo>
                        <a:pt x="3344" y="5954"/>
                        <a:pt x="3302" y="5912"/>
                        <a:pt x="3250" y="5912"/>
                      </a:cubicBezTo>
                      <a:lnTo>
                        <a:pt x="1836" y="5912"/>
                      </a:lnTo>
                      <a:cubicBezTo>
                        <a:pt x="2141" y="5787"/>
                        <a:pt x="2511" y="5608"/>
                        <a:pt x="2737" y="5398"/>
                      </a:cubicBezTo>
                      <a:lnTo>
                        <a:pt x="3062" y="5398"/>
                      </a:lnTo>
                      <a:cubicBezTo>
                        <a:pt x="3287" y="5608"/>
                        <a:pt x="3657" y="5787"/>
                        <a:pt x="3962" y="5912"/>
                      </a:cubicBezTo>
                      <a:close/>
                      <a:moveTo>
                        <a:pt x="2793" y="5210"/>
                      </a:moveTo>
                      <a:lnTo>
                        <a:pt x="2793" y="4092"/>
                      </a:lnTo>
                      <a:cubicBezTo>
                        <a:pt x="2828" y="4094"/>
                        <a:pt x="2863" y="4095"/>
                        <a:pt x="2899" y="4095"/>
                      </a:cubicBezTo>
                      <a:cubicBezTo>
                        <a:pt x="2935" y="4095"/>
                        <a:pt x="2970" y="4094"/>
                        <a:pt x="3005" y="4092"/>
                      </a:cubicBezTo>
                      <a:lnTo>
                        <a:pt x="3005" y="5210"/>
                      </a:lnTo>
                      <a:lnTo>
                        <a:pt x="2793" y="5210"/>
                      </a:lnTo>
                      <a:close/>
                      <a:moveTo>
                        <a:pt x="4408" y="2398"/>
                      </a:moveTo>
                      <a:cubicBezTo>
                        <a:pt x="4408" y="3231"/>
                        <a:pt x="3731" y="3908"/>
                        <a:pt x="2899" y="3908"/>
                      </a:cubicBezTo>
                      <a:cubicBezTo>
                        <a:pt x="2067" y="3908"/>
                        <a:pt x="1390" y="3231"/>
                        <a:pt x="1390" y="2398"/>
                      </a:cubicBezTo>
                      <a:lnTo>
                        <a:pt x="1390" y="1090"/>
                      </a:lnTo>
                      <a:lnTo>
                        <a:pt x="4408" y="1090"/>
                      </a:lnTo>
                      <a:lnTo>
                        <a:pt x="4408" y="2398"/>
                      </a:lnTo>
                      <a:close/>
                      <a:moveTo>
                        <a:pt x="5611" y="1998"/>
                      </a:moveTo>
                      <a:cubicBezTo>
                        <a:pt x="5611" y="2297"/>
                        <a:pt x="5447" y="2533"/>
                        <a:pt x="5125" y="2700"/>
                      </a:cubicBezTo>
                      <a:cubicBezTo>
                        <a:pt x="4906" y="2812"/>
                        <a:pt x="4668" y="2865"/>
                        <a:pt x="4524" y="2889"/>
                      </a:cubicBezTo>
                      <a:cubicBezTo>
                        <a:pt x="4571" y="2734"/>
                        <a:pt x="4596" y="2569"/>
                        <a:pt x="4596" y="2398"/>
                      </a:cubicBezTo>
                      <a:lnTo>
                        <a:pt x="4596" y="1090"/>
                      </a:lnTo>
                      <a:lnTo>
                        <a:pt x="5611" y="1090"/>
                      </a:lnTo>
                      <a:lnTo>
                        <a:pt x="5611" y="1998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/>
                </a:p>
              </p:txBody>
            </p:sp>
            <p:sp>
              <p:nvSpPr>
                <p:cNvPr id="59" name="Freeform 105">
                  <a:extLst>
                    <a:ext uri="{FF2B5EF4-FFF2-40B4-BE49-F238E27FC236}">
                      <a16:creationId xmlns:a16="http://schemas.microsoft.com/office/drawing/2014/main" id="{73225D41-5ABA-48C0-8269-57194AC548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84351" y="2544763"/>
                  <a:ext cx="111125" cy="244475"/>
                </a:xfrm>
                <a:custGeom>
                  <a:avLst/>
                  <a:gdLst>
                    <a:gd name="T0" fmla="*/ 495 w 589"/>
                    <a:gd name="T1" fmla="*/ 0 h 1308"/>
                    <a:gd name="T2" fmla="*/ 94 w 589"/>
                    <a:gd name="T3" fmla="*/ 0 h 1308"/>
                    <a:gd name="T4" fmla="*/ 0 w 589"/>
                    <a:gd name="T5" fmla="*/ 93 h 1308"/>
                    <a:gd name="T6" fmla="*/ 0 w 589"/>
                    <a:gd name="T7" fmla="*/ 695 h 1308"/>
                    <a:gd name="T8" fmla="*/ 458 w 589"/>
                    <a:gd name="T9" fmla="*/ 1282 h 1308"/>
                    <a:gd name="T10" fmla="*/ 589 w 589"/>
                    <a:gd name="T11" fmla="*/ 1196 h 1308"/>
                    <a:gd name="T12" fmla="*/ 589 w 589"/>
                    <a:gd name="T13" fmla="*/ 93 h 1308"/>
                    <a:gd name="T14" fmla="*/ 495 w 589"/>
                    <a:gd name="T15" fmla="*/ 0 h 1308"/>
                    <a:gd name="T16" fmla="*/ 401 w 589"/>
                    <a:gd name="T17" fmla="*/ 1040 h 1308"/>
                    <a:gd name="T18" fmla="*/ 188 w 589"/>
                    <a:gd name="T19" fmla="*/ 695 h 1308"/>
                    <a:gd name="T20" fmla="*/ 188 w 589"/>
                    <a:gd name="T21" fmla="*/ 187 h 1308"/>
                    <a:gd name="T22" fmla="*/ 401 w 589"/>
                    <a:gd name="T23" fmla="*/ 187 h 1308"/>
                    <a:gd name="T24" fmla="*/ 401 w 589"/>
                    <a:gd name="T25" fmla="*/ 1040 h 1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89" h="1308">
                      <a:moveTo>
                        <a:pt x="495" y="0"/>
                      </a:moveTo>
                      <a:lnTo>
                        <a:pt x="94" y="0"/>
                      </a:lnTo>
                      <a:cubicBezTo>
                        <a:pt x="42" y="0"/>
                        <a:pt x="0" y="42"/>
                        <a:pt x="0" y="93"/>
                      </a:cubicBezTo>
                      <a:lnTo>
                        <a:pt x="0" y="695"/>
                      </a:lnTo>
                      <a:cubicBezTo>
                        <a:pt x="0" y="1015"/>
                        <a:pt x="249" y="1191"/>
                        <a:pt x="458" y="1282"/>
                      </a:cubicBezTo>
                      <a:cubicBezTo>
                        <a:pt x="519" y="1308"/>
                        <a:pt x="589" y="1262"/>
                        <a:pt x="589" y="1196"/>
                      </a:cubicBezTo>
                      <a:lnTo>
                        <a:pt x="589" y="93"/>
                      </a:lnTo>
                      <a:cubicBezTo>
                        <a:pt x="589" y="42"/>
                        <a:pt x="547" y="0"/>
                        <a:pt x="495" y="0"/>
                      </a:cubicBezTo>
                      <a:close/>
                      <a:moveTo>
                        <a:pt x="401" y="1040"/>
                      </a:moveTo>
                      <a:cubicBezTo>
                        <a:pt x="260" y="948"/>
                        <a:pt x="188" y="833"/>
                        <a:pt x="188" y="695"/>
                      </a:cubicBezTo>
                      <a:lnTo>
                        <a:pt x="188" y="187"/>
                      </a:lnTo>
                      <a:lnTo>
                        <a:pt x="401" y="187"/>
                      </a:lnTo>
                      <a:lnTo>
                        <a:pt x="401" y="104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/>
                </a:p>
              </p:txBody>
            </p:sp>
            <p:sp>
              <p:nvSpPr>
                <p:cNvPr id="60" name="Freeform 106">
                  <a:extLst>
                    <a:ext uri="{FF2B5EF4-FFF2-40B4-BE49-F238E27FC236}">
                      <a16:creationId xmlns:a16="http://schemas.microsoft.com/office/drawing/2014/main" id="{F4ACEADE-A3D8-40EC-BEB8-9007252D53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63751" y="2605088"/>
                  <a:ext cx="379413" cy="293688"/>
                </a:xfrm>
                <a:custGeom>
                  <a:avLst/>
                  <a:gdLst>
                    <a:gd name="T0" fmla="*/ 1940 w 2026"/>
                    <a:gd name="T1" fmla="*/ 282 h 1570"/>
                    <a:gd name="T2" fmla="*/ 1535 w 2026"/>
                    <a:gd name="T3" fmla="*/ 8 h 1570"/>
                    <a:gd name="T4" fmla="*/ 1013 w 2026"/>
                    <a:gd name="T5" fmla="*/ 295 h 1570"/>
                    <a:gd name="T6" fmla="*/ 491 w 2026"/>
                    <a:gd name="T7" fmla="*/ 8 h 1570"/>
                    <a:gd name="T8" fmla="*/ 86 w 2026"/>
                    <a:gd name="T9" fmla="*/ 282 h 1570"/>
                    <a:gd name="T10" fmla="*/ 240 w 2026"/>
                    <a:gd name="T11" fmla="*/ 933 h 1570"/>
                    <a:gd name="T12" fmla="*/ 968 w 2026"/>
                    <a:gd name="T13" fmla="*/ 1555 h 1570"/>
                    <a:gd name="T14" fmla="*/ 1058 w 2026"/>
                    <a:gd name="T15" fmla="*/ 1555 h 1570"/>
                    <a:gd name="T16" fmla="*/ 1786 w 2026"/>
                    <a:gd name="T17" fmla="*/ 933 h 1570"/>
                    <a:gd name="T18" fmla="*/ 1940 w 2026"/>
                    <a:gd name="T19" fmla="*/ 282 h 1570"/>
                    <a:gd name="T20" fmla="*/ 1643 w 2026"/>
                    <a:gd name="T21" fmla="*/ 811 h 1570"/>
                    <a:gd name="T22" fmla="*/ 1013 w 2026"/>
                    <a:gd name="T23" fmla="*/ 1363 h 1570"/>
                    <a:gd name="T24" fmla="*/ 383 w 2026"/>
                    <a:gd name="T25" fmla="*/ 811 h 1570"/>
                    <a:gd name="T26" fmla="*/ 258 w 2026"/>
                    <a:gd name="T27" fmla="*/ 357 h 1570"/>
                    <a:gd name="T28" fmla="*/ 499 w 2026"/>
                    <a:gd name="T29" fmla="*/ 196 h 1570"/>
                    <a:gd name="T30" fmla="*/ 512 w 2026"/>
                    <a:gd name="T31" fmla="*/ 196 h 1570"/>
                    <a:gd name="T32" fmla="*/ 930 w 2026"/>
                    <a:gd name="T33" fmla="*/ 515 h 1570"/>
                    <a:gd name="T34" fmla="*/ 1096 w 2026"/>
                    <a:gd name="T35" fmla="*/ 515 h 1570"/>
                    <a:gd name="T36" fmla="*/ 1527 w 2026"/>
                    <a:gd name="T37" fmla="*/ 196 h 1570"/>
                    <a:gd name="T38" fmla="*/ 1768 w 2026"/>
                    <a:gd name="T39" fmla="*/ 357 h 1570"/>
                    <a:gd name="T40" fmla="*/ 1643 w 2026"/>
                    <a:gd name="T41" fmla="*/ 811 h 1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26" h="1570">
                      <a:moveTo>
                        <a:pt x="1940" y="282"/>
                      </a:moveTo>
                      <a:cubicBezTo>
                        <a:pt x="1870" y="121"/>
                        <a:pt x="1715" y="16"/>
                        <a:pt x="1535" y="8"/>
                      </a:cubicBezTo>
                      <a:cubicBezTo>
                        <a:pt x="1340" y="0"/>
                        <a:pt x="1155" y="103"/>
                        <a:pt x="1013" y="295"/>
                      </a:cubicBezTo>
                      <a:cubicBezTo>
                        <a:pt x="871" y="103"/>
                        <a:pt x="686" y="0"/>
                        <a:pt x="491" y="8"/>
                      </a:cubicBezTo>
                      <a:cubicBezTo>
                        <a:pt x="311" y="16"/>
                        <a:pt x="156" y="121"/>
                        <a:pt x="86" y="282"/>
                      </a:cubicBezTo>
                      <a:cubicBezTo>
                        <a:pt x="0" y="481"/>
                        <a:pt x="56" y="718"/>
                        <a:pt x="240" y="933"/>
                      </a:cubicBezTo>
                      <a:cubicBezTo>
                        <a:pt x="596" y="1348"/>
                        <a:pt x="953" y="1547"/>
                        <a:pt x="968" y="1555"/>
                      </a:cubicBezTo>
                      <a:cubicBezTo>
                        <a:pt x="996" y="1570"/>
                        <a:pt x="1030" y="1570"/>
                        <a:pt x="1058" y="1555"/>
                      </a:cubicBezTo>
                      <a:cubicBezTo>
                        <a:pt x="1073" y="1547"/>
                        <a:pt x="1430" y="1348"/>
                        <a:pt x="1786" y="933"/>
                      </a:cubicBezTo>
                      <a:cubicBezTo>
                        <a:pt x="1970" y="718"/>
                        <a:pt x="2026" y="481"/>
                        <a:pt x="1940" y="282"/>
                      </a:cubicBezTo>
                      <a:close/>
                      <a:moveTo>
                        <a:pt x="1643" y="811"/>
                      </a:moveTo>
                      <a:cubicBezTo>
                        <a:pt x="1382" y="1115"/>
                        <a:pt x="1117" y="1298"/>
                        <a:pt x="1013" y="1363"/>
                      </a:cubicBezTo>
                      <a:cubicBezTo>
                        <a:pt x="909" y="1298"/>
                        <a:pt x="644" y="1115"/>
                        <a:pt x="383" y="811"/>
                      </a:cubicBezTo>
                      <a:cubicBezTo>
                        <a:pt x="247" y="652"/>
                        <a:pt x="202" y="487"/>
                        <a:pt x="258" y="357"/>
                      </a:cubicBezTo>
                      <a:cubicBezTo>
                        <a:pt x="299" y="262"/>
                        <a:pt x="392" y="201"/>
                        <a:pt x="499" y="196"/>
                      </a:cubicBezTo>
                      <a:cubicBezTo>
                        <a:pt x="503" y="196"/>
                        <a:pt x="508" y="196"/>
                        <a:pt x="512" y="196"/>
                      </a:cubicBezTo>
                      <a:cubicBezTo>
                        <a:pt x="669" y="196"/>
                        <a:pt x="821" y="312"/>
                        <a:pt x="930" y="515"/>
                      </a:cubicBezTo>
                      <a:cubicBezTo>
                        <a:pt x="965" y="580"/>
                        <a:pt x="1061" y="580"/>
                        <a:pt x="1096" y="515"/>
                      </a:cubicBezTo>
                      <a:cubicBezTo>
                        <a:pt x="1209" y="306"/>
                        <a:pt x="1366" y="189"/>
                        <a:pt x="1527" y="196"/>
                      </a:cubicBezTo>
                      <a:cubicBezTo>
                        <a:pt x="1634" y="201"/>
                        <a:pt x="1727" y="262"/>
                        <a:pt x="1768" y="357"/>
                      </a:cubicBezTo>
                      <a:cubicBezTo>
                        <a:pt x="1824" y="487"/>
                        <a:pt x="1779" y="652"/>
                        <a:pt x="1643" y="8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4C0C58C-5F50-4A98-86F3-ED72AACE2521}"/>
                </a:ext>
              </a:extLst>
            </p:cNvPr>
            <p:cNvGrpSpPr/>
            <p:nvPr/>
          </p:nvGrpSpPr>
          <p:grpSpPr>
            <a:xfrm>
              <a:off x="1998979" y="2277016"/>
              <a:ext cx="476492" cy="488676"/>
              <a:chOff x="3343275" y="2300288"/>
              <a:chExt cx="1201738" cy="1198563"/>
            </a:xfrm>
            <a:solidFill>
              <a:schemeClr val="bg1"/>
            </a:solidFill>
          </p:grpSpPr>
          <p:sp>
            <p:nvSpPr>
              <p:cNvPr id="52" name="Freeform 110">
                <a:extLst>
                  <a:ext uri="{FF2B5EF4-FFF2-40B4-BE49-F238E27FC236}">
                    <a16:creationId xmlns:a16="http://schemas.microsoft.com/office/drawing/2014/main" id="{D0601463-3C33-4DE2-96CA-98978128BF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1413" y="2657476"/>
                <a:ext cx="561975" cy="466725"/>
              </a:xfrm>
              <a:custGeom>
                <a:avLst/>
                <a:gdLst>
                  <a:gd name="T0" fmla="*/ 2699 w 2993"/>
                  <a:gd name="T1" fmla="*/ 701 h 2492"/>
                  <a:gd name="T2" fmla="*/ 1791 w 2993"/>
                  <a:gd name="T3" fmla="*/ 494 h 2492"/>
                  <a:gd name="T4" fmla="*/ 1196 w 2993"/>
                  <a:gd name="T5" fmla="*/ 0 h 2492"/>
                  <a:gd name="T6" fmla="*/ 1102 w 2993"/>
                  <a:gd name="T7" fmla="*/ 695 h 2492"/>
                  <a:gd name="T8" fmla="*/ 789 w 2993"/>
                  <a:gd name="T9" fmla="*/ 701 h 2492"/>
                  <a:gd name="T10" fmla="*/ 695 w 2993"/>
                  <a:gd name="T11" fmla="*/ 501 h 2492"/>
                  <a:gd name="T12" fmla="*/ 0 w 2993"/>
                  <a:gd name="T13" fmla="*/ 595 h 2492"/>
                  <a:gd name="T14" fmla="*/ 93 w 2993"/>
                  <a:gd name="T15" fmla="*/ 2492 h 2492"/>
                  <a:gd name="T16" fmla="*/ 789 w 2993"/>
                  <a:gd name="T17" fmla="*/ 2398 h 2492"/>
                  <a:gd name="T18" fmla="*/ 1057 w 2993"/>
                  <a:gd name="T19" fmla="*/ 2292 h 2492"/>
                  <a:gd name="T20" fmla="*/ 1296 w 2993"/>
                  <a:gd name="T21" fmla="*/ 2492 h 2492"/>
                  <a:gd name="T22" fmla="*/ 2792 w 2993"/>
                  <a:gd name="T23" fmla="*/ 2198 h 2492"/>
                  <a:gd name="T24" fmla="*/ 2893 w 2993"/>
                  <a:gd name="T25" fmla="*/ 1797 h 2492"/>
                  <a:gd name="T26" fmla="*/ 2993 w 2993"/>
                  <a:gd name="T27" fmla="*/ 1396 h 2492"/>
                  <a:gd name="T28" fmla="*/ 2993 w 2993"/>
                  <a:gd name="T29" fmla="*/ 995 h 2492"/>
                  <a:gd name="T30" fmla="*/ 187 w 2993"/>
                  <a:gd name="T31" fmla="*/ 2304 h 2492"/>
                  <a:gd name="T32" fmla="*/ 601 w 2993"/>
                  <a:gd name="T33" fmla="*/ 689 h 2492"/>
                  <a:gd name="T34" fmla="*/ 2398 w 2993"/>
                  <a:gd name="T35" fmla="*/ 1290 h 2492"/>
                  <a:gd name="T36" fmla="*/ 2805 w 2993"/>
                  <a:gd name="T37" fmla="*/ 1396 h 2492"/>
                  <a:gd name="T38" fmla="*/ 2398 w 2993"/>
                  <a:gd name="T39" fmla="*/ 1503 h 2492"/>
                  <a:gd name="T40" fmla="*/ 2398 w 2993"/>
                  <a:gd name="T41" fmla="*/ 1691 h 2492"/>
                  <a:gd name="T42" fmla="*/ 2705 w 2993"/>
                  <a:gd name="T43" fmla="*/ 1797 h 2492"/>
                  <a:gd name="T44" fmla="*/ 2398 w 2993"/>
                  <a:gd name="T45" fmla="*/ 1903 h 2492"/>
                  <a:gd name="T46" fmla="*/ 2398 w 2993"/>
                  <a:gd name="T47" fmla="*/ 2091 h 2492"/>
                  <a:gd name="T48" fmla="*/ 2605 w 2993"/>
                  <a:gd name="T49" fmla="*/ 2198 h 2492"/>
                  <a:gd name="T50" fmla="*/ 1335 w 2993"/>
                  <a:gd name="T51" fmla="*/ 2304 h 2492"/>
                  <a:gd name="T52" fmla="*/ 1095 w 2993"/>
                  <a:gd name="T53" fmla="*/ 2104 h 2492"/>
                  <a:gd name="T54" fmla="*/ 789 w 2993"/>
                  <a:gd name="T55" fmla="*/ 889 h 2492"/>
                  <a:gd name="T56" fmla="*/ 1290 w 2993"/>
                  <a:gd name="T57" fmla="*/ 695 h 2492"/>
                  <a:gd name="T58" fmla="*/ 1296 w 2993"/>
                  <a:gd name="T59" fmla="*/ 188 h 2492"/>
                  <a:gd name="T60" fmla="*/ 1603 w 2993"/>
                  <a:gd name="T61" fmla="*/ 795 h 2492"/>
                  <a:gd name="T62" fmla="*/ 2699 w 2993"/>
                  <a:gd name="T63" fmla="*/ 889 h 2492"/>
                  <a:gd name="T64" fmla="*/ 2699 w 2993"/>
                  <a:gd name="T65" fmla="*/ 1102 h 2492"/>
                  <a:gd name="T66" fmla="*/ 2304 w 2993"/>
                  <a:gd name="T67" fmla="*/ 1196 h 2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93" h="2492">
                    <a:moveTo>
                      <a:pt x="2993" y="995"/>
                    </a:moveTo>
                    <a:cubicBezTo>
                      <a:pt x="2993" y="833"/>
                      <a:pt x="2861" y="701"/>
                      <a:pt x="2699" y="701"/>
                    </a:cubicBezTo>
                    <a:lnTo>
                      <a:pt x="1791" y="701"/>
                    </a:lnTo>
                    <a:lnTo>
                      <a:pt x="1791" y="494"/>
                    </a:lnTo>
                    <a:cubicBezTo>
                      <a:pt x="1791" y="222"/>
                      <a:pt x="1569" y="0"/>
                      <a:pt x="1296" y="0"/>
                    </a:cubicBezTo>
                    <a:lnTo>
                      <a:pt x="1196" y="0"/>
                    </a:lnTo>
                    <a:cubicBezTo>
                      <a:pt x="1144" y="0"/>
                      <a:pt x="1102" y="42"/>
                      <a:pt x="1102" y="94"/>
                    </a:cubicBezTo>
                    <a:lnTo>
                      <a:pt x="1102" y="695"/>
                    </a:lnTo>
                    <a:cubicBezTo>
                      <a:pt x="1102" y="698"/>
                      <a:pt x="1099" y="701"/>
                      <a:pt x="1096" y="701"/>
                    </a:cubicBezTo>
                    <a:lnTo>
                      <a:pt x="789" y="701"/>
                    </a:lnTo>
                    <a:lnTo>
                      <a:pt x="789" y="595"/>
                    </a:lnTo>
                    <a:cubicBezTo>
                      <a:pt x="789" y="543"/>
                      <a:pt x="747" y="501"/>
                      <a:pt x="695" y="501"/>
                    </a:cubicBezTo>
                    <a:lnTo>
                      <a:pt x="93" y="501"/>
                    </a:lnTo>
                    <a:cubicBezTo>
                      <a:pt x="42" y="501"/>
                      <a:pt x="0" y="543"/>
                      <a:pt x="0" y="595"/>
                    </a:cubicBezTo>
                    <a:lnTo>
                      <a:pt x="0" y="2398"/>
                    </a:lnTo>
                    <a:cubicBezTo>
                      <a:pt x="0" y="2450"/>
                      <a:pt x="42" y="2492"/>
                      <a:pt x="93" y="2492"/>
                    </a:cubicBezTo>
                    <a:lnTo>
                      <a:pt x="695" y="2492"/>
                    </a:lnTo>
                    <a:cubicBezTo>
                      <a:pt x="747" y="2492"/>
                      <a:pt x="789" y="2450"/>
                      <a:pt x="789" y="2398"/>
                    </a:cubicBezTo>
                    <a:lnTo>
                      <a:pt x="789" y="2292"/>
                    </a:lnTo>
                    <a:lnTo>
                      <a:pt x="1057" y="2292"/>
                    </a:lnTo>
                    <a:lnTo>
                      <a:pt x="1229" y="2465"/>
                    </a:lnTo>
                    <a:cubicBezTo>
                      <a:pt x="1247" y="2482"/>
                      <a:pt x="1271" y="2492"/>
                      <a:pt x="1296" y="2492"/>
                    </a:cubicBezTo>
                    <a:lnTo>
                      <a:pt x="2498" y="2492"/>
                    </a:lnTo>
                    <a:cubicBezTo>
                      <a:pt x="2660" y="2492"/>
                      <a:pt x="2792" y="2360"/>
                      <a:pt x="2792" y="2198"/>
                    </a:cubicBezTo>
                    <a:cubicBezTo>
                      <a:pt x="2792" y="2143"/>
                      <a:pt x="2778" y="2092"/>
                      <a:pt x="2752" y="2048"/>
                    </a:cubicBezTo>
                    <a:cubicBezTo>
                      <a:pt x="2836" y="1996"/>
                      <a:pt x="2893" y="1903"/>
                      <a:pt x="2893" y="1797"/>
                    </a:cubicBezTo>
                    <a:cubicBezTo>
                      <a:pt x="2893" y="1742"/>
                      <a:pt x="2878" y="1691"/>
                      <a:pt x="2852" y="1647"/>
                    </a:cubicBezTo>
                    <a:cubicBezTo>
                      <a:pt x="2936" y="1596"/>
                      <a:pt x="2993" y="1502"/>
                      <a:pt x="2993" y="1396"/>
                    </a:cubicBezTo>
                    <a:cubicBezTo>
                      <a:pt x="2993" y="1319"/>
                      <a:pt x="2963" y="1248"/>
                      <a:pt x="2914" y="1196"/>
                    </a:cubicBezTo>
                    <a:cubicBezTo>
                      <a:pt x="2963" y="1143"/>
                      <a:pt x="2993" y="1073"/>
                      <a:pt x="2993" y="995"/>
                    </a:cubicBezTo>
                    <a:close/>
                    <a:moveTo>
                      <a:pt x="601" y="2304"/>
                    </a:moveTo>
                    <a:lnTo>
                      <a:pt x="187" y="2304"/>
                    </a:lnTo>
                    <a:lnTo>
                      <a:pt x="187" y="689"/>
                    </a:lnTo>
                    <a:lnTo>
                      <a:pt x="601" y="689"/>
                    </a:lnTo>
                    <a:lnTo>
                      <a:pt x="601" y="2304"/>
                    </a:lnTo>
                    <a:close/>
                    <a:moveTo>
                      <a:pt x="2398" y="1290"/>
                    </a:moveTo>
                    <a:lnTo>
                      <a:pt x="2699" y="1290"/>
                    </a:lnTo>
                    <a:cubicBezTo>
                      <a:pt x="2757" y="1290"/>
                      <a:pt x="2805" y="1337"/>
                      <a:pt x="2805" y="1396"/>
                    </a:cubicBezTo>
                    <a:cubicBezTo>
                      <a:pt x="2805" y="1455"/>
                      <a:pt x="2757" y="1503"/>
                      <a:pt x="2699" y="1503"/>
                    </a:cubicBezTo>
                    <a:lnTo>
                      <a:pt x="2398" y="1503"/>
                    </a:lnTo>
                    <a:cubicBezTo>
                      <a:pt x="2346" y="1503"/>
                      <a:pt x="2304" y="1545"/>
                      <a:pt x="2304" y="1597"/>
                    </a:cubicBezTo>
                    <a:cubicBezTo>
                      <a:pt x="2304" y="1648"/>
                      <a:pt x="2346" y="1691"/>
                      <a:pt x="2398" y="1691"/>
                    </a:cubicBezTo>
                    <a:lnTo>
                      <a:pt x="2598" y="1691"/>
                    </a:lnTo>
                    <a:cubicBezTo>
                      <a:pt x="2657" y="1691"/>
                      <a:pt x="2705" y="1738"/>
                      <a:pt x="2705" y="1797"/>
                    </a:cubicBezTo>
                    <a:cubicBezTo>
                      <a:pt x="2705" y="1856"/>
                      <a:pt x="2657" y="1903"/>
                      <a:pt x="2598" y="1903"/>
                    </a:cubicBezTo>
                    <a:lnTo>
                      <a:pt x="2398" y="1903"/>
                    </a:lnTo>
                    <a:cubicBezTo>
                      <a:pt x="2346" y="1903"/>
                      <a:pt x="2304" y="1946"/>
                      <a:pt x="2304" y="1997"/>
                    </a:cubicBezTo>
                    <a:cubicBezTo>
                      <a:pt x="2304" y="2049"/>
                      <a:pt x="2346" y="2091"/>
                      <a:pt x="2398" y="2091"/>
                    </a:cubicBezTo>
                    <a:lnTo>
                      <a:pt x="2498" y="2091"/>
                    </a:lnTo>
                    <a:cubicBezTo>
                      <a:pt x="2557" y="2091"/>
                      <a:pt x="2605" y="2139"/>
                      <a:pt x="2605" y="2198"/>
                    </a:cubicBezTo>
                    <a:cubicBezTo>
                      <a:pt x="2605" y="2257"/>
                      <a:pt x="2557" y="2304"/>
                      <a:pt x="2498" y="2304"/>
                    </a:cubicBezTo>
                    <a:lnTo>
                      <a:pt x="1335" y="2304"/>
                    </a:lnTo>
                    <a:lnTo>
                      <a:pt x="1162" y="2131"/>
                    </a:lnTo>
                    <a:cubicBezTo>
                      <a:pt x="1144" y="2114"/>
                      <a:pt x="1120" y="2104"/>
                      <a:pt x="1095" y="2104"/>
                    </a:cubicBezTo>
                    <a:lnTo>
                      <a:pt x="789" y="2104"/>
                    </a:lnTo>
                    <a:lnTo>
                      <a:pt x="789" y="889"/>
                    </a:lnTo>
                    <a:lnTo>
                      <a:pt x="1096" y="889"/>
                    </a:lnTo>
                    <a:cubicBezTo>
                      <a:pt x="1203" y="889"/>
                      <a:pt x="1290" y="802"/>
                      <a:pt x="1290" y="695"/>
                    </a:cubicBezTo>
                    <a:lnTo>
                      <a:pt x="1290" y="188"/>
                    </a:lnTo>
                    <a:lnTo>
                      <a:pt x="1296" y="188"/>
                    </a:lnTo>
                    <a:cubicBezTo>
                      <a:pt x="1465" y="188"/>
                      <a:pt x="1603" y="325"/>
                      <a:pt x="1603" y="494"/>
                    </a:cubicBezTo>
                    <a:lnTo>
                      <a:pt x="1603" y="795"/>
                    </a:lnTo>
                    <a:cubicBezTo>
                      <a:pt x="1603" y="847"/>
                      <a:pt x="1645" y="889"/>
                      <a:pt x="1697" y="889"/>
                    </a:cubicBezTo>
                    <a:lnTo>
                      <a:pt x="2699" y="889"/>
                    </a:lnTo>
                    <a:cubicBezTo>
                      <a:pt x="2757" y="889"/>
                      <a:pt x="2805" y="937"/>
                      <a:pt x="2805" y="995"/>
                    </a:cubicBezTo>
                    <a:cubicBezTo>
                      <a:pt x="2805" y="1054"/>
                      <a:pt x="2757" y="1102"/>
                      <a:pt x="2699" y="1102"/>
                    </a:cubicBezTo>
                    <a:lnTo>
                      <a:pt x="2398" y="1102"/>
                    </a:lnTo>
                    <a:cubicBezTo>
                      <a:pt x="2346" y="1102"/>
                      <a:pt x="2304" y="1144"/>
                      <a:pt x="2304" y="1196"/>
                    </a:cubicBezTo>
                    <a:cubicBezTo>
                      <a:pt x="2304" y="1248"/>
                      <a:pt x="2346" y="1290"/>
                      <a:pt x="2398" y="129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53" name="Freeform 111">
                <a:extLst>
                  <a:ext uri="{FF2B5EF4-FFF2-40B4-BE49-F238E27FC236}">
                    <a16:creationId xmlns:a16="http://schemas.microsoft.com/office/drawing/2014/main" id="{68F2875D-130C-474A-887A-8A1ABD5A6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3138" y="2468563"/>
                <a:ext cx="862013" cy="862013"/>
              </a:xfrm>
              <a:custGeom>
                <a:avLst/>
                <a:gdLst>
                  <a:gd name="T0" fmla="*/ 3604 w 4596"/>
                  <a:gd name="T1" fmla="*/ 407 h 4596"/>
                  <a:gd name="T2" fmla="*/ 3473 w 4596"/>
                  <a:gd name="T3" fmla="*/ 430 h 4596"/>
                  <a:gd name="T4" fmla="*/ 3497 w 4596"/>
                  <a:gd name="T5" fmla="*/ 561 h 4596"/>
                  <a:gd name="T6" fmla="*/ 4408 w 4596"/>
                  <a:gd name="T7" fmla="*/ 2298 h 4596"/>
                  <a:gd name="T8" fmla="*/ 2298 w 4596"/>
                  <a:gd name="T9" fmla="*/ 4408 h 4596"/>
                  <a:gd name="T10" fmla="*/ 188 w 4596"/>
                  <a:gd name="T11" fmla="*/ 2298 h 4596"/>
                  <a:gd name="T12" fmla="*/ 2298 w 4596"/>
                  <a:gd name="T13" fmla="*/ 188 h 4596"/>
                  <a:gd name="T14" fmla="*/ 3164 w 4596"/>
                  <a:gd name="T15" fmla="*/ 373 h 4596"/>
                  <a:gd name="T16" fmla="*/ 3288 w 4596"/>
                  <a:gd name="T17" fmla="*/ 326 h 4596"/>
                  <a:gd name="T18" fmla="*/ 3241 w 4596"/>
                  <a:gd name="T19" fmla="*/ 202 h 4596"/>
                  <a:gd name="T20" fmla="*/ 2298 w 4596"/>
                  <a:gd name="T21" fmla="*/ 0 h 4596"/>
                  <a:gd name="T22" fmla="*/ 0 w 4596"/>
                  <a:gd name="T23" fmla="*/ 2298 h 4596"/>
                  <a:gd name="T24" fmla="*/ 2298 w 4596"/>
                  <a:gd name="T25" fmla="*/ 4596 h 4596"/>
                  <a:gd name="T26" fmla="*/ 4596 w 4596"/>
                  <a:gd name="T27" fmla="*/ 2298 h 4596"/>
                  <a:gd name="T28" fmla="*/ 3604 w 4596"/>
                  <a:gd name="T29" fmla="*/ 407 h 4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6" h="4596">
                    <a:moveTo>
                      <a:pt x="3604" y="407"/>
                    </a:moveTo>
                    <a:cubicBezTo>
                      <a:pt x="3561" y="377"/>
                      <a:pt x="3503" y="388"/>
                      <a:pt x="3473" y="430"/>
                    </a:cubicBezTo>
                    <a:cubicBezTo>
                      <a:pt x="3444" y="473"/>
                      <a:pt x="3454" y="532"/>
                      <a:pt x="3497" y="561"/>
                    </a:cubicBezTo>
                    <a:cubicBezTo>
                      <a:pt x="4068" y="956"/>
                      <a:pt x="4408" y="1605"/>
                      <a:pt x="4408" y="2298"/>
                    </a:cubicBezTo>
                    <a:cubicBezTo>
                      <a:pt x="4408" y="3462"/>
                      <a:pt x="3462" y="4408"/>
                      <a:pt x="2298" y="4408"/>
                    </a:cubicBezTo>
                    <a:cubicBezTo>
                      <a:pt x="1134" y="4408"/>
                      <a:pt x="188" y="3462"/>
                      <a:pt x="188" y="2298"/>
                    </a:cubicBezTo>
                    <a:cubicBezTo>
                      <a:pt x="188" y="1134"/>
                      <a:pt x="1134" y="188"/>
                      <a:pt x="2298" y="188"/>
                    </a:cubicBezTo>
                    <a:cubicBezTo>
                      <a:pt x="2600" y="188"/>
                      <a:pt x="2891" y="250"/>
                      <a:pt x="3164" y="373"/>
                    </a:cubicBezTo>
                    <a:cubicBezTo>
                      <a:pt x="3211" y="394"/>
                      <a:pt x="3267" y="373"/>
                      <a:pt x="3288" y="326"/>
                    </a:cubicBezTo>
                    <a:cubicBezTo>
                      <a:pt x="3310" y="279"/>
                      <a:pt x="3289" y="223"/>
                      <a:pt x="3241" y="202"/>
                    </a:cubicBezTo>
                    <a:cubicBezTo>
                      <a:pt x="2944" y="68"/>
                      <a:pt x="2627" y="0"/>
                      <a:pt x="2298" y="0"/>
                    </a:cubicBezTo>
                    <a:cubicBezTo>
                      <a:pt x="1031" y="0"/>
                      <a:pt x="0" y="1031"/>
                      <a:pt x="0" y="2298"/>
                    </a:cubicBezTo>
                    <a:cubicBezTo>
                      <a:pt x="0" y="3565"/>
                      <a:pt x="1031" y="4596"/>
                      <a:pt x="2298" y="4596"/>
                    </a:cubicBezTo>
                    <a:cubicBezTo>
                      <a:pt x="3565" y="4596"/>
                      <a:pt x="4596" y="3565"/>
                      <a:pt x="4596" y="2298"/>
                    </a:cubicBezTo>
                    <a:cubicBezTo>
                      <a:pt x="4596" y="1543"/>
                      <a:pt x="4225" y="836"/>
                      <a:pt x="3604" y="4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54" name="Freeform 112">
                <a:extLst>
                  <a:ext uri="{FF2B5EF4-FFF2-40B4-BE49-F238E27FC236}">
                    <a16:creationId xmlns:a16="http://schemas.microsoft.com/office/drawing/2014/main" id="{14613005-3CDB-4B87-83C1-551683C473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43275" y="2300288"/>
                <a:ext cx="1201738" cy="1198563"/>
              </a:xfrm>
              <a:custGeom>
                <a:avLst/>
                <a:gdLst>
                  <a:gd name="T0" fmla="*/ 6306 w 6400"/>
                  <a:gd name="T1" fmla="*/ 3106 h 6400"/>
                  <a:gd name="T2" fmla="*/ 6198 w 6400"/>
                  <a:gd name="T3" fmla="*/ 3106 h 6400"/>
                  <a:gd name="T4" fmla="*/ 5321 w 6400"/>
                  <a:gd name="T5" fmla="*/ 1079 h 6400"/>
                  <a:gd name="T6" fmla="*/ 3294 w 6400"/>
                  <a:gd name="T7" fmla="*/ 202 h 6400"/>
                  <a:gd name="T8" fmla="*/ 3294 w 6400"/>
                  <a:gd name="T9" fmla="*/ 94 h 6400"/>
                  <a:gd name="T10" fmla="*/ 3200 w 6400"/>
                  <a:gd name="T11" fmla="*/ 0 h 6400"/>
                  <a:gd name="T12" fmla="*/ 3106 w 6400"/>
                  <a:gd name="T13" fmla="*/ 94 h 6400"/>
                  <a:gd name="T14" fmla="*/ 3106 w 6400"/>
                  <a:gd name="T15" fmla="*/ 202 h 6400"/>
                  <a:gd name="T16" fmla="*/ 1079 w 6400"/>
                  <a:gd name="T17" fmla="*/ 1079 h 6400"/>
                  <a:gd name="T18" fmla="*/ 202 w 6400"/>
                  <a:gd name="T19" fmla="*/ 3106 h 6400"/>
                  <a:gd name="T20" fmla="*/ 94 w 6400"/>
                  <a:gd name="T21" fmla="*/ 3106 h 6400"/>
                  <a:gd name="T22" fmla="*/ 0 w 6400"/>
                  <a:gd name="T23" fmla="*/ 3200 h 6400"/>
                  <a:gd name="T24" fmla="*/ 94 w 6400"/>
                  <a:gd name="T25" fmla="*/ 3294 h 6400"/>
                  <a:gd name="T26" fmla="*/ 202 w 6400"/>
                  <a:gd name="T27" fmla="*/ 3294 h 6400"/>
                  <a:gd name="T28" fmla="*/ 1079 w 6400"/>
                  <a:gd name="T29" fmla="*/ 5321 h 6400"/>
                  <a:gd name="T30" fmla="*/ 3106 w 6400"/>
                  <a:gd name="T31" fmla="*/ 6198 h 6400"/>
                  <a:gd name="T32" fmla="*/ 3106 w 6400"/>
                  <a:gd name="T33" fmla="*/ 6306 h 6400"/>
                  <a:gd name="T34" fmla="*/ 3200 w 6400"/>
                  <a:gd name="T35" fmla="*/ 6400 h 6400"/>
                  <a:gd name="T36" fmla="*/ 3294 w 6400"/>
                  <a:gd name="T37" fmla="*/ 6306 h 6400"/>
                  <a:gd name="T38" fmla="*/ 3294 w 6400"/>
                  <a:gd name="T39" fmla="*/ 6198 h 6400"/>
                  <a:gd name="T40" fmla="*/ 5321 w 6400"/>
                  <a:gd name="T41" fmla="*/ 5321 h 6400"/>
                  <a:gd name="T42" fmla="*/ 6198 w 6400"/>
                  <a:gd name="T43" fmla="*/ 3294 h 6400"/>
                  <a:gd name="T44" fmla="*/ 6306 w 6400"/>
                  <a:gd name="T45" fmla="*/ 3294 h 6400"/>
                  <a:gd name="T46" fmla="*/ 6400 w 6400"/>
                  <a:gd name="T47" fmla="*/ 3200 h 6400"/>
                  <a:gd name="T48" fmla="*/ 6306 w 6400"/>
                  <a:gd name="T49" fmla="*/ 3106 h 6400"/>
                  <a:gd name="T50" fmla="*/ 5805 w 6400"/>
                  <a:gd name="T51" fmla="*/ 3294 h 6400"/>
                  <a:gd name="T52" fmla="*/ 6010 w 6400"/>
                  <a:gd name="T53" fmla="*/ 3294 h 6400"/>
                  <a:gd name="T54" fmla="*/ 3294 w 6400"/>
                  <a:gd name="T55" fmla="*/ 6010 h 6400"/>
                  <a:gd name="T56" fmla="*/ 3294 w 6400"/>
                  <a:gd name="T57" fmla="*/ 5805 h 6400"/>
                  <a:gd name="T58" fmla="*/ 3200 w 6400"/>
                  <a:gd name="T59" fmla="*/ 5711 h 6400"/>
                  <a:gd name="T60" fmla="*/ 3106 w 6400"/>
                  <a:gd name="T61" fmla="*/ 5805 h 6400"/>
                  <a:gd name="T62" fmla="*/ 3106 w 6400"/>
                  <a:gd name="T63" fmla="*/ 6010 h 6400"/>
                  <a:gd name="T64" fmla="*/ 390 w 6400"/>
                  <a:gd name="T65" fmla="*/ 3294 h 6400"/>
                  <a:gd name="T66" fmla="*/ 595 w 6400"/>
                  <a:gd name="T67" fmla="*/ 3294 h 6400"/>
                  <a:gd name="T68" fmla="*/ 689 w 6400"/>
                  <a:gd name="T69" fmla="*/ 3200 h 6400"/>
                  <a:gd name="T70" fmla="*/ 595 w 6400"/>
                  <a:gd name="T71" fmla="*/ 3106 h 6400"/>
                  <a:gd name="T72" fmla="*/ 390 w 6400"/>
                  <a:gd name="T73" fmla="*/ 3106 h 6400"/>
                  <a:gd name="T74" fmla="*/ 3106 w 6400"/>
                  <a:gd name="T75" fmla="*/ 390 h 6400"/>
                  <a:gd name="T76" fmla="*/ 3106 w 6400"/>
                  <a:gd name="T77" fmla="*/ 595 h 6400"/>
                  <a:gd name="T78" fmla="*/ 3200 w 6400"/>
                  <a:gd name="T79" fmla="*/ 689 h 6400"/>
                  <a:gd name="T80" fmla="*/ 3294 w 6400"/>
                  <a:gd name="T81" fmla="*/ 595 h 6400"/>
                  <a:gd name="T82" fmla="*/ 3294 w 6400"/>
                  <a:gd name="T83" fmla="*/ 390 h 6400"/>
                  <a:gd name="T84" fmla="*/ 6010 w 6400"/>
                  <a:gd name="T85" fmla="*/ 3106 h 6400"/>
                  <a:gd name="T86" fmla="*/ 5805 w 6400"/>
                  <a:gd name="T87" fmla="*/ 3106 h 6400"/>
                  <a:gd name="T88" fmla="*/ 5711 w 6400"/>
                  <a:gd name="T89" fmla="*/ 3200 h 6400"/>
                  <a:gd name="T90" fmla="*/ 5805 w 6400"/>
                  <a:gd name="T91" fmla="*/ 3294 h 6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400" h="6400">
                    <a:moveTo>
                      <a:pt x="6306" y="3106"/>
                    </a:moveTo>
                    <a:lnTo>
                      <a:pt x="6198" y="3106"/>
                    </a:lnTo>
                    <a:cubicBezTo>
                      <a:pt x="6175" y="2340"/>
                      <a:pt x="5865" y="1623"/>
                      <a:pt x="5321" y="1079"/>
                    </a:cubicBezTo>
                    <a:cubicBezTo>
                      <a:pt x="4777" y="535"/>
                      <a:pt x="4060" y="225"/>
                      <a:pt x="3294" y="202"/>
                    </a:cubicBezTo>
                    <a:lnTo>
                      <a:pt x="3294" y="94"/>
                    </a:lnTo>
                    <a:cubicBezTo>
                      <a:pt x="3294" y="42"/>
                      <a:pt x="3252" y="0"/>
                      <a:pt x="3200" y="0"/>
                    </a:cubicBezTo>
                    <a:cubicBezTo>
                      <a:pt x="3148" y="0"/>
                      <a:pt x="3106" y="42"/>
                      <a:pt x="3106" y="94"/>
                    </a:cubicBezTo>
                    <a:lnTo>
                      <a:pt x="3106" y="202"/>
                    </a:lnTo>
                    <a:cubicBezTo>
                      <a:pt x="2340" y="225"/>
                      <a:pt x="1623" y="535"/>
                      <a:pt x="1079" y="1079"/>
                    </a:cubicBezTo>
                    <a:cubicBezTo>
                      <a:pt x="535" y="1623"/>
                      <a:pt x="225" y="2340"/>
                      <a:pt x="202" y="3106"/>
                    </a:cubicBezTo>
                    <a:lnTo>
                      <a:pt x="94" y="3106"/>
                    </a:lnTo>
                    <a:cubicBezTo>
                      <a:pt x="42" y="3106"/>
                      <a:pt x="0" y="3148"/>
                      <a:pt x="0" y="3200"/>
                    </a:cubicBezTo>
                    <a:cubicBezTo>
                      <a:pt x="0" y="3252"/>
                      <a:pt x="42" y="3294"/>
                      <a:pt x="94" y="3294"/>
                    </a:cubicBezTo>
                    <a:lnTo>
                      <a:pt x="202" y="3294"/>
                    </a:lnTo>
                    <a:cubicBezTo>
                      <a:pt x="225" y="4060"/>
                      <a:pt x="535" y="4777"/>
                      <a:pt x="1079" y="5321"/>
                    </a:cubicBezTo>
                    <a:cubicBezTo>
                      <a:pt x="1623" y="5865"/>
                      <a:pt x="2340" y="6175"/>
                      <a:pt x="3106" y="6198"/>
                    </a:cubicBezTo>
                    <a:lnTo>
                      <a:pt x="3106" y="6306"/>
                    </a:lnTo>
                    <a:cubicBezTo>
                      <a:pt x="3106" y="6358"/>
                      <a:pt x="3148" y="6400"/>
                      <a:pt x="3200" y="6400"/>
                    </a:cubicBezTo>
                    <a:cubicBezTo>
                      <a:pt x="3252" y="6400"/>
                      <a:pt x="3294" y="6358"/>
                      <a:pt x="3294" y="6306"/>
                    </a:cubicBezTo>
                    <a:lnTo>
                      <a:pt x="3294" y="6198"/>
                    </a:lnTo>
                    <a:cubicBezTo>
                      <a:pt x="4060" y="6175"/>
                      <a:pt x="4777" y="5865"/>
                      <a:pt x="5321" y="5321"/>
                    </a:cubicBezTo>
                    <a:cubicBezTo>
                      <a:pt x="5865" y="4777"/>
                      <a:pt x="6175" y="4060"/>
                      <a:pt x="6198" y="3294"/>
                    </a:cubicBezTo>
                    <a:lnTo>
                      <a:pt x="6306" y="3294"/>
                    </a:lnTo>
                    <a:cubicBezTo>
                      <a:pt x="6358" y="3294"/>
                      <a:pt x="6400" y="3252"/>
                      <a:pt x="6400" y="3200"/>
                    </a:cubicBezTo>
                    <a:cubicBezTo>
                      <a:pt x="6400" y="3148"/>
                      <a:pt x="6358" y="3106"/>
                      <a:pt x="6306" y="3106"/>
                    </a:cubicBezTo>
                    <a:close/>
                    <a:moveTo>
                      <a:pt x="5805" y="3294"/>
                    </a:moveTo>
                    <a:lnTo>
                      <a:pt x="6010" y="3294"/>
                    </a:lnTo>
                    <a:cubicBezTo>
                      <a:pt x="5961" y="4770"/>
                      <a:pt x="4770" y="5961"/>
                      <a:pt x="3294" y="6010"/>
                    </a:cubicBezTo>
                    <a:lnTo>
                      <a:pt x="3294" y="5805"/>
                    </a:lnTo>
                    <a:cubicBezTo>
                      <a:pt x="3294" y="5753"/>
                      <a:pt x="3252" y="5711"/>
                      <a:pt x="3200" y="5711"/>
                    </a:cubicBezTo>
                    <a:cubicBezTo>
                      <a:pt x="3148" y="5711"/>
                      <a:pt x="3106" y="5753"/>
                      <a:pt x="3106" y="5805"/>
                    </a:cubicBezTo>
                    <a:lnTo>
                      <a:pt x="3106" y="6010"/>
                    </a:lnTo>
                    <a:cubicBezTo>
                      <a:pt x="1630" y="5961"/>
                      <a:pt x="439" y="4770"/>
                      <a:pt x="390" y="3294"/>
                    </a:cubicBezTo>
                    <a:lnTo>
                      <a:pt x="595" y="3294"/>
                    </a:lnTo>
                    <a:cubicBezTo>
                      <a:pt x="647" y="3294"/>
                      <a:pt x="689" y="3252"/>
                      <a:pt x="689" y="3200"/>
                    </a:cubicBezTo>
                    <a:cubicBezTo>
                      <a:pt x="689" y="3148"/>
                      <a:pt x="647" y="3106"/>
                      <a:pt x="595" y="3106"/>
                    </a:cubicBezTo>
                    <a:lnTo>
                      <a:pt x="390" y="3106"/>
                    </a:lnTo>
                    <a:cubicBezTo>
                      <a:pt x="439" y="1630"/>
                      <a:pt x="1630" y="439"/>
                      <a:pt x="3106" y="390"/>
                    </a:cubicBezTo>
                    <a:lnTo>
                      <a:pt x="3106" y="595"/>
                    </a:lnTo>
                    <a:cubicBezTo>
                      <a:pt x="3106" y="647"/>
                      <a:pt x="3148" y="689"/>
                      <a:pt x="3200" y="689"/>
                    </a:cubicBezTo>
                    <a:cubicBezTo>
                      <a:pt x="3252" y="689"/>
                      <a:pt x="3294" y="647"/>
                      <a:pt x="3294" y="595"/>
                    </a:cubicBezTo>
                    <a:lnTo>
                      <a:pt x="3294" y="390"/>
                    </a:lnTo>
                    <a:cubicBezTo>
                      <a:pt x="4770" y="439"/>
                      <a:pt x="5961" y="1630"/>
                      <a:pt x="6010" y="3106"/>
                    </a:cubicBezTo>
                    <a:lnTo>
                      <a:pt x="5805" y="3106"/>
                    </a:lnTo>
                    <a:cubicBezTo>
                      <a:pt x="5753" y="3106"/>
                      <a:pt x="5711" y="3148"/>
                      <a:pt x="5711" y="3200"/>
                    </a:cubicBezTo>
                    <a:cubicBezTo>
                      <a:pt x="5711" y="3252"/>
                      <a:pt x="5753" y="3294"/>
                      <a:pt x="5805" y="3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B2E8D5-1369-4653-B723-7E9E39B03D59}"/>
                </a:ext>
              </a:extLst>
            </p:cNvPr>
            <p:cNvSpPr txBox="1"/>
            <p:nvPr/>
          </p:nvSpPr>
          <p:spPr>
            <a:xfrm>
              <a:off x="1413702" y="4045005"/>
              <a:ext cx="1587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10.04 ~ 10.09</a:t>
              </a:r>
              <a:endPara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E822AC-9CE6-460C-B036-C3DDEC9AF6F6}"/>
                </a:ext>
              </a:extLst>
            </p:cNvPr>
            <p:cNvSpPr txBox="1"/>
            <p:nvPr/>
          </p:nvSpPr>
          <p:spPr>
            <a:xfrm>
              <a:off x="1370167" y="4383540"/>
              <a:ext cx="207590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프로젝트 시작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고객 정보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 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회사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 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거래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수익률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시스템 구현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1B16DE-13D7-44B2-8A9A-57CDB5F7DAC6}"/>
                </a:ext>
              </a:extLst>
            </p:cNvPr>
            <p:cNvSpPr txBox="1"/>
            <p:nvPr/>
          </p:nvSpPr>
          <p:spPr>
            <a:xfrm>
              <a:off x="2982017" y="2064839"/>
              <a:ext cx="165380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10.11 ~ 10.14</a:t>
              </a:r>
              <a:endPara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ABC434-35BD-4554-917F-7DF9378A93C8}"/>
                </a:ext>
              </a:extLst>
            </p:cNvPr>
            <p:cNvSpPr txBox="1"/>
            <p:nvPr/>
          </p:nvSpPr>
          <p:spPr>
            <a:xfrm>
              <a:off x="2969807" y="2422260"/>
              <a:ext cx="193946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예외처리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 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오류 검사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실시간 수익률 구현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1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차 테스트 배포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(CLI)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7DD431-750C-43D1-80AE-BEF12121E78F}"/>
                </a:ext>
              </a:extLst>
            </p:cNvPr>
            <p:cNvSpPr txBox="1"/>
            <p:nvPr/>
          </p:nvSpPr>
          <p:spPr>
            <a:xfrm>
              <a:off x="4670888" y="4028051"/>
              <a:ext cx="165380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11.01 ~</a:t>
              </a:r>
              <a:endPara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E0D43C-51E0-41D4-8FFC-D88547ADFB62}"/>
                </a:ext>
              </a:extLst>
            </p:cNvPr>
            <p:cNvSpPr txBox="1"/>
            <p:nvPr/>
          </p:nvSpPr>
          <p:spPr>
            <a:xfrm>
              <a:off x="4670326" y="4384732"/>
              <a:ext cx="173451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코드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</a:t>
              </a:r>
              <a:r>
                <a:rPr lang="ko-KR" altLang="en-US" sz="1600" dirty="0" err="1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리펙토링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주식 실시간 주가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데이터 처리</a:t>
              </a: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구현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5EB3BD-6300-4959-A2DA-892E944F2962}"/>
                </a:ext>
              </a:extLst>
            </p:cNvPr>
            <p:cNvSpPr txBox="1"/>
            <p:nvPr/>
          </p:nvSpPr>
          <p:spPr>
            <a:xfrm>
              <a:off x="6298752" y="2070923"/>
              <a:ext cx="165380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11.XX ~</a:t>
              </a:r>
              <a:endPara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C4E2AE-D197-4035-9BEB-472BF0659090}"/>
                </a:ext>
              </a:extLst>
            </p:cNvPr>
            <p:cNvSpPr txBox="1"/>
            <p:nvPr/>
          </p:nvSpPr>
          <p:spPr>
            <a:xfrm>
              <a:off x="6291016" y="2419923"/>
              <a:ext cx="1653802" cy="82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거래 시스템 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기능 추가 구현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1A16988-2AE0-413B-90A4-73B209D8B8A1}"/>
                </a:ext>
              </a:extLst>
            </p:cNvPr>
            <p:cNvSpPr txBox="1"/>
            <p:nvPr/>
          </p:nvSpPr>
          <p:spPr>
            <a:xfrm>
              <a:off x="7933973" y="4019002"/>
              <a:ext cx="165380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~ 11.30</a:t>
              </a:r>
              <a:endPara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0F3600-ADC5-496C-89B2-798969A055EE}"/>
                </a:ext>
              </a:extLst>
            </p:cNvPr>
            <p:cNvSpPr txBox="1"/>
            <p:nvPr/>
          </p:nvSpPr>
          <p:spPr>
            <a:xfrm>
              <a:off x="7925648" y="4388767"/>
              <a:ext cx="1734517" cy="788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GUI (Pyqt5)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구현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2</a:t>
              </a: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차 테스트 배포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6F8144-0162-4A50-BAE7-E0C23E34F31F}"/>
                </a:ext>
              </a:extLst>
            </p:cNvPr>
            <p:cNvSpPr txBox="1"/>
            <p:nvPr/>
          </p:nvSpPr>
          <p:spPr>
            <a:xfrm>
              <a:off x="9585394" y="2064839"/>
              <a:ext cx="1653802" cy="4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12.XX ~</a:t>
              </a:r>
              <a:endParaRPr lang="ko-KR" altLang="en-US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2DE20E-E4B7-499F-B209-ECC1E5BB9116}"/>
                </a:ext>
              </a:extLst>
            </p:cNvPr>
            <p:cNvSpPr txBox="1"/>
            <p:nvPr/>
          </p:nvSpPr>
          <p:spPr>
            <a:xfrm>
              <a:off x="9579467" y="2416361"/>
              <a:ext cx="1653802" cy="82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오류 점검</a:t>
              </a:r>
              <a:endPara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최종 배포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389A8C8-ED0A-4FEB-8115-BDE8EF806229}"/>
                </a:ext>
              </a:extLst>
            </p:cNvPr>
            <p:cNvCxnSpPr>
              <a:cxnSpLocks/>
              <a:stCxn id="22" idx="4"/>
              <a:endCxn id="17" idx="0"/>
            </p:cNvCxnSpPr>
            <p:nvPr/>
          </p:nvCxnSpPr>
          <p:spPr>
            <a:xfrm flipH="1">
              <a:off x="2239648" y="2934773"/>
              <a:ext cx="6266" cy="470784"/>
            </a:xfrm>
            <a:prstGeom prst="line">
              <a:avLst/>
            </a:prstGeom>
            <a:ln>
              <a:solidFill>
                <a:srgbClr val="7FB44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6EC98F5-1E61-4281-9193-C688CC1557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2928" y="2939196"/>
              <a:ext cx="30443" cy="656656"/>
            </a:xfrm>
            <a:prstGeom prst="line">
              <a:avLst/>
            </a:prstGeom>
            <a:ln>
              <a:solidFill>
                <a:srgbClr val="48586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7D53CCB-A66C-4364-97EE-C5AAE18462E0}"/>
                </a:ext>
              </a:extLst>
            </p:cNvPr>
            <p:cNvCxnSpPr>
              <a:cxnSpLocks/>
            </p:cNvCxnSpPr>
            <p:nvPr/>
          </p:nvCxnSpPr>
          <p:spPr>
            <a:xfrm>
              <a:off x="8773023" y="2891702"/>
              <a:ext cx="505" cy="704281"/>
            </a:xfrm>
            <a:prstGeom prst="line">
              <a:avLst/>
            </a:prstGeom>
            <a:ln>
              <a:solidFill>
                <a:srgbClr val="EA22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E162301-C86A-4A06-BD52-4C1C579FBA97}"/>
                </a:ext>
              </a:extLst>
            </p:cNvPr>
            <p:cNvCxnSpPr>
              <a:cxnSpLocks/>
            </p:cNvCxnSpPr>
            <p:nvPr/>
          </p:nvCxnSpPr>
          <p:spPr>
            <a:xfrm>
              <a:off x="3824395" y="3857111"/>
              <a:ext cx="505" cy="704281"/>
            </a:xfrm>
            <a:prstGeom prst="line">
              <a:avLst/>
            </a:prstGeom>
            <a:ln>
              <a:solidFill>
                <a:srgbClr val="3791D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66170C1-F122-419E-BC64-67DDFD613C0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070227" y="3861835"/>
              <a:ext cx="15109" cy="735672"/>
            </a:xfrm>
            <a:prstGeom prst="line">
              <a:avLst/>
            </a:prstGeom>
            <a:ln>
              <a:solidFill>
                <a:srgbClr val="F199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A483C60-F736-4739-9CA9-C7458707E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7726" y="4062933"/>
              <a:ext cx="11867" cy="485853"/>
            </a:xfrm>
            <a:prstGeom prst="line">
              <a:avLst/>
            </a:prstGeom>
            <a:ln>
              <a:solidFill>
                <a:srgbClr val="A1A1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F88D2FF-532D-43EF-A62E-B77A769261EC}"/>
                </a:ext>
              </a:extLst>
            </p:cNvPr>
            <p:cNvSpPr/>
            <p:nvPr/>
          </p:nvSpPr>
          <p:spPr>
            <a:xfrm flipV="1">
              <a:off x="3000489" y="3596152"/>
              <a:ext cx="1648635" cy="455785"/>
            </a:xfrm>
            <a:custGeom>
              <a:avLst/>
              <a:gdLst>
                <a:gd name="connsiteX0" fmla="*/ 0 w 1695635"/>
                <a:gd name="connsiteY0" fmla="*/ 455883 h 455883"/>
                <a:gd name="connsiteX1" fmla="*/ 1695635 w 1695635"/>
                <a:gd name="connsiteY1" fmla="*/ 455883 h 455883"/>
                <a:gd name="connsiteX2" fmla="*/ 1695635 w 1695635"/>
                <a:gd name="connsiteY2" fmla="*/ 171797 h 455883"/>
                <a:gd name="connsiteX3" fmla="*/ 964158 w 1695635"/>
                <a:gd name="connsiteY3" fmla="*/ 171797 h 455883"/>
                <a:gd name="connsiteX4" fmla="*/ 852546 w 1695635"/>
                <a:gd name="connsiteY4" fmla="*/ 0 h 455883"/>
                <a:gd name="connsiteX5" fmla="*/ 740934 w 1695635"/>
                <a:gd name="connsiteY5" fmla="*/ 171797 h 455883"/>
                <a:gd name="connsiteX6" fmla="*/ 0 w 1695635"/>
                <a:gd name="connsiteY6" fmla="*/ 171797 h 45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5635" h="455883">
                  <a:moveTo>
                    <a:pt x="0" y="455883"/>
                  </a:moveTo>
                  <a:lnTo>
                    <a:pt x="1695635" y="455883"/>
                  </a:lnTo>
                  <a:lnTo>
                    <a:pt x="1695635" y="171797"/>
                  </a:lnTo>
                  <a:lnTo>
                    <a:pt x="964158" y="171797"/>
                  </a:lnTo>
                  <a:lnTo>
                    <a:pt x="852546" y="0"/>
                  </a:lnTo>
                  <a:lnTo>
                    <a:pt x="740934" y="171797"/>
                  </a:lnTo>
                  <a:lnTo>
                    <a:pt x="0" y="171797"/>
                  </a:lnTo>
                  <a:close/>
                </a:path>
              </a:pathLst>
            </a:custGeom>
            <a:solidFill>
              <a:srgbClr val="379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pic>
          <p:nvPicPr>
            <p:cNvPr id="8" name="그래픽 7" descr="3d Glasses 윤곽선">
              <a:extLst>
                <a:ext uri="{FF2B5EF4-FFF2-40B4-BE49-F238E27FC236}">
                  <a16:creationId xmlns:a16="http://schemas.microsoft.com/office/drawing/2014/main" id="{F1DB19F4-7980-4B8D-ACC2-2C221A80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3145" y="2271361"/>
              <a:ext cx="560415" cy="560415"/>
            </a:xfrm>
            <a:prstGeom prst="rect">
              <a:avLst/>
            </a:prstGeom>
          </p:spPr>
        </p:pic>
        <p:pic>
          <p:nvPicPr>
            <p:cNvPr id="100" name="그래픽 99" descr="Abacus 윤곽선">
              <a:extLst>
                <a:ext uri="{FF2B5EF4-FFF2-40B4-BE49-F238E27FC236}">
                  <a16:creationId xmlns:a16="http://schemas.microsoft.com/office/drawing/2014/main" id="{C0D97DD5-1FD6-47EB-A420-968887928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8139" y="4734918"/>
              <a:ext cx="533359" cy="533359"/>
            </a:xfrm>
            <a:prstGeom prst="rect">
              <a:avLst/>
            </a:prstGeom>
          </p:spPr>
        </p:pic>
      </p:grpSp>
      <p:pic>
        <p:nvPicPr>
          <p:cNvPr id="89" name="Picture 4">
            <a:extLst>
              <a:ext uri="{FF2B5EF4-FFF2-40B4-BE49-F238E27FC236}">
                <a16:creationId xmlns:a16="http://schemas.microsoft.com/office/drawing/2014/main" id="{1FEFAA20-E131-4136-BDB2-8A97A8A53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312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67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7" y="390866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6989B60-9905-4D77-9296-C2FD05FAF65C}"/>
              </a:ext>
            </a:extLst>
          </p:cNvPr>
          <p:cNvGrpSpPr/>
          <p:nvPr/>
        </p:nvGrpSpPr>
        <p:grpSpPr>
          <a:xfrm>
            <a:off x="1666098" y="1351920"/>
            <a:ext cx="3425939" cy="2422741"/>
            <a:chOff x="1000154" y="1445765"/>
            <a:chExt cx="3425939" cy="24227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368409-5DFD-44D7-8978-519076E650AB}"/>
                </a:ext>
              </a:extLst>
            </p:cNvPr>
            <p:cNvSpPr txBox="1"/>
            <p:nvPr/>
          </p:nvSpPr>
          <p:spPr>
            <a:xfrm>
              <a:off x="1000154" y="1445765"/>
              <a:ext cx="3425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한국거래소 </a:t>
              </a:r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XML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서비스</a:t>
              </a:r>
            </a:p>
          </p:txBody>
        </p:sp>
        <p:pic>
          <p:nvPicPr>
            <p:cNvPr id="1026" name="Picture 2" descr="한국거래소, &amp;#39;KRX 300&amp;#39; 지수 출시…게임株 7종 편입 &amp;lt; 경제 &amp;lt; 경제 &amp;lt; 기사본문 - 게임톡">
              <a:extLst>
                <a:ext uri="{FF2B5EF4-FFF2-40B4-BE49-F238E27FC236}">
                  <a16:creationId xmlns:a16="http://schemas.microsoft.com/office/drawing/2014/main" id="{EBD53730-7AFB-42DD-98B1-29644F8B5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778" y="1907430"/>
              <a:ext cx="2850687" cy="19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800604-4487-49A4-BD81-0800B846941B}"/>
              </a:ext>
            </a:extLst>
          </p:cNvPr>
          <p:cNvGrpSpPr/>
          <p:nvPr/>
        </p:nvGrpSpPr>
        <p:grpSpPr>
          <a:xfrm>
            <a:off x="6958124" y="1351919"/>
            <a:ext cx="3445566" cy="2196351"/>
            <a:chOff x="6095997" y="1445763"/>
            <a:chExt cx="3445566" cy="2196351"/>
          </a:xfrm>
        </p:grpSpPr>
        <p:pic>
          <p:nvPicPr>
            <p:cNvPr id="17" name="Picture 12" descr="01. 소개 (Introduction) - PyQt5 Tutorial - 파이썬으로 만드는 나만의 GUI 프로그램">
              <a:extLst>
                <a:ext uri="{FF2B5EF4-FFF2-40B4-BE49-F238E27FC236}">
                  <a16:creationId xmlns:a16="http://schemas.microsoft.com/office/drawing/2014/main" id="{296DD6DB-8C6E-4C25-ABBE-4C06FED48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7" y="2372359"/>
              <a:ext cx="3445566" cy="1269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D4324A-8F7B-4E8C-AA69-C2A775F5EC8F}"/>
                </a:ext>
              </a:extLst>
            </p:cNvPr>
            <p:cNvSpPr txBox="1"/>
            <p:nvPr/>
          </p:nvSpPr>
          <p:spPr>
            <a:xfrm>
              <a:off x="6365497" y="1445763"/>
              <a:ext cx="290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Pyqt5 GUI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프로그램</a:t>
              </a:r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2D6BA878-45B2-4E5F-9D36-CE64062D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85" y="3868506"/>
            <a:ext cx="4531829" cy="20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진짜최종 - 영원히 고통받는 디자이너..... 그래도 오늘 금요일인다....ㅠㅠㅠㅠㅠㅠ ✔️진짜최종... | Facebook">
            <a:extLst>
              <a:ext uri="{FF2B5EF4-FFF2-40B4-BE49-F238E27FC236}">
                <a16:creationId xmlns:a16="http://schemas.microsoft.com/office/drawing/2014/main" id="{FEB2B4BE-54ED-44F6-BBA4-DED65C2B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44" y="3691522"/>
            <a:ext cx="2383527" cy="23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56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7" y="390866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6989B60-9905-4D77-9296-C2FD05FAF65C}"/>
              </a:ext>
            </a:extLst>
          </p:cNvPr>
          <p:cNvGrpSpPr/>
          <p:nvPr/>
        </p:nvGrpSpPr>
        <p:grpSpPr>
          <a:xfrm>
            <a:off x="-4963302" y="1351920"/>
            <a:ext cx="3425939" cy="2422741"/>
            <a:chOff x="1000154" y="1445765"/>
            <a:chExt cx="3425939" cy="24227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368409-5DFD-44D7-8978-519076E650AB}"/>
                </a:ext>
              </a:extLst>
            </p:cNvPr>
            <p:cNvSpPr txBox="1"/>
            <p:nvPr/>
          </p:nvSpPr>
          <p:spPr>
            <a:xfrm>
              <a:off x="1000154" y="1445765"/>
              <a:ext cx="3425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한국거래소 </a:t>
              </a:r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XML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서비스</a:t>
              </a:r>
            </a:p>
          </p:txBody>
        </p:sp>
        <p:pic>
          <p:nvPicPr>
            <p:cNvPr id="1026" name="Picture 2" descr="한국거래소, &amp;#39;KRX 300&amp;#39; 지수 출시…게임株 7종 편입 &amp;lt; 경제 &amp;lt; 경제 &amp;lt; 기사본문 - 게임톡">
              <a:extLst>
                <a:ext uri="{FF2B5EF4-FFF2-40B4-BE49-F238E27FC236}">
                  <a16:creationId xmlns:a16="http://schemas.microsoft.com/office/drawing/2014/main" id="{EBD53730-7AFB-42DD-98B1-29644F8B5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778" y="1907430"/>
              <a:ext cx="2850687" cy="19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800604-4487-49A4-BD81-0800B846941B}"/>
              </a:ext>
            </a:extLst>
          </p:cNvPr>
          <p:cNvGrpSpPr/>
          <p:nvPr/>
        </p:nvGrpSpPr>
        <p:grpSpPr>
          <a:xfrm>
            <a:off x="13473224" y="1351919"/>
            <a:ext cx="3445566" cy="2196351"/>
            <a:chOff x="6095997" y="1445763"/>
            <a:chExt cx="3445566" cy="2196351"/>
          </a:xfrm>
        </p:grpSpPr>
        <p:pic>
          <p:nvPicPr>
            <p:cNvPr id="17" name="Picture 12" descr="01. 소개 (Introduction) - PyQt5 Tutorial - 파이썬으로 만드는 나만의 GUI 프로그램">
              <a:extLst>
                <a:ext uri="{FF2B5EF4-FFF2-40B4-BE49-F238E27FC236}">
                  <a16:creationId xmlns:a16="http://schemas.microsoft.com/office/drawing/2014/main" id="{296DD6DB-8C6E-4C25-ABBE-4C06FED48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7" y="2372359"/>
              <a:ext cx="3445566" cy="1269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D4324A-8F7B-4E8C-AA69-C2A775F5EC8F}"/>
                </a:ext>
              </a:extLst>
            </p:cNvPr>
            <p:cNvSpPr txBox="1"/>
            <p:nvPr/>
          </p:nvSpPr>
          <p:spPr>
            <a:xfrm>
              <a:off x="6365497" y="1445763"/>
              <a:ext cx="290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Pyqt5 GUI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프로그램</a:t>
              </a:r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2D6BA878-45B2-4E5F-9D36-CE64062D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61515" y="3868506"/>
            <a:ext cx="4531829" cy="20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진짜최종 - 영원히 고통받는 디자이너..... 그래도 오늘 금요일인다....ㅠㅠㅠㅠㅠㅠ ✔️진짜최종... | Facebook">
            <a:extLst>
              <a:ext uri="{FF2B5EF4-FFF2-40B4-BE49-F238E27FC236}">
                <a16:creationId xmlns:a16="http://schemas.microsoft.com/office/drawing/2014/main" id="{FEB2B4BE-54ED-44F6-BBA4-DED65C2B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244" y="3691522"/>
            <a:ext cx="2383527" cy="23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F38F6E-AC7F-4BEA-B285-E043F2B138CF}"/>
              </a:ext>
            </a:extLst>
          </p:cNvPr>
          <p:cNvGrpSpPr/>
          <p:nvPr/>
        </p:nvGrpSpPr>
        <p:grpSpPr>
          <a:xfrm>
            <a:off x="7165247" y="2794123"/>
            <a:ext cx="3820058" cy="2824623"/>
            <a:chOff x="7165247" y="1983158"/>
            <a:chExt cx="3820058" cy="28246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0418146-1639-4C05-8729-251526C6D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65247" y="1983158"/>
              <a:ext cx="3820058" cy="161947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BF8B679-D35C-47C2-8D43-1BC4115A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65247" y="3850550"/>
              <a:ext cx="3820058" cy="95723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7FEAFF5-9E3B-4BE7-98AF-DE08D23163EB}"/>
              </a:ext>
            </a:extLst>
          </p:cNvPr>
          <p:cNvSpPr txBox="1"/>
          <p:nvPr/>
        </p:nvSpPr>
        <p:spPr>
          <a:xfrm>
            <a:off x="7999721" y="1671651"/>
            <a:ext cx="215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출력 형태 정렬</a:t>
            </a:r>
          </a:p>
        </p:txBody>
      </p:sp>
      <p:pic>
        <p:nvPicPr>
          <p:cNvPr id="2050" name="Picture 2" descr="파이썬의 멀티 스레딩과 그것을 달성하는 방법?">
            <a:extLst>
              <a:ext uri="{FF2B5EF4-FFF2-40B4-BE49-F238E27FC236}">
                <a16:creationId xmlns:a16="http://schemas.microsoft.com/office/drawing/2014/main" id="{E0BD4BD2-C709-4AB3-B1AC-574BF281D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34" y="2920112"/>
            <a:ext cx="5420108" cy="28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EE03D6-9E49-45AA-86E7-CAF2D23AB3BC}"/>
              </a:ext>
            </a:extLst>
          </p:cNvPr>
          <p:cNvSpPr txBox="1"/>
          <p:nvPr/>
        </p:nvSpPr>
        <p:spPr>
          <a:xfrm>
            <a:off x="2041169" y="1671651"/>
            <a:ext cx="2632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Thread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기술 활용</a:t>
            </a:r>
          </a:p>
        </p:txBody>
      </p:sp>
    </p:spTree>
    <p:extLst>
      <p:ext uri="{BB962C8B-B14F-4D97-AF65-F5344CB8AC3E}">
        <p14:creationId xmlns:p14="http://schemas.microsoft.com/office/powerpoint/2010/main" val="545593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7" y="390866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6989B60-9905-4D77-9296-C2FD05FAF65C}"/>
              </a:ext>
            </a:extLst>
          </p:cNvPr>
          <p:cNvGrpSpPr/>
          <p:nvPr/>
        </p:nvGrpSpPr>
        <p:grpSpPr>
          <a:xfrm>
            <a:off x="-4963302" y="1351920"/>
            <a:ext cx="3425939" cy="2422741"/>
            <a:chOff x="1000154" y="1445765"/>
            <a:chExt cx="3425939" cy="24227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368409-5DFD-44D7-8978-519076E650AB}"/>
                </a:ext>
              </a:extLst>
            </p:cNvPr>
            <p:cNvSpPr txBox="1"/>
            <p:nvPr/>
          </p:nvSpPr>
          <p:spPr>
            <a:xfrm>
              <a:off x="1000154" y="1445765"/>
              <a:ext cx="3425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한국거래소 </a:t>
              </a:r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XML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서비스</a:t>
              </a:r>
            </a:p>
          </p:txBody>
        </p:sp>
        <p:pic>
          <p:nvPicPr>
            <p:cNvPr id="1026" name="Picture 2" descr="한국거래소, &amp;#39;KRX 300&amp;#39; 지수 출시…게임株 7종 편입 &amp;lt; 경제 &amp;lt; 경제 &amp;lt; 기사본문 - 게임톡">
              <a:extLst>
                <a:ext uri="{FF2B5EF4-FFF2-40B4-BE49-F238E27FC236}">
                  <a16:creationId xmlns:a16="http://schemas.microsoft.com/office/drawing/2014/main" id="{EBD53730-7AFB-42DD-98B1-29644F8B5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778" y="1907430"/>
              <a:ext cx="2850687" cy="19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800604-4487-49A4-BD81-0800B846941B}"/>
              </a:ext>
            </a:extLst>
          </p:cNvPr>
          <p:cNvGrpSpPr/>
          <p:nvPr/>
        </p:nvGrpSpPr>
        <p:grpSpPr>
          <a:xfrm>
            <a:off x="13473224" y="1351919"/>
            <a:ext cx="3445566" cy="2196351"/>
            <a:chOff x="6095997" y="1445763"/>
            <a:chExt cx="3445566" cy="2196351"/>
          </a:xfrm>
        </p:grpSpPr>
        <p:pic>
          <p:nvPicPr>
            <p:cNvPr id="17" name="Picture 12" descr="01. 소개 (Introduction) - PyQt5 Tutorial - 파이썬으로 만드는 나만의 GUI 프로그램">
              <a:extLst>
                <a:ext uri="{FF2B5EF4-FFF2-40B4-BE49-F238E27FC236}">
                  <a16:creationId xmlns:a16="http://schemas.microsoft.com/office/drawing/2014/main" id="{296DD6DB-8C6E-4C25-ABBE-4C06FED48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7" y="2372359"/>
              <a:ext cx="3445566" cy="1269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D4324A-8F7B-4E8C-AA69-C2A775F5EC8F}"/>
                </a:ext>
              </a:extLst>
            </p:cNvPr>
            <p:cNvSpPr txBox="1"/>
            <p:nvPr/>
          </p:nvSpPr>
          <p:spPr>
            <a:xfrm>
              <a:off x="6365497" y="1445763"/>
              <a:ext cx="290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Pyqt5 GUI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프로그램</a:t>
              </a:r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2D6BA878-45B2-4E5F-9D36-CE64062D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61515" y="3868506"/>
            <a:ext cx="4531829" cy="20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진짜최종 - 영원히 고통받는 디자이너..... 그래도 오늘 금요일인다....ㅠㅠㅠㅠㅠㅠ ✔️진짜최종... | Facebook">
            <a:extLst>
              <a:ext uri="{FF2B5EF4-FFF2-40B4-BE49-F238E27FC236}">
                <a16:creationId xmlns:a16="http://schemas.microsoft.com/office/drawing/2014/main" id="{FEB2B4BE-54ED-44F6-BBA4-DED65C2B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244" y="3691522"/>
            <a:ext cx="2383527" cy="23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9375DBD-5352-4F1D-B240-B73B87D24DEC}"/>
              </a:ext>
            </a:extLst>
          </p:cNvPr>
          <p:cNvGrpSpPr/>
          <p:nvPr/>
        </p:nvGrpSpPr>
        <p:grpSpPr>
          <a:xfrm>
            <a:off x="1988629" y="1871091"/>
            <a:ext cx="3945311" cy="2387374"/>
            <a:chOff x="2019667" y="1813584"/>
            <a:chExt cx="3945311" cy="23873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EE03D6-9E49-45AA-86E7-CAF2D23AB3BC}"/>
                </a:ext>
              </a:extLst>
            </p:cNvPr>
            <p:cNvSpPr txBox="1"/>
            <p:nvPr/>
          </p:nvSpPr>
          <p:spPr>
            <a:xfrm>
              <a:off x="2019667" y="1813584"/>
              <a:ext cx="3063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프로그래밍 규칙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371739-FBA3-46BE-8932-961F89CEFAAB}"/>
                </a:ext>
              </a:extLst>
            </p:cNvPr>
            <p:cNvSpPr txBox="1"/>
            <p:nvPr/>
          </p:nvSpPr>
          <p:spPr>
            <a:xfrm>
              <a:off x="2019667" y="2507129"/>
              <a:ext cx="39453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개발생산성 향상 및 운영의 효율화</a:t>
              </a:r>
              <a:endPara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15E825-B152-4C51-BDDD-32B3044F2C0F}"/>
                </a:ext>
              </a:extLst>
            </p:cNvPr>
            <p:cNvSpPr txBox="1"/>
            <p:nvPr/>
          </p:nvSpPr>
          <p:spPr>
            <a:xfrm>
              <a:off x="2019667" y="3277628"/>
              <a:ext cx="34115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PEF 8 </a:t>
              </a:r>
              <a:r>
                <a:rPr lang="ko-KR" altLang="en-US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코딩 스타일 규약 준수</a:t>
              </a:r>
              <a:endPara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함수명</a:t>
              </a:r>
              <a:r>
                <a:rPr lang="ko-KR" altLang="en-US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소문자</a:t>
              </a:r>
              <a:r>
                <a:rPr lang="en-US" altLang="ko-KR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, </a:t>
              </a:r>
              <a:r>
                <a:rPr lang="ko-KR" altLang="en-US" dirty="0" err="1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언더바</a:t>
              </a:r>
              <a:r>
                <a:rPr lang="ko-KR" altLang="en-US" dirty="0">
                  <a:latin typeface="마루 부리 중간" panose="020B0600000101010101" pitchFamily="50" charset="-127"/>
                  <a:ea typeface="마루 부리 중간" panose="020B0600000101010101" pitchFamily="50" charset="-127"/>
                </a:rPr>
                <a:t> 사용</a:t>
              </a:r>
              <a:endPara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D47986F-D600-4330-B9C1-09FD8EFC4B9B}"/>
              </a:ext>
            </a:extLst>
          </p:cNvPr>
          <p:cNvGrpSpPr/>
          <p:nvPr/>
        </p:nvGrpSpPr>
        <p:grpSpPr>
          <a:xfrm>
            <a:off x="7096545" y="1813584"/>
            <a:ext cx="3012363" cy="2546266"/>
            <a:chOff x="7370814" y="1322240"/>
            <a:chExt cx="3012363" cy="25462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EF1D40-6E2A-4E61-BC07-B8337C791DCC}"/>
                </a:ext>
              </a:extLst>
            </p:cNvPr>
            <p:cNvSpPr txBox="1"/>
            <p:nvPr/>
          </p:nvSpPr>
          <p:spPr>
            <a:xfrm>
              <a:off x="7370814" y="1322240"/>
              <a:ext cx="2488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Github</a:t>
              </a:r>
              <a:r>
                <a:rPr lang="en-US" altLang="ko-KR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 </a:t>
              </a:r>
              <a:r>
                <a:rPr lang="ko-KR" altLang="en-US" sz="24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프로젝트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3A1EC1-1294-40B5-9A28-32970D35367F}"/>
                </a:ext>
              </a:extLst>
            </p:cNvPr>
            <p:cNvSpPr txBox="1"/>
            <p:nvPr/>
          </p:nvSpPr>
          <p:spPr>
            <a:xfrm>
              <a:off x="7370814" y="2049517"/>
              <a:ext cx="30123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버전 관리</a:t>
              </a:r>
              <a:r>
                <a:rPr lang="en-US" altLang="ko-KR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, </a:t>
              </a:r>
              <a:r>
                <a:rPr lang="ko-KR" altLang="en-US" sz="2000" dirty="0"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깃 저장 호스팅</a:t>
              </a:r>
              <a:endParaRPr lang="en-US" altLang="ko-KR" sz="20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EBC37A1-C78C-49B7-9C68-9811E8F7B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4464" y="2715239"/>
              <a:ext cx="2837037" cy="115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697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7561A3-ED40-489E-B902-A5926DE41B64}"/>
              </a:ext>
            </a:extLst>
          </p:cNvPr>
          <p:cNvSpPr txBox="1"/>
          <p:nvPr/>
        </p:nvSpPr>
        <p:spPr>
          <a:xfrm>
            <a:off x="5092037" y="390866"/>
            <a:ext cx="2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개발 설명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1318119-F654-4ECC-A47F-59E4968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061" y="6370542"/>
            <a:ext cx="361601" cy="3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FE849F05-8B0D-4D32-8743-336B9CC74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723003"/>
              </p:ext>
            </p:extLst>
          </p:nvPr>
        </p:nvGraphicFramePr>
        <p:xfrm>
          <a:off x="1636982" y="1486729"/>
          <a:ext cx="8976310" cy="4575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49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252</Words>
  <Application>Microsoft Office PowerPoint</Application>
  <PresentationFormat>와이드스크린</PresentationFormat>
  <Paragraphs>89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</vt:lpstr>
      <vt:lpstr>Calibri Light</vt:lpstr>
      <vt:lpstr>마루 부리 굵은</vt:lpstr>
      <vt:lpstr>Calibri</vt:lpstr>
      <vt:lpstr>마루 부리 조금굵은</vt:lpstr>
      <vt:lpstr>마루 부리 중간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김본수</dc:creator>
  <cp:lastModifiedBy>김본수</cp:lastModifiedBy>
  <cp:revision>134</cp:revision>
  <dcterms:created xsi:type="dcterms:W3CDTF">2021-12-01T13:47:15Z</dcterms:created>
  <dcterms:modified xsi:type="dcterms:W3CDTF">2021-12-03T06:46:53Z</dcterms:modified>
</cp:coreProperties>
</file>