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13"/>
  </p:notesMasterIdLst>
  <p:sldIdLst>
    <p:sldId id="256" r:id="rId2"/>
    <p:sldId id="269" r:id="rId3"/>
    <p:sldId id="257" r:id="rId4"/>
    <p:sldId id="261" r:id="rId5"/>
    <p:sldId id="259" r:id="rId6"/>
    <p:sldId id="262" r:id="rId7"/>
    <p:sldId id="263" r:id="rId8"/>
    <p:sldId id="264" r:id="rId9"/>
    <p:sldId id="265" r:id="rId10"/>
    <p:sldId id="268"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73" autoAdjust="0"/>
    <p:restoredTop sz="67075" autoAdjust="0"/>
  </p:normalViewPr>
  <p:slideViewPr>
    <p:cSldViewPr snapToGrid="0">
      <p:cViewPr>
        <p:scale>
          <a:sx n="100" d="100"/>
          <a:sy n="100" d="100"/>
        </p:scale>
        <p:origin x="130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https://matplotlib.org/stable/api/_as_gen/matplotlib.pyplot.plot.html" TargetMode="External"/><Relationship Id="rId7" Type="http://schemas.openxmlformats.org/officeDocument/2006/relationships/image" Target="../media/image9.svg"/><Relationship Id="rId2" Type="http://schemas.openxmlformats.org/officeDocument/2006/relationships/hyperlink" Target="https://numpy.org/doc/stable/reference/generated/numpy.matrix.html" TargetMode="External"/><Relationship Id="rId1" Type="http://schemas.openxmlformats.org/officeDocument/2006/relationships/hyperlink" Target="https://networkx.org/documentation/stable/tutorial.html" TargetMode="Externa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hyperlink" Target="https://networkx.org/documentation/stable/tutorial.html" TargetMode="External"/><Relationship Id="rId7" Type="http://schemas.openxmlformats.org/officeDocument/2006/relationships/image" Target="../media/image10.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hyperlink" Target="https://numpy.org/doc/stable/reference/generated/numpy.matrix.html" TargetMode="External"/><Relationship Id="rId5" Type="http://schemas.openxmlformats.org/officeDocument/2006/relationships/image" Target="../media/image9.svg"/><Relationship Id="rId4" Type="http://schemas.openxmlformats.org/officeDocument/2006/relationships/image" Target="../media/image8.png"/><Relationship Id="rId9" Type="http://schemas.openxmlformats.org/officeDocument/2006/relationships/hyperlink" Target="https://matplotlib.org/stable/api/_as_gen/matplotlib.pyplot.plot.html" TargetMode="Externa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B574F8-0C3F-4253-B186-D90DB014F4F9}" type="doc">
      <dgm:prSet loTypeId="urn:microsoft.com/office/officeart/2005/8/layout/list1" loCatId="list" qsTypeId="urn:microsoft.com/office/officeart/2005/8/quickstyle/simple1" qsCatId="simple" csTypeId="urn:microsoft.com/office/officeart/2005/8/colors/accent0_1" csCatId="mainScheme"/>
      <dgm:spPr/>
      <dgm:t>
        <a:bodyPr/>
        <a:lstStyle/>
        <a:p>
          <a:endParaRPr lang="en-US"/>
        </a:p>
      </dgm:t>
    </dgm:pt>
    <dgm:pt modelId="{EB7BF2C8-F684-4B60-AFA3-6C65C0F709D5}">
      <dgm:prSet/>
      <dgm:spPr/>
      <dgm:t>
        <a:bodyPr/>
        <a:lstStyle/>
        <a:p>
          <a:r>
            <a:rPr lang="en-US"/>
            <a:t>INTRODUCTION</a:t>
          </a:r>
        </a:p>
      </dgm:t>
    </dgm:pt>
    <dgm:pt modelId="{B041D7C1-662B-4382-8459-FAF428A6519D}" type="parTrans" cxnId="{B0899A92-0E63-47E8-88FF-02FC01FC656A}">
      <dgm:prSet/>
      <dgm:spPr/>
      <dgm:t>
        <a:bodyPr/>
        <a:lstStyle/>
        <a:p>
          <a:endParaRPr lang="en-US"/>
        </a:p>
      </dgm:t>
    </dgm:pt>
    <dgm:pt modelId="{9999C0EE-9632-465C-96BA-AFC5CBA18E1E}" type="sibTrans" cxnId="{B0899A92-0E63-47E8-88FF-02FC01FC656A}">
      <dgm:prSet/>
      <dgm:spPr/>
      <dgm:t>
        <a:bodyPr/>
        <a:lstStyle/>
        <a:p>
          <a:endParaRPr lang="en-US"/>
        </a:p>
      </dgm:t>
    </dgm:pt>
    <dgm:pt modelId="{FB884119-B445-4A04-8B36-E1944565FDF5}">
      <dgm:prSet/>
      <dgm:spPr/>
      <dgm:t>
        <a:bodyPr/>
        <a:lstStyle/>
        <a:p>
          <a:r>
            <a:rPr lang="en-US"/>
            <a:t>IMPORTANCE</a:t>
          </a:r>
        </a:p>
      </dgm:t>
    </dgm:pt>
    <dgm:pt modelId="{19A26306-2CA4-4DDA-9CCB-BCFE46199CF2}" type="parTrans" cxnId="{E8A1BE1E-7400-4ABF-9A0E-594841A3D814}">
      <dgm:prSet/>
      <dgm:spPr/>
      <dgm:t>
        <a:bodyPr/>
        <a:lstStyle/>
        <a:p>
          <a:endParaRPr lang="en-US"/>
        </a:p>
      </dgm:t>
    </dgm:pt>
    <dgm:pt modelId="{F13A6008-5494-47E3-AD81-3D537D13E2DD}" type="sibTrans" cxnId="{E8A1BE1E-7400-4ABF-9A0E-594841A3D814}">
      <dgm:prSet/>
      <dgm:spPr/>
      <dgm:t>
        <a:bodyPr/>
        <a:lstStyle/>
        <a:p>
          <a:endParaRPr lang="en-US"/>
        </a:p>
      </dgm:t>
    </dgm:pt>
    <dgm:pt modelId="{D56C886D-0E69-4EA4-BF6D-67CB2A707895}">
      <dgm:prSet/>
      <dgm:spPr/>
      <dgm:t>
        <a:bodyPr/>
        <a:lstStyle/>
        <a:p>
          <a:r>
            <a:rPr lang="en-US"/>
            <a:t>METHODOLOGY</a:t>
          </a:r>
        </a:p>
      </dgm:t>
    </dgm:pt>
    <dgm:pt modelId="{A02B44A5-FCEF-455E-AF11-5AE7F1888B53}" type="parTrans" cxnId="{F33B1DE6-8999-4244-AD2D-BAF087F3C9EB}">
      <dgm:prSet/>
      <dgm:spPr/>
      <dgm:t>
        <a:bodyPr/>
        <a:lstStyle/>
        <a:p>
          <a:endParaRPr lang="en-US"/>
        </a:p>
      </dgm:t>
    </dgm:pt>
    <dgm:pt modelId="{0DC9D36B-7FB3-4DB1-96C1-5E687A2DBDEF}" type="sibTrans" cxnId="{F33B1DE6-8999-4244-AD2D-BAF087F3C9EB}">
      <dgm:prSet/>
      <dgm:spPr/>
      <dgm:t>
        <a:bodyPr/>
        <a:lstStyle/>
        <a:p>
          <a:endParaRPr lang="en-US"/>
        </a:p>
      </dgm:t>
    </dgm:pt>
    <dgm:pt modelId="{0C0A8333-4DEB-4C6A-BE2A-F42450EBDBDF}">
      <dgm:prSet/>
      <dgm:spPr/>
      <dgm:t>
        <a:bodyPr/>
        <a:lstStyle/>
        <a:p>
          <a:r>
            <a:rPr lang="en-US"/>
            <a:t>IMPLEMENTATION</a:t>
          </a:r>
        </a:p>
      </dgm:t>
    </dgm:pt>
    <dgm:pt modelId="{33C8510E-AF62-4D95-A0E6-804EECBF6BF1}" type="parTrans" cxnId="{5A55E748-9023-477A-BD73-2F9B77652AA4}">
      <dgm:prSet/>
      <dgm:spPr/>
      <dgm:t>
        <a:bodyPr/>
        <a:lstStyle/>
        <a:p>
          <a:endParaRPr lang="en-US"/>
        </a:p>
      </dgm:t>
    </dgm:pt>
    <dgm:pt modelId="{D96748AF-A8BC-4A9B-9BA7-0D930D875D6A}" type="sibTrans" cxnId="{5A55E748-9023-477A-BD73-2F9B77652AA4}">
      <dgm:prSet/>
      <dgm:spPr/>
      <dgm:t>
        <a:bodyPr/>
        <a:lstStyle/>
        <a:p>
          <a:endParaRPr lang="en-US"/>
        </a:p>
      </dgm:t>
    </dgm:pt>
    <dgm:pt modelId="{D8F23146-CF33-475A-BAD0-1E910F7B6FA6}">
      <dgm:prSet/>
      <dgm:spPr/>
      <dgm:t>
        <a:bodyPr/>
        <a:lstStyle/>
        <a:p>
          <a:r>
            <a:rPr lang="en-US"/>
            <a:t>RESULTS</a:t>
          </a:r>
        </a:p>
      </dgm:t>
    </dgm:pt>
    <dgm:pt modelId="{72C65306-4B0B-4256-80BA-93D003CCBE06}" type="parTrans" cxnId="{8754974F-2E15-41F5-9A7B-85FE7DF1F8B3}">
      <dgm:prSet/>
      <dgm:spPr/>
      <dgm:t>
        <a:bodyPr/>
        <a:lstStyle/>
        <a:p>
          <a:endParaRPr lang="en-US"/>
        </a:p>
      </dgm:t>
    </dgm:pt>
    <dgm:pt modelId="{0606A931-8043-442C-A327-65E78C54FF59}" type="sibTrans" cxnId="{8754974F-2E15-41F5-9A7B-85FE7DF1F8B3}">
      <dgm:prSet/>
      <dgm:spPr/>
      <dgm:t>
        <a:bodyPr/>
        <a:lstStyle/>
        <a:p>
          <a:endParaRPr lang="en-US"/>
        </a:p>
      </dgm:t>
    </dgm:pt>
    <dgm:pt modelId="{520EE522-003C-48A1-91F6-1408EA01B8B5}">
      <dgm:prSet/>
      <dgm:spPr/>
      <dgm:t>
        <a:bodyPr/>
        <a:lstStyle/>
        <a:p>
          <a:r>
            <a:rPr lang="en-US"/>
            <a:t>DISCUSSION</a:t>
          </a:r>
        </a:p>
      </dgm:t>
    </dgm:pt>
    <dgm:pt modelId="{9791005E-7FCC-46AE-BA8E-85D0815E00F8}" type="parTrans" cxnId="{4C94A5AB-6660-4A7B-8A18-D5A6CA0C714E}">
      <dgm:prSet/>
      <dgm:spPr/>
      <dgm:t>
        <a:bodyPr/>
        <a:lstStyle/>
        <a:p>
          <a:endParaRPr lang="en-US"/>
        </a:p>
      </dgm:t>
    </dgm:pt>
    <dgm:pt modelId="{72F957F0-5DAB-44A3-B6D6-01C4886245FE}" type="sibTrans" cxnId="{4C94A5AB-6660-4A7B-8A18-D5A6CA0C714E}">
      <dgm:prSet/>
      <dgm:spPr/>
      <dgm:t>
        <a:bodyPr/>
        <a:lstStyle/>
        <a:p>
          <a:endParaRPr lang="en-US"/>
        </a:p>
      </dgm:t>
    </dgm:pt>
    <dgm:pt modelId="{E2394DEE-EBF0-40D8-9396-B64EBB718EDB}">
      <dgm:prSet/>
      <dgm:spPr/>
      <dgm:t>
        <a:bodyPr/>
        <a:lstStyle/>
        <a:p>
          <a:r>
            <a:rPr lang="en-US"/>
            <a:t>CONCLUSION </a:t>
          </a:r>
        </a:p>
      </dgm:t>
    </dgm:pt>
    <dgm:pt modelId="{0D50F10C-36C4-428E-9450-FC50FABE84DB}" type="parTrans" cxnId="{D62E6BA4-F5C4-4184-8351-B6F0BB1406F2}">
      <dgm:prSet/>
      <dgm:spPr/>
      <dgm:t>
        <a:bodyPr/>
        <a:lstStyle/>
        <a:p>
          <a:endParaRPr lang="en-US"/>
        </a:p>
      </dgm:t>
    </dgm:pt>
    <dgm:pt modelId="{F317D9BE-1716-46E6-AF38-9212656D91C1}" type="sibTrans" cxnId="{D62E6BA4-F5C4-4184-8351-B6F0BB1406F2}">
      <dgm:prSet/>
      <dgm:spPr/>
      <dgm:t>
        <a:bodyPr/>
        <a:lstStyle/>
        <a:p>
          <a:endParaRPr lang="en-US"/>
        </a:p>
      </dgm:t>
    </dgm:pt>
    <dgm:pt modelId="{E734D0A8-A795-47C6-8938-61684A0EDBD8}">
      <dgm:prSet/>
      <dgm:spPr/>
      <dgm:t>
        <a:bodyPr/>
        <a:lstStyle/>
        <a:p>
          <a:r>
            <a:rPr lang="en-US"/>
            <a:t>REFERNCES </a:t>
          </a:r>
        </a:p>
      </dgm:t>
    </dgm:pt>
    <dgm:pt modelId="{7C41CA39-29D3-4EDB-B002-E8F9C880667F}" type="parTrans" cxnId="{54B543B5-A123-490A-AF64-768C55563D80}">
      <dgm:prSet/>
      <dgm:spPr/>
      <dgm:t>
        <a:bodyPr/>
        <a:lstStyle/>
        <a:p>
          <a:endParaRPr lang="en-US"/>
        </a:p>
      </dgm:t>
    </dgm:pt>
    <dgm:pt modelId="{CF631E7C-15D7-4F82-9C61-AC2510F5EE4E}" type="sibTrans" cxnId="{54B543B5-A123-490A-AF64-768C55563D80}">
      <dgm:prSet/>
      <dgm:spPr/>
      <dgm:t>
        <a:bodyPr/>
        <a:lstStyle/>
        <a:p>
          <a:endParaRPr lang="en-US"/>
        </a:p>
      </dgm:t>
    </dgm:pt>
    <dgm:pt modelId="{FDC71129-3E77-F044-9744-79F324DC741D}" type="pres">
      <dgm:prSet presAssocID="{6EB574F8-0C3F-4253-B186-D90DB014F4F9}" presName="linear" presStyleCnt="0">
        <dgm:presLayoutVars>
          <dgm:dir/>
          <dgm:animLvl val="lvl"/>
          <dgm:resizeHandles val="exact"/>
        </dgm:presLayoutVars>
      </dgm:prSet>
      <dgm:spPr/>
    </dgm:pt>
    <dgm:pt modelId="{0827AEE9-4E0F-9D42-8E89-685C7FA7F1A9}" type="pres">
      <dgm:prSet presAssocID="{EB7BF2C8-F684-4B60-AFA3-6C65C0F709D5}" presName="parentLin" presStyleCnt="0"/>
      <dgm:spPr/>
    </dgm:pt>
    <dgm:pt modelId="{65C54AAE-CB99-DA42-A08D-020BB980B6AF}" type="pres">
      <dgm:prSet presAssocID="{EB7BF2C8-F684-4B60-AFA3-6C65C0F709D5}" presName="parentLeftMargin" presStyleLbl="node1" presStyleIdx="0" presStyleCnt="8"/>
      <dgm:spPr/>
    </dgm:pt>
    <dgm:pt modelId="{83E97D14-ABF2-E04E-ADF9-40BD3A02F8D8}" type="pres">
      <dgm:prSet presAssocID="{EB7BF2C8-F684-4B60-AFA3-6C65C0F709D5}" presName="parentText" presStyleLbl="node1" presStyleIdx="0" presStyleCnt="8">
        <dgm:presLayoutVars>
          <dgm:chMax val="0"/>
          <dgm:bulletEnabled val="1"/>
        </dgm:presLayoutVars>
      </dgm:prSet>
      <dgm:spPr/>
    </dgm:pt>
    <dgm:pt modelId="{CD0DEDB5-137C-0B4A-8DBE-156F2EA0FCB6}" type="pres">
      <dgm:prSet presAssocID="{EB7BF2C8-F684-4B60-AFA3-6C65C0F709D5}" presName="negativeSpace" presStyleCnt="0"/>
      <dgm:spPr/>
    </dgm:pt>
    <dgm:pt modelId="{80762DAC-5ADF-5F47-98ED-985D7BB3975D}" type="pres">
      <dgm:prSet presAssocID="{EB7BF2C8-F684-4B60-AFA3-6C65C0F709D5}" presName="childText" presStyleLbl="conFgAcc1" presStyleIdx="0" presStyleCnt="8">
        <dgm:presLayoutVars>
          <dgm:bulletEnabled val="1"/>
        </dgm:presLayoutVars>
      </dgm:prSet>
      <dgm:spPr/>
    </dgm:pt>
    <dgm:pt modelId="{F97E3565-F14F-C546-8DE4-F24069BAA32A}" type="pres">
      <dgm:prSet presAssocID="{9999C0EE-9632-465C-96BA-AFC5CBA18E1E}" presName="spaceBetweenRectangles" presStyleCnt="0"/>
      <dgm:spPr/>
    </dgm:pt>
    <dgm:pt modelId="{38269921-DA7C-7541-8A1E-7531E307BD9C}" type="pres">
      <dgm:prSet presAssocID="{FB884119-B445-4A04-8B36-E1944565FDF5}" presName="parentLin" presStyleCnt="0"/>
      <dgm:spPr/>
    </dgm:pt>
    <dgm:pt modelId="{C55A6634-D0BB-CE41-9D73-64D41E39F37F}" type="pres">
      <dgm:prSet presAssocID="{FB884119-B445-4A04-8B36-E1944565FDF5}" presName="parentLeftMargin" presStyleLbl="node1" presStyleIdx="0" presStyleCnt="8"/>
      <dgm:spPr/>
    </dgm:pt>
    <dgm:pt modelId="{AC3D84A3-3C87-134F-B79C-32CDC524B25D}" type="pres">
      <dgm:prSet presAssocID="{FB884119-B445-4A04-8B36-E1944565FDF5}" presName="parentText" presStyleLbl="node1" presStyleIdx="1" presStyleCnt="8">
        <dgm:presLayoutVars>
          <dgm:chMax val="0"/>
          <dgm:bulletEnabled val="1"/>
        </dgm:presLayoutVars>
      </dgm:prSet>
      <dgm:spPr/>
    </dgm:pt>
    <dgm:pt modelId="{513ACE49-9FA6-5E4E-8B80-9919E93DEBC3}" type="pres">
      <dgm:prSet presAssocID="{FB884119-B445-4A04-8B36-E1944565FDF5}" presName="negativeSpace" presStyleCnt="0"/>
      <dgm:spPr/>
    </dgm:pt>
    <dgm:pt modelId="{359C56FD-195C-0949-BA01-A6A4D18F711B}" type="pres">
      <dgm:prSet presAssocID="{FB884119-B445-4A04-8B36-E1944565FDF5}" presName="childText" presStyleLbl="conFgAcc1" presStyleIdx="1" presStyleCnt="8">
        <dgm:presLayoutVars>
          <dgm:bulletEnabled val="1"/>
        </dgm:presLayoutVars>
      </dgm:prSet>
      <dgm:spPr/>
    </dgm:pt>
    <dgm:pt modelId="{CD752E1C-184C-F14B-A836-0DE8C0EB8844}" type="pres">
      <dgm:prSet presAssocID="{F13A6008-5494-47E3-AD81-3D537D13E2DD}" presName="spaceBetweenRectangles" presStyleCnt="0"/>
      <dgm:spPr/>
    </dgm:pt>
    <dgm:pt modelId="{C9994B75-1935-664B-9517-AE15E7C1A5C5}" type="pres">
      <dgm:prSet presAssocID="{D56C886D-0E69-4EA4-BF6D-67CB2A707895}" presName="parentLin" presStyleCnt="0"/>
      <dgm:spPr/>
    </dgm:pt>
    <dgm:pt modelId="{82C86DE8-ABA3-BB4A-A8D3-D3816A0328F6}" type="pres">
      <dgm:prSet presAssocID="{D56C886D-0E69-4EA4-BF6D-67CB2A707895}" presName="parentLeftMargin" presStyleLbl="node1" presStyleIdx="1" presStyleCnt="8"/>
      <dgm:spPr/>
    </dgm:pt>
    <dgm:pt modelId="{31784E7E-1499-FC4F-9EBC-DB8161237F0C}" type="pres">
      <dgm:prSet presAssocID="{D56C886D-0E69-4EA4-BF6D-67CB2A707895}" presName="parentText" presStyleLbl="node1" presStyleIdx="2" presStyleCnt="8">
        <dgm:presLayoutVars>
          <dgm:chMax val="0"/>
          <dgm:bulletEnabled val="1"/>
        </dgm:presLayoutVars>
      </dgm:prSet>
      <dgm:spPr/>
    </dgm:pt>
    <dgm:pt modelId="{176F2F8C-D6ED-DA47-AC3B-C3C1DBE8BFAC}" type="pres">
      <dgm:prSet presAssocID="{D56C886D-0E69-4EA4-BF6D-67CB2A707895}" presName="negativeSpace" presStyleCnt="0"/>
      <dgm:spPr/>
    </dgm:pt>
    <dgm:pt modelId="{9553F467-6819-4E40-B9FA-136A3D325AAE}" type="pres">
      <dgm:prSet presAssocID="{D56C886D-0E69-4EA4-BF6D-67CB2A707895}" presName="childText" presStyleLbl="conFgAcc1" presStyleIdx="2" presStyleCnt="8">
        <dgm:presLayoutVars>
          <dgm:bulletEnabled val="1"/>
        </dgm:presLayoutVars>
      </dgm:prSet>
      <dgm:spPr/>
    </dgm:pt>
    <dgm:pt modelId="{46326D7F-57A0-934A-A9A2-86B3DE950A16}" type="pres">
      <dgm:prSet presAssocID="{0DC9D36B-7FB3-4DB1-96C1-5E687A2DBDEF}" presName="spaceBetweenRectangles" presStyleCnt="0"/>
      <dgm:spPr/>
    </dgm:pt>
    <dgm:pt modelId="{C242E7C9-BD36-D44D-83CD-E079D2B7B419}" type="pres">
      <dgm:prSet presAssocID="{0C0A8333-4DEB-4C6A-BE2A-F42450EBDBDF}" presName="parentLin" presStyleCnt="0"/>
      <dgm:spPr/>
    </dgm:pt>
    <dgm:pt modelId="{8074D82C-CFD0-7F45-B587-579E2DE31F57}" type="pres">
      <dgm:prSet presAssocID="{0C0A8333-4DEB-4C6A-BE2A-F42450EBDBDF}" presName="parentLeftMargin" presStyleLbl="node1" presStyleIdx="2" presStyleCnt="8"/>
      <dgm:spPr/>
    </dgm:pt>
    <dgm:pt modelId="{8F38C828-7049-604D-9D35-ED6A6AA9DB93}" type="pres">
      <dgm:prSet presAssocID="{0C0A8333-4DEB-4C6A-BE2A-F42450EBDBDF}" presName="parentText" presStyleLbl="node1" presStyleIdx="3" presStyleCnt="8">
        <dgm:presLayoutVars>
          <dgm:chMax val="0"/>
          <dgm:bulletEnabled val="1"/>
        </dgm:presLayoutVars>
      </dgm:prSet>
      <dgm:spPr/>
    </dgm:pt>
    <dgm:pt modelId="{D65E563F-A63E-DE48-8E1D-6AC8133DE4B4}" type="pres">
      <dgm:prSet presAssocID="{0C0A8333-4DEB-4C6A-BE2A-F42450EBDBDF}" presName="negativeSpace" presStyleCnt="0"/>
      <dgm:spPr/>
    </dgm:pt>
    <dgm:pt modelId="{8ECA3134-BBF3-DA40-A980-D8D5075D0352}" type="pres">
      <dgm:prSet presAssocID="{0C0A8333-4DEB-4C6A-BE2A-F42450EBDBDF}" presName="childText" presStyleLbl="conFgAcc1" presStyleIdx="3" presStyleCnt="8">
        <dgm:presLayoutVars>
          <dgm:bulletEnabled val="1"/>
        </dgm:presLayoutVars>
      </dgm:prSet>
      <dgm:spPr/>
    </dgm:pt>
    <dgm:pt modelId="{B0BAE891-3779-CE4C-A47B-8C9BF4B9892F}" type="pres">
      <dgm:prSet presAssocID="{D96748AF-A8BC-4A9B-9BA7-0D930D875D6A}" presName="spaceBetweenRectangles" presStyleCnt="0"/>
      <dgm:spPr/>
    </dgm:pt>
    <dgm:pt modelId="{DCA0BAD5-AADB-9D4F-8DB6-77003230EF74}" type="pres">
      <dgm:prSet presAssocID="{D8F23146-CF33-475A-BAD0-1E910F7B6FA6}" presName="parentLin" presStyleCnt="0"/>
      <dgm:spPr/>
    </dgm:pt>
    <dgm:pt modelId="{9C0EDDC5-E396-904D-9FF7-2662A3B43739}" type="pres">
      <dgm:prSet presAssocID="{D8F23146-CF33-475A-BAD0-1E910F7B6FA6}" presName="parentLeftMargin" presStyleLbl="node1" presStyleIdx="3" presStyleCnt="8"/>
      <dgm:spPr/>
    </dgm:pt>
    <dgm:pt modelId="{5D094022-6716-0845-B6F4-F353284B48C8}" type="pres">
      <dgm:prSet presAssocID="{D8F23146-CF33-475A-BAD0-1E910F7B6FA6}" presName="parentText" presStyleLbl="node1" presStyleIdx="4" presStyleCnt="8">
        <dgm:presLayoutVars>
          <dgm:chMax val="0"/>
          <dgm:bulletEnabled val="1"/>
        </dgm:presLayoutVars>
      </dgm:prSet>
      <dgm:spPr/>
    </dgm:pt>
    <dgm:pt modelId="{47F35906-303B-3C4C-A8F0-7276DB3CAA63}" type="pres">
      <dgm:prSet presAssocID="{D8F23146-CF33-475A-BAD0-1E910F7B6FA6}" presName="negativeSpace" presStyleCnt="0"/>
      <dgm:spPr/>
    </dgm:pt>
    <dgm:pt modelId="{4079E19E-4069-CF40-B228-14C5E887D5BC}" type="pres">
      <dgm:prSet presAssocID="{D8F23146-CF33-475A-BAD0-1E910F7B6FA6}" presName="childText" presStyleLbl="conFgAcc1" presStyleIdx="4" presStyleCnt="8">
        <dgm:presLayoutVars>
          <dgm:bulletEnabled val="1"/>
        </dgm:presLayoutVars>
      </dgm:prSet>
      <dgm:spPr/>
    </dgm:pt>
    <dgm:pt modelId="{535EBA45-37AC-224D-B841-DABA47B434D4}" type="pres">
      <dgm:prSet presAssocID="{0606A931-8043-442C-A327-65E78C54FF59}" presName="spaceBetweenRectangles" presStyleCnt="0"/>
      <dgm:spPr/>
    </dgm:pt>
    <dgm:pt modelId="{6CAE2737-F856-C644-B8E3-F4EFA10B58E5}" type="pres">
      <dgm:prSet presAssocID="{520EE522-003C-48A1-91F6-1408EA01B8B5}" presName="parentLin" presStyleCnt="0"/>
      <dgm:spPr/>
    </dgm:pt>
    <dgm:pt modelId="{5BC05E73-54DE-BB4A-9541-477638DD399B}" type="pres">
      <dgm:prSet presAssocID="{520EE522-003C-48A1-91F6-1408EA01B8B5}" presName="parentLeftMargin" presStyleLbl="node1" presStyleIdx="4" presStyleCnt="8"/>
      <dgm:spPr/>
    </dgm:pt>
    <dgm:pt modelId="{A0D8D6AB-3E12-5740-A99D-59880C627CE9}" type="pres">
      <dgm:prSet presAssocID="{520EE522-003C-48A1-91F6-1408EA01B8B5}" presName="parentText" presStyleLbl="node1" presStyleIdx="5" presStyleCnt="8">
        <dgm:presLayoutVars>
          <dgm:chMax val="0"/>
          <dgm:bulletEnabled val="1"/>
        </dgm:presLayoutVars>
      </dgm:prSet>
      <dgm:spPr/>
    </dgm:pt>
    <dgm:pt modelId="{BBF6AF6E-54AB-4D43-AEE9-0946DC5924AE}" type="pres">
      <dgm:prSet presAssocID="{520EE522-003C-48A1-91F6-1408EA01B8B5}" presName="negativeSpace" presStyleCnt="0"/>
      <dgm:spPr/>
    </dgm:pt>
    <dgm:pt modelId="{02D85652-D06D-AC49-8F7F-EADC44F5955A}" type="pres">
      <dgm:prSet presAssocID="{520EE522-003C-48A1-91F6-1408EA01B8B5}" presName="childText" presStyleLbl="conFgAcc1" presStyleIdx="5" presStyleCnt="8">
        <dgm:presLayoutVars>
          <dgm:bulletEnabled val="1"/>
        </dgm:presLayoutVars>
      </dgm:prSet>
      <dgm:spPr/>
    </dgm:pt>
    <dgm:pt modelId="{ACC1D954-F6E2-C24E-94F3-CDF55679AFD0}" type="pres">
      <dgm:prSet presAssocID="{72F957F0-5DAB-44A3-B6D6-01C4886245FE}" presName="spaceBetweenRectangles" presStyleCnt="0"/>
      <dgm:spPr/>
    </dgm:pt>
    <dgm:pt modelId="{98FE4E90-38E1-BB48-854D-F428C2862231}" type="pres">
      <dgm:prSet presAssocID="{E2394DEE-EBF0-40D8-9396-B64EBB718EDB}" presName="parentLin" presStyleCnt="0"/>
      <dgm:spPr/>
    </dgm:pt>
    <dgm:pt modelId="{9839DE01-02BD-2A4B-B7D4-84E8D5918958}" type="pres">
      <dgm:prSet presAssocID="{E2394DEE-EBF0-40D8-9396-B64EBB718EDB}" presName="parentLeftMargin" presStyleLbl="node1" presStyleIdx="5" presStyleCnt="8"/>
      <dgm:spPr/>
    </dgm:pt>
    <dgm:pt modelId="{9BAFC346-5839-6E48-AF75-28B78D5C8517}" type="pres">
      <dgm:prSet presAssocID="{E2394DEE-EBF0-40D8-9396-B64EBB718EDB}" presName="parentText" presStyleLbl="node1" presStyleIdx="6" presStyleCnt="8">
        <dgm:presLayoutVars>
          <dgm:chMax val="0"/>
          <dgm:bulletEnabled val="1"/>
        </dgm:presLayoutVars>
      </dgm:prSet>
      <dgm:spPr/>
    </dgm:pt>
    <dgm:pt modelId="{19A5B838-4C31-DB4F-B5DF-A1BEFF48311D}" type="pres">
      <dgm:prSet presAssocID="{E2394DEE-EBF0-40D8-9396-B64EBB718EDB}" presName="negativeSpace" presStyleCnt="0"/>
      <dgm:spPr/>
    </dgm:pt>
    <dgm:pt modelId="{F173BD4B-0A3A-8444-83DA-B34234C7F226}" type="pres">
      <dgm:prSet presAssocID="{E2394DEE-EBF0-40D8-9396-B64EBB718EDB}" presName="childText" presStyleLbl="conFgAcc1" presStyleIdx="6" presStyleCnt="8">
        <dgm:presLayoutVars>
          <dgm:bulletEnabled val="1"/>
        </dgm:presLayoutVars>
      </dgm:prSet>
      <dgm:spPr/>
    </dgm:pt>
    <dgm:pt modelId="{7C035988-2626-C643-8A97-5F162FD6C17B}" type="pres">
      <dgm:prSet presAssocID="{F317D9BE-1716-46E6-AF38-9212656D91C1}" presName="spaceBetweenRectangles" presStyleCnt="0"/>
      <dgm:spPr/>
    </dgm:pt>
    <dgm:pt modelId="{9DD494A5-ED0E-6146-8265-44221A5AA07D}" type="pres">
      <dgm:prSet presAssocID="{E734D0A8-A795-47C6-8938-61684A0EDBD8}" presName="parentLin" presStyleCnt="0"/>
      <dgm:spPr/>
    </dgm:pt>
    <dgm:pt modelId="{F17E96A6-BFE0-2C42-9438-683651DA58F5}" type="pres">
      <dgm:prSet presAssocID="{E734D0A8-A795-47C6-8938-61684A0EDBD8}" presName="parentLeftMargin" presStyleLbl="node1" presStyleIdx="6" presStyleCnt="8"/>
      <dgm:spPr/>
    </dgm:pt>
    <dgm:pt modelId="{8E4E2128-5FF6-DF41-9DC1-B6ED4D55BBA3}" type="pres">
      <dgm:prSet presAssocID="{E734D0A8-A795-47C6-8938-61684A0EDBD8}" presName="parentText" presStyleLbl="node1" presStyleIdx="7" presStyleCnt="8">
        <dgm:presLayoutVars>
          <dgm:chMax val="0"/>
          <dgm:bulletEnabled val="1"/>
        </dgm:presLayoutVars>
      </dgm:prSet>
      <dgm:spPr/>
    </dgm:pt>
    <dgm:pt modelId="{F91C6023-E3E2-3E47-9981-D33CD9E604C5}" type="pres">
      <dgm:prSet presAssocID="{E734D0A8-A795-47C6-8938-61684A0EDBD8}" presName="negativeSpace" presStyleCnt="0"/>
      <dgm:spPr/>
    </dgm:pt>
    <dgm:pt modelId="{3DE0D4FD-0A88-A84B-A67D-CB9A83FC1AA4}" type="pres">
      <dgm:prSet presAssocID="{E734D0A8-A795-47C6-8938-61684A0EDBD8}" presName="childText" presStyleLbl="conFgAcc1" presStyleIdx="7" presStyleCnt="8">
        <dgm:presLayoutVars>
          <dgm:bulletEnabled val="1"/>
        </dgm:presLayoutVars>
      </dgm:prSet>
      <dgm:spPr/>
    </dgm:pt>
  </dgm:ptLst>
  <dgm:cxnLst>
    <dgm:cxn modelId="{C8B90613-9B64-AA40-BA42-F33F933D2B7A}" type="presOf" srcId="{EB7BF2C8-F684-4B60-AFA3-6C65C0F709D5}" destId="{83E97D14-ABF2-E04E-ADF9-40BD3A02F8D8}" srcOrd="1" destOrd="0" presId="urn:microsoft.com/office/officeart/2005/8/layout/list1"/>
    <dgm:cxn modelId="{F10DEF1B-376F-E34A-A43F-3FA56F3F85B8}" type="presOf" srcId="{EB7BF2C8-F684-4B60-AFA3-6C65C0F709D5}" destId="{65C54AAE-CB99-DA42-A08D-020BB980B6AF}" srcOrd="0" destOrd="0" presId="urn:microsoft.com/office/officeart/2005/8/layout/list1"/>
    <dgm:cxn modelId="{E8A1BE1E-7400-4ABF-9A0E-594841A3D814}" srcId="{6EB574F8-0C3F-4253-B186-D90DB014F4F9}" destId="{FB884119-B445-4A04-8B36-E1944565FDF5}" srcOrd="1" destOrd="0" parTransId="{19A26306-2CA4-4DDA-9CCB-BCFE46199CF2}" sibTransId="{F13A6008-5494-47E3-AD81-3D537D13E2DD}"/>
    <dgm:cxn modelId="{7E2CF51F-7BC9-9143-833A-E494DC6B5ED2}" type="presOf" srcId="{D56C886D-0E69-4EA4-BF6D-67CB2A707895}" destId="{31784E7E-1499-FC4F-9EBC-DB8161237F0C}" srcOrd="1" destOrd="0" presId="urn:microsoft.com/office/officeart/2005/8/layout/list1"/>
    <dgm:cxn modelId="{1A2FFC25-C6E1-5D4E-B326-5A05D3A32C3B}" type="presOf" srcId="{D8F23146-CF33-475A-BAD0-1E910F7B6FA6}" destId="{9C0EDDC5-E396-904D-9FF7-2662A3B43739}" srcOrd="0" destOrd="0" presId="urn:microsoft.com/office/officeart/2005/8/layout/list1"/>
    <dgm:cxn modelId="{CEC7B533-655C-7A4B-BEA8-55D949C7F3C4}" type="presOf" srcId="{D56C886D-0E69-4EA4-BF6D-67CB2A707895}" destId="{82C86DE8-ABA3-BB4A-A8D3-D3816A0328F6}" srcOrd="0" destOrd="0" presId="urn:microsoft.com/office/officeart/2005/8/layout/list1"/>
    <dgm:cxn modelId="{FE5CB636-18F6-FC43-998C-3F52B85FEB4E}" type="presOf" srcId="{E734D0A8-A795-47C6-8938-61684A0EDBD8}" destId="{8E4E2128-5FF6-DF41-9DC1-B6ED4D55BBA3}" srcOrd="1" destOrd="0" presId="urn:microsoft.com/office/officeart/2005/8/layout/list1"/>
    <dgm:cxn modelId="{E910B83E-C713-554D-B236-7BC9FA60830C}" type="presOf" srcId="{FB884119-B445-4A04-8B36-E1944565FDF5}" destId="{C55A6634-D0BB-CE41-9D73-64D41E39F37F}" srcOrd="0" destOrd="0" presId="urn:microsoft.com/office/officeart/2005/8/layout/list1"/>
    <dgm:cxn modelId="{5A55E748-9023-477A-BD73-2F9B77652AA4}" srcId="{6EB574F8-0C3F-4253-B186-D90DB014F4F9}" destId="{0C0A8333-4DEB-4C6A-BE2A-F42450EBDBDF}" srcOrd="3" destOrd="0" parTransId="{33C8510E-AF62-4D95-A0E6-804EECBF6BF1}" sibTransId="{D96748AF-A8BC-4A9B-9BA7-0D930D875D6A}"/>
    <dgm:cxn modelId="{8754974F-2E15-41F5-9A7B-85FE7DF1F8B3}" srcId="{6EB574F8-0C3F-4253-B186-D90DB014F4F9}" destId="{D8F23146-CF33-475A-BAD0-1E910F7B6FA6}" srcOrd="4" destOrd="0" parTransId="{72C65306-4B0B-4256-80BA-93D003CCBE06}" sibTransId="{0606A931-8043-442C-A327-65E78C54FF59}"/>
    <dgm:cxn modelId="{6412A254-E249-E042-8A99-49B5F251A848}" type="presOf" srcId="{E734D0A8-A795-47C6-8938-61684A0EDBD8}" destId="{F17E96A6-BFE0-2C42-9438-683651DA58F5}" srcOrd="0" destOrd="0" presId="urn:microsoft.com/office/officeart/2005/8/layout/list1"/>
    <dgm:cxn modelId="{2DE5676B-3C19-ED43-A988-CEE0F2E1C34C}" type="presOf" srcId="{0C0A8333-4DEB-4C6A-BE2A-F42450EBDBDF}" destId="{8F38C828-7049-604D-9D35-ED6A6AA9DB93}" srcOrd="1" destOrd="0" presId="urn:microsoft.com/office/officeart/2005/8/layout/list1"/>
    <dgm:cxn modelId="{1AEA4D77-2B4A-894F-BA6E-5F55D066F831}" type="presOf" srcId="{0C0A8333-4DEB-4C6A-BE2A-F42450EBDBDF}" destId="{8074D82C-CFD0-7F45-B587-579E2DE31F57}" srcOrd="0" destOrd="0" presId="urn:microsoft.com/office/officeart/2005/8/layout/list1"/>
    <dgm:cxn modelId="{08646577-EB18-8A40-A058-5C3575F84273}" type="presOf" srcId="{6EB574F8-0C3F-4253-B186-D90DB014F4F9}" destId="{FDC71129-3E77-F044-9744-79F324DC741D}" srcOrd="0" destOrd="0" presId="urn:microsoft.com/office/officeart/2005/8/layout/list1"/>
    <dgm:cxn modelId="{945D8280-38EE-6247-A30E-0708F8204958}" type="presOf" srcId="{E2394DEE-EBF0-40D8-9396-B64EBB718EDB}" destId="{9839DE01-02BD-2A4B-B7D4-84E8D5918958}" srcOrd="0" destOrd="0" presId="urn:microsoft.com/office/officeart/2005/8/layout/list1"/>
    <dgm:cxn modelId="{B0899A92-0E63-47E8-88FF-02FC01FC656A}" srcId="{6EB574F8-0C3F-4253-B186-D90DB014F4F9}" destId="{EB7BF2C8-F684-4B60-AFA3-6C65C0F709D5}" srcOrd="0" destOrd="0" parTransId="{B041D7C1-662B-4382-8459-FAF428A6519D}" sibTransId="{9999C0EE-9632-465C-96BA-AFC5CBA18E1E}"/>
    <dgm:cxn modelId="{1823F796-A1FE-2A4B-BA37-968DAEA34879}" type="presOf" srcId="{E2394DEE-EBF0-40D8-9396-B64EBB718EDB}" destId="{9BAFC346-5839-6E48-AF75-28B78D5C8517}" srcOrd="1" destOrd="0" presId="urn:microsoft.com/office/officeart/2005/8/layout/list1"/>
    <dgm:cxn modelId="{D62E6BA4-F5C4-4184-8351-B6F0BB1406F2}" srcId="{6EB574F8-0C3F-4253-B186-D90DB014F4F9}" destId="{E2394DEE-EBF0-40D8-9396-B64EBB718EDB}" srcOrd="6" destOrd="0" parTransId="{0D50F10C-36C4-428E-9450-FC50FABE84DB}" sibTransId="{F317D9BE-1716-46E6-AF38-9212656D91C1}"/>
    <dgm:cxn modelId="{D33F28A8-9EFC-AB48-97DC-A8221ED19245}" type="presOf" srcId="{520EE522-003C-48A1-91F6-1408EA01B8B5}" destId="{A0D8D6AB-3E12-5740-A99D-59880C627CE9}" srcOrd="1" destOrd="0" presId="urn:microsoft.com/office/officeart/2005/8/layout/list1"/>
    <dgm:cxn modelId="{4C94A5AB-6660-4A7B-8A18-D5A6CA0C714E}" srcId="{6EB574F8-0C3F-4253-B186-D90DB014F4F9}" destId="{520EE522-003C-48A1-91F6-1408EA01B8B5}" srcOrd="5" destOrd="0" parTransId="{9791005E-7FCC-46AE-BA8E-85D0815E00F8}" sibTransId="{72F957F0-5DAB-44A3-B6D6-01C4886245FE}"/>
    <dgm:cxn modelId="{54B543B5-A123-490A-AF64-768C55563D80}" srcId="{6EB574F8-0C3F-4253-B186-D90DB014F4F9}" destId="{E734D0A8-A795-47C6-8938-61684A0EDBD8}" srcOrd="7" destOrd="0" parTransId="{7C41CA39-29D3-4EDB-B002-E8F9C880667F}" sibTransId="{CF631E7C-15D7-4F82-9C61-AC2510F5EE4E}"/>
    <dgm:cxn modelId="{6426A0B9-EABB-0B4B-8F68-C8BDCEC2A84C}" type="presOf" srcId="{520EE522-003C-48A1-91F6-1408EA01B8B5}" destId="{5BC05E73-54DE-BB4A-9541-477638DD399B}" srcOrd="0" destOrd="0" presId="urn:microsoft.com/office/officeart/2005/8/layout/list1"/>
    <dgm:cxn modelId="{D19ECCE5-B82E-0A42-B34D-693B66F35FAE}" type="presOf" srcId="{D8F23146-CF33-475A-BAD0-1E910F7B6FA6}" destId="{5D094022-6716-0845-B6F4-F353284B48C8}" srcOrd="1" destOrd="0" presId="urn:microsoft.com/office/officeart/2005/8/layout/list1"/>
    <dgm:cxn modelId="{F33B1DE6-8999-4244-AD2D-BAF087F3C9EB}" srcId="{6EB574F8-0C3F-4253-B186-D90DB014F4F9}" destId="{D56C886D-0E69-4EA4-BF6D-67CB2A707895}" srcOrd="2" destOrd="0" parTransId="{A02B44A5-FCEF-455E-AF11-5AE7F1888B53}" sibTransId="{0DC9D36B-7FB3-4DB1-96C1-5E687A2DBDEF}"/>
    <dgm:cxn modelId="{D65943EE-A32C-BA47-8D87-397DA27009DD}" type="presOf" srcId="{FB884119-B445-4A04-8B36-E1944565FDF5}" destId="{AC3D84A3-3C87-134F-B79C-32CDC524B25D}" srcOrd="1" destOrd="0" presId="urn:microsoft.com/office/officeart/2005/8/layout/list1"/>
    <dgm:cxn modelId="{C123CBE5-F500-3544-B6EA-E0C85C5A5667}" type="presParOf" srcId="{FDC71129-3E77-F044-9744-79F324DC741D}" destId="{0827AEE9-4E0F-9D42-8E89-685C7FA7F1A9}" srcOrd="0" destOrd="0" presId="urn:microsoft.com/office/officeart/2005/8/layout/list1"/>
    <dgm:cxn modelId="{077F9D59-8F98-8440-BF58-6921AC96E8CE}" type="presParOf" srcId="{0827AEE9-4E0F-9D42-8E89-685C7FA7F1A9}" destId="{65C54AAE-CB99-DA42-A08D-020BB980B6AF}" srcOrd="0" destOrd="0" presId="urn:microsoft.com/office/officeart/2005/8/layout/list1"/>
    <dgm:cxn modelId="{373B34FC-8CCE-7443-A90D-32D30F1EF2A4}" type="presParOf" srcId="{0827AEE9-4E0F-9D42-8E89-685C7FA7F1A9}" destId="{83E97D14-ABF2-E04E-ADF9-40BD3A02F8D8}" srcOrd="1" destOrd="0" presId="urn:microsoft.com/office/officeart/2005/8/layout/list1"/>
    <dgm:cxn modelId="{94BAF8DE-D8D0-4741-A834-2734F140EF13}" type="presParOf" srcId="{FDC71129-3E77-F044-9744-79F324DC741D}" destId="{CD0DEDB5-137C-0B4A-8DBE-156F2EA0FCB6}" srcOrd="1" destOrd="0" presId="urn:microsoft.com/office/officeart/2005/8/layout/list1"/>
    <dgm:cxn modelId="{B0DDEC29-098F-0849-AB7A-B6C001911A33}" type="presParOf" srcId="{FDC71129-3E77-F044-9744-79F324DC741D}" destId="{80762DAC-5ADF-5F47-98ED-985D7BB3975D}" srcOrd="2" destOrd="0" presId="urn:microsoft.com/office/officeart/2005/8/layout/list1"/>
    <dgm:cxn modelId="{149CCF6C-FF55-9441-91D2-BDF577FD83F2}" type="presParOf" srcId="{FDC71129-3E77-F044-9744-79F324DC741D}" destId="{F97E3565-F14F-C546-8DE4-F24069BAA32A}" srcOrd="3" destOrd="0" presId="urn:microsoft.com/office/officeart/2005/8/layout/list1"/>
    <dgm:cxn modelId="{0350E034-2574-B342-9689-12AF57DC29A0}" type="presParOf" srcId="{FDC71129-3E77-F044-9744-79F324DC741D}" destId="{38269921-DA7C-7541-8A1E-7531E307BD9C}" srcOrd="4" destOrd="0" presId="urn:microsoft.com/office/officeart/2005/8/layout/list1"/>
    <dgm:cxn modelId="{8C6960B4-8FCA-C545-A091-E3EBABE11F48}" type="presParOf" srcId="{38269921-DA7C-7541-8A1E-7531E307BD9C}" destId="{C55A6634-D0BB-CE41-9D73-64D41E39F37F}" srcOrd="0" destOrd="0" presId="urn:microsoft.com/office/officeart/2005/8/layout/list1"/>
    <dgm:cxn modelId="{697157BD-1CF7-F64B-954B-6D51D40A2045}" type="presParOf" srcId="{38269921-DA7C-7541-8A1E-7531E307BD9C}" destId="{AC3D84A3-3C87-134F-B79C-32CDC524B25D}" srcOrd="1" destOrd="0" presId="urn:microsoft.com/office/officeart/2005/8/layout/list1"/>
    <dgm:cxn modelId="{DADBB968-AB1E-ED43-956B-011A2116779D}" type="presParOf" srcId="{FDC71129-3E77-F044-9744-79F324DC741D}" destId="{513ACE49-9FA6-5E4E-8B80-9919E93DEBC3}" srcOrd="5" destOrd="0" presId="urn:microsoft.com/office/officeart/2005/8/layout/list1"/>
    <dgm:cxn modelId="{F0F2D6E7-9ED8-2046-B50D-AFCCFDF0D632}" type="presParOf" srcId="{FDC71129-3E77-F044-9744-79F324DC741D}" destId="{359C56FD-195C-0949-BA01-A6A4D18F711B}" srcOrd="6" destOrd="0" presId="urn:microsoft.com/office/officeart/2005/8/layout/list1"/>
    <dgm:cxn modelId="{7CD5E298-50A5-0644-989E-9C2CBD83EE37}" type="presParOf" srcId="{FDC71129-3E77-F044-9744-79F324DC741D}" destId="{CD752E1C-184C-F14B-A836-0DE8C0EB8844}" srcOrd="7" destOrd="0" presId="urn:microsoft.com/office/officeart/2005/8/layout/list1"/>
    <dgm:cxn modelId="{D6A999E0-9805-8345-A820-E9C5C6437E6F}" type="presParOf" srcId="{FDC71129-3E77-F044-9744-79F324DC741D}" destId="{C9994B75-1935-664B-9517-AE15E7C1A5C5}" srcOrd="8" destOrd="0" presId="urn:microsoft.com/office/officeart/2005/8/layout/list1"/>
    <dgm:cxn modelId="{7B967499-8CD1-4441-B34E-E3C83A193B16}" type="presParOf" srcId="{C9994B75-1935-664B-9517-AE15E7C1A5C5}" destId="{82C86DE8-ABA3-BB4A-A8D3-D3816A0328F6}" srcOrd="0" destOrd="0" presId="urn:microsoft.com/office/officeart/2005/8/layout/list1"/>
    <dgm:cxn modelId="{1C9F4AB2-D323-524A-8A76-CA958578BA4F}" type="presParOf" srcId="{C9994B75-1935-664B-9517-AE15E7C1A5C5}" destId="{31784E7E-1499-FC4F-9EBC-DB8161237F0C}" srcOrd="1" destOrd="0" presId="urn:microsoft.com/office/officeart/2005/8/layout/list1"/>
    <dgm:cxn modelId="{B578C6CE-A3A5-5646-B021-8FB9EAB3256F}" type="presParOf" srcId="{FDC71129-3E77-F044-9744-79F324DC741D}" destId="{176F2F8C-D6ED-DA47-AC3B-C3C1DBE8BFAC}" srcOrd="9" destOrd="0" presId="urn:microsoft.com/office/officeart/2005/8/layout/list1"/>
    <dgm:cxn modelId="{F53DE8D1-E67F-494D-ACA7-060EF42B6EE7}" type="presParOf" srcId="{FDC71129-3E77-F044-9744-79F324DC741D}" destId="{9553F467-6819-4E40-B9FA-136A3D325AAE}" srcOrd="10" destOrd="0" presId="urn:microsoft.com/office/officeart/2005/8/layout/list1"/>
    <dgm:cxn modelId="{E532BA4D-338F-594C-B30B-58BE45A11986}" type="presParOf" srcId="{FDC71129-3E77-F044-9744-79F324DC741D}" destId="{46326D7F-57A0-934A-A9A2-86B3DE950A16}" srcOrd="11" destOrd="0" presId="urn:microsoft.com/office/officeart/2005/8/layout/list1"/>
    <dgm:cxn modelId="{A3C3266D-5907-B742-8F7F-7758E5358D67}" type="presParOf" srcId="{FDC71129-3E77-F044-9744-79F324DC741D}" destId="{C242E7C9-BD36-D44D-83CD-E079D2B7B419}" srcOrd="12" destOrd="0" presId="urn:microsoft.com/office/officeart/2005/8/layout/list1"/>
    <dgm:cxn modelId="{997547AB-F02B-6B46-A7CE-1E96D1240510}" type="presParOf" srcId="{C242E7C9-BD36-D44D-83CD-E079D2B7B419}" destId="{8074D82C-CFD0-7F45-B587-579E2DE31F57}" srcOrd="0" destOrd="0" presId="urn:microsoft.com/office/officeart/2005/8/layout/list1"/>
    <dgm:cxn modelId="{4937731C-FECD-3C44-8C8A-00DA8C8F2FBA}" type="presParOf" srcId="{C242E7C9-BD36-D44D-83CD-E079D2B7B419}" destId="{8F38C828-7049-604D-9D35-ED6A6AA9DB93}" srcOrd="1" destOrd="0" presId="urn:microsoft.com/office/officeart/2005/8/layout/list1"/>
    <dgm:cxn modelId="{923DE986-7A33-0446-9537-D0343B6BA83C}" type="presParOf" srcId="{FDC71129-3E77-F044-9744-79F324DC741D}" destId="{D65E563F-A63E-DE48-8E1D-6AC8133DE4B4}" srcOrd="13" destOrd="0" presId="urn:microsoft.com/office/officeart/2005/8/layout/list1"/>
    <dgm:cxn modelId="{D97565A0-3984-7240-9072-ADBE07C6BA01}" type="presParOf" srcId="{FDC71129-3E77-F044-9744-79F324DC741D}" destId="{8ECA3134-BBF3-DA40-A980-D8D5075D0352}" srcOrd="14" destOrd="0" presId="urn:microsoft.com/office/officeart/2005/8/layout/list1"/>
    <dgm:cxn modelId="{49F437F0-9B7B-0D4D-BB99-5F2BDEDE45AC}" type="presParOf" srcId="{FDC71129-3E77-F044-9744-79F324DC741D}" destId="{B0BAE891-3779-CE4C-A47B-8C9BF4B9892F}" srcOrd="15" destOrd="0" presId="urn:microsoft.com/office/officeart/2005/8/layout/list1"/>
    <dgm:cxn modelId="{B1378DF1-458A-CC4D-82D8-7C9747928514}" type="presParOf" srcId="{FDC71129-3E77-F044-9744-79F324DC741D}" destId="{DCA0BAD5-AADB-9D4F-8DB6-77003230EF74}" srcOrd="16" destOrd="0" presId="urn:microsoft.com/office/officeart/2005/8/layout/list1"/>
    <dgm:cxn modelId="{A0CC9EA4-1066-F741-AD5A-314EA1B10433}" type="presParOf" srcId="{DCA0BAD5-AADB-9D4F-8DB6-77003230EF74}" destId="{9C0EDDC5-E396-904D-9FF7-2662A3B43739}" srcOrd="0" destOrd="0" presId="urn:microsoft.com/office/officeart/2005/8/layout/list1"/>
    <dgm:cxn modelId="{25B2261B-3260-7A49-ADF6-71F74117494B}" type="presParOf" srcId="{DCA0BAD5-AADB-9D4F-8DB6-77003230EF74}" destId="{5D094022-6716-0845-B6F4-F353284B48C8}" srcOrd="1" destOrd="0" presId="urn:microsoft.com/office/officeart/2005/8/layout/list1"/>
    <dgm:cxn modelId="{4377C96D-2EF7-114F-AE50-75562C0463F7}" type="presParOf" srcId="{FDC71129-3E77-F044-9744-79F324DC741D}" destId="{47F35906-303B-3C4C-A8F0-7276DB3CAA63}" srcOrd="17" destOrd="0" presId="urn:microsoft.com/office/officeart/2005/8/layout/list1"/>
    <dgm:cxn modelId="{AC549993-862C-AF4F-98F5-6DB07258D6BB}" type="presParOf" srcId="{FDC71129-3E77-F044-9744-79F324DC741D}" destId="{4079E19E-4069-CF40-B228-14C5E887D5BC}" srcOrd="18" destOrd="0" presId="urn:microsoft.com/office/officeart/2005/8/layout/list1"/>
    <dgm:cxn modelId="{5A98C646-B556-E046-933E-48D080ACEECA}" type="presParOf" srcId="{FDC71129-3E77-F044-9744-79F324DC741D}" destId="{535EBA45-37AC-224D-B841-DABA47B434D4}" srcOrd="19" destOrd="0" presId="urn:microsoft.com/office/officeart/2005/8/layout/list1"/>
    <dgm:cxn modelId="{56DA4A25-C755-9444-8D6F-EE253B29D1B9}" type="presParOf" srcId="{FDC71129-3E77-F044-9744-79F324DC741D}" destId="{6CAE2737-F856-C644-B8E3-F4EFA10B58E5}" srcOrd="20" destOrd="0" presId="urn:microsoft.com/office/officeart/2005/8/layout/list1"/>
    <dgm:cxn modelId="{63E164FB-CEFC-D44F-B7D5-D95ED8CECB86}" type="presParOf" srcId="{6CAE2737-F856-C644-B8E3-F4EFA10B58E5}" destId="{5BC05E73-54DE-BB4A-9541-477638DD399B}" srcOrd="0" destOrd="0" presId="urn:microsoft.com/office/officeart/2005/8/layout/list1"/>
    <dgm:cxn modelId="{2E77B5A6-D0AA-2845-ABD1-34FB0653A382}" type="presParOf" srcId="{6CAE2737-F856-C644-B8E3-F4EFA10B58E5}" destId="{A0D8D6AB-3E12-5740-A99D-59880C627CE9}" srcOrd="1" destOrd="0" presId="urn:microsoft.com/office/officeart/2005/8/layout/list1"/>
    <dgm:cxn modelId="{C47C6CCD-5FE8-A547-B16E-CBDDE6F40674}" type="presParOf" srcId="{FDC71129-3E77-F044-9744-79F324DC741D}" destId="{BBF6AF6E-54AB-4D43-AEE9-0946DC5924AE}" srcOrd="21" destOrd="0" presId="urn:microsoft.com/office/officeart/2005/8/layout/list1"/>
    <dgm:cxn modelId="{D03148AE-B61B-A34B-ADD2-AF39B810762D}" type="presParOf" srcId="{FDC71129-3E77-F044-9744-79F324DC741D}" destId="{02D85652-D06D-AC49-8F7F-EADC44F5955A}" srcOrd="22" destOrd="0" presId="urn:microsoft.com/office/officeart/2005/8/layout/list1"/>
    <dgm:cxn modelId="{29EEE40B-63A6-D94C-BE92-66EB495F1900}" type="presParOf" srcId="{FDC71129-3E77-F044-9744-79F324DC741D}" destId="{ACC1D954-F6E2-C24E-94F3-CDF55679AFD0}" srcOrd="23" destOrd="0" presId="urn:microsoft.com/office/officeart/2005/8/layout/list1"/>
    <dgm:cxn modelId="{E12E3E27-F56F-854C-B7A9-2317CD310593}" type="presParOf" srcId="{FDC71129-3E77-F044-9744-79F324DC741D}" destId="{98FE4E90-38E1-BB48-854D-F428C2862231}" srcOrd="24" destOrd="0" presId="urn:microsoft.com/office/officeart/2005/8/layout/list1"/>
    <dgm:cxn modelId="{2949B5BA-3EF6-2E40-96F8-F61F1BD3B76B}" type="presParOf" srcId="{98FE4E90-38E1-BB48-854D-F428C2862231}" destId="{9839DE01-02BD-2A4B-B7D4-84E8D5918958}" srcOrd="0" destOrd="0" presId="urn:microsoft.com/office/officeart/2005/8/layout/list1"/>
    <dgm:cxn modelId="{634C0BE9-511C-6346-B5C3-2723C71E5233}" type="presParOf" srcId="{98FE4E90-38E1-BB48-854D-F428C2862231}" destId="{9BAFC346-5839-6E48-AF75-28B78D5C8517}" srcOrd="1" destOrd="0" presId="urn:microsoft.com/office/officeart/2005/8/layout/list1"/>
    <dgm:cxn modelId="{4E772ACA-6A0B-134F-A0C3-2E02962276CC}" type="presParOf" srcId="{FDC71129-3E77-F044-9744-79F324DC741D}" destId="{19A5B838-4C31-DB4F-B5DF-A1BEFF48311D}" srcOrd="25" destOrd="0" presId="urn:microsoft.com/office/officeart/2005/8/layout/list1"/>
    <dgm:cxn modelId="{D739E0BE-0A40-8F40-A63F-E95F6F67A51D}" type="presParOf" srcId="{FDC71129-3E77-F044-9744-79F324DC741D}" destId="{F173BD4B-0A3A-8444-83DA-B34234C7F226}" srcOrd="26" destOrd="0" presId="urn:microsoft.com/office/officeart/2005/8/layout/list1"/>
    <dgm:cxn modelId="{309B88F7-7252-AC41-A09B-CDCA4C69A1A4}" type="presParOf" srcId="{FDC71129-3E77-F044-9744-79F324DC741D}" destId="{7C035988-2626-C643-8A97-5F162FD6C17B}" srcOrd="27" destOrd="0" presId="urn:microsoft.com/office/officeart/2005/8/layout/list1"/>
    <dgm:cxn modelId="{1D269C8A-7619-B045-93D5-2D18E984F376}" type="presParOf" srcId="{FDC71129-3E77-F044-9744-79F324DC741D}" destId="{9DD494A5-ED0E-6146-8265-44221A5AA07D}" srcOrd="28" destOrd="0" presId="urn:microsoft.com/office/officeart/2005/8/layout/list1"/>
    <dgm:cxn modelId="{898EAE4E-0F6D-E646-9FCE-C0FA3CBA77EF}" type="presParOf" srcId="{9DD494A5-ED0E-6146-8265-44221A5AA07D}" destId="{F17E96A6-BFE0-2C42-9438-683651DA58F5}" srcOrd="0" destOrd="0" presId="urn:microsoft.com/office/officeart/2005/8/layout/list1"/>
    <dgm:cxn modelId="{02AA0155-A016-864E-94D5-9706030F5F91}" type="presParOf" srcId="{9DD494A5-ED0E-6146-8265-44221A5AA07D}" destId="{8E4E2128-5FF6-DF41-9DC1-B6ED4D55BBA3}" srcOrd="1" destOrd="0" presId="urn:microsoft.com/office/officeart/2005/8/layout/list1"/>
    <dgm:cxn modelId="{A058639B-5BE8-3749-81A7-5CBDCF400D38}" type="presParOf" srcId="{FDC71129-3E77-F044-9744-79F324DC741D}" destId="{F91C6023-E3E2-3E47-9981-D33CD9E604C5}" srcOrd="29" destOrd="0" presId="urn:microsoft.com/office/officeart/2005/8/layout/list1"/>
    <dgm:cxn modelId="{2752B016-3121-AD49-AC2E-E3D7B110F0B0}" type="presParOf" srcId="{FDC71129-3E77-F044-9744-79F324DC741D}" destId="{3DE0D4FD-0A88-A84B-A67D-CB9A83FC1AA4}" srcOrd="3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1D479E5-BEFB-4705-8254-EAD309AC4F2A}" type="doc">
      <dgm:prSet loTypeId="urn:microsoft.com/office/officeart/2018/2/layout/IconLabelList" loCatId="icon" qsTypeId="urn:microsoft.com/office/officeart/2005/8/quickstyle/simple1" qsCatId="simple" csTypeId="urn:microsoft.com/office/officeart/2005/8/colors/accent0_1" csCatId="mainScheme" phldr="1"/>
      <dgm:spPr/>
      <dgm:t>
        <a:bodyPr/>
        <a:lstStyle/>
        <a:p>
          <a:endParaRPr lang="en-US"/>
        </a:p>
      </dgm:t>
    </dgm:pt>
    <dgm:pt modelId="{99BBF6ED-92DD-4E8B-B4F7-B5E7ECA28498}">
      <dgm:prSet/>
      <dgm:spPr/>
      <dgm:t>
        <a:bodyPr/>
        <a:lstStyle/>
        <a:p>
          <a:pPr>
            <a:lnSpc>
              <a:spcPct val="100000"/>
            </a:lnSpc>
          </a:pPr>
          <a:r>
            <a:rPr lang="en-US">
              <a:hlinkClick xmlns:r="http://schemas.openxmlformats.org/officeDocument/2006/relationships" r:id="rId1"/>
            </a:rPr>
            <a:t>Networkx Graph Tutorial</a:t>
          </a:r>
          <a:endParaRPr lang="en-US"/>
        </a:p>
      </dgm:t>
    </dgm:pt>
    <dgm:pt modelId="{32C26D9C-E4D9-41F8-B3F4-7553CD6748F6}" type="parTrans" cxnId="{F6E223F9-D35C-445D-AEB3-6C110B1177BF}">
      <dgm:prSet/>
      <dgm:spPr/>
      <dgm:t>
        <a:bodyPr/>
        <a:lstStyle/>
        <a:p>
          <a:endParaRPr lang="en-US"/>
        </a:p>
      </dgm:t>
    </dgm:pt>
    <dgm:pt modelId="{43C816B1-62B6-4B3A-93C6-5D2E2FE78107}" type="sibTrans" cxnId="{F6E223F9-D35C-445D-AEB3-6C110B1177BF}">
      <dgm:prSet/>
      <dgm:spPr/>
      <dgm:t>
        <a:bodyPr/>
        <a:lstStyle/>
        <a:p>
          <a:endParaRPr lang="en-US"/>
        </a:p>
      </dgm:t>
    </dgm:pt>
    <dgm:pt modelId="{356ED207-1D27-440C-8A5E-20D2D5FA6E0F}">
      <dgm:prSet/>
      <dgm:spPr/>
      <dgm:t>
        <a:bodyPr/>
        <a:lstStyle/>
        <a:p>
          <a:pPr>
            <a:lnSpc>
              <a:spcPct val="100000"/>
            </a:lnSpc>
          </a:pPr>
          <a:r>
            <a:rPr lang="en-US">
              <a:hlinkClick xmlns:r="http://schemas.openxmlformats.org/officeDocument/2006/relationships" r:id="rId2"/>
            </a:rPr>
            <a:t>NumPy. Matrix</a:t>
          </a:r>
          <a:endParaRPr lang="en-US"/>
        </a:p>
      </dgm:t>
    </dgm:pt>
    <dgm:pt modelId="{3A786A20-9DBB-4311-9A99-807B8BCB4BF2}" type="parTrans" cxnId="{5F998734-3782-4AC8-8AD2-6A93A4203E47}">
      <dgm:prSet/>
      <dgm:spPr/>
      <dgm:t>
        <a:bodyPr/>
        <a:lstStyle/>
        <a:p>
          <a:endParaRPr lang="en-US"/>
        </a:p>
      </dgm:t>
    </dgm:pt>
    <dgm:pt modelId="{4D0A8255-72E3-4351-ACE4-29C297C6BA20}" type="sibTrans" cxnId="{5F998734-3782-4AC8-8AD2-6A93A4203E47}">
      <dgm:prSet/>
      <dgm:spPr/>
      <dgm:t>
        <a:bodyPr/>
        <a:lstStyle/>
        <a:p>
          <a:endParaRPr lang="en-US"/>
        </a:p>
      </dgm:t>
    </dgm:pt>
    <dgm:pt modelId="{1AEAF4C2-0867-4C71-B63C-91DA704E4672}">
      <dgm:prSet/>
      <dgm:spPr/>
      <dgm:t>
        <a:bodyPr/>
        <a:lstStyle/>
        <a:p>
          <a:pPr>
            <a:lnSpc>
              <a:spcPct val="100000"/>
            </a:lnSpc>
          </a:pPr>
          <a:r>
            <a:rPr lang="en-US">
              <a:hlinkClick xmlns:r="http://schemas.openxmlformats.org/officeDocument/2006/relationships" r:id="rId3"/>
            </a:rPr>
            <a:t>Matplotlib.pyplot.plot</a:t>
          </a:r>
          <a:endParaRPr lang="en-US"/>
        </a:p>
      </dgm:t>
    </dgm:pt>
    <dgm:pt modelId="{18031450-6B36-4971-A4D7-D1646E946B03}" type="parTrans" cxnId="{255DC379-C58E-407D-9591-1716A3E4299E}">
      <dgm:prSet/>
      <dgm:spPr/>
      <dgm:t>
        <a:bodyPr/>
        <a:lstStyle/>
        <a:p>
          <a:endParaRPr lang="en-US"/>
        </a:p>
      </dgm:t>
    </dgm:pt>
    <dgm:pt modelId="{0FA1EBB6-EAB3-4571-AFDD-92F83F490BF0}" type="sibTrans" cxnId="{255DC379-C58E-407D-9591-1716A3E4299E}">
      <dgm:prSet/>
      <dgm:spPr/>
      <dgm:t>
        <a:bodyPr/>
        <a:lstStyle/>
        <a:p>
          <a:endParaRPr lang="en-US"/>
        </a:p>
      </dgm:t>
    </dgm:pt>
    <dgm:pt modelId="{198F4DB0-C828-49AD-9700-9B2477068FAC}" type="pres">
      <dgm:prSet presAssocID="{21D479E5-BEFB-4705-8254-EAD309AC4F2A}" presName="root" presStyleCnt="0">
        <dgm:presLayoutVars>
          <dgm:dir/>
          <dgm:resizeHandles val="exact"/>
        </dgm:presLayoutVars>
      </dgm:prSet>
      <dgm:spPr/>
    </dgm:pt>
    <dgm:pt modelId="{916E1CFF-CDA6-4390-B9B3-EF097C29C2F1}" type="pres">
      <dgm:prSet presAssocID="{99BBF6ED-92DD-4E8B-B4F7-B5E7ECA28498}" presName="compNode" presStyleCnt="0"/>
      <dgm:spPr/>
    </dgm:pt>
    <dgm:pt modelId="{227FA5C7-0E4F-4268-BE6F-CF0692775770}" type="pres">
      <dgm:prSet presAssocID="{99BBF6ED-92DD-4E8B-B4F7-B5E7ECA28498}" presName="iconRect" presStyleLbl="node1" presStyleIdx="0" presStyleCnt="3"/>
      <dgm:spPr>
        <a:blipFill>
          <a:blip xmlns:r="http://schemas.openxmlformats.org/officeDocument/2006/relationships" r:embed="rId4">
            <a:extLst>
              <a:ext uri="{96DAC541-7B7A-43D3-8B79-37D633B846F1}">
                <asvg:svgBlip xmlns:asvg="http://schemas.microsoft.com/office/drawing/2016/SVG/main" r:embed="rId5"/>
              </a:ext>
            </a:extLst>
          </a:blip>
          <a:srcRect/>
          <a:stretch>
            <a:fillRect/>
          </a:stretch>
        </a:blipFill>
      </dgm:spPr>
      <dgm:extLst>
        <a:ext uri="{E40237B7-FDA0-4F09-8148-C483321AD2D9}">
          <dgm14:cNvPr xmlns:dgm14="http://schemas.microsoft.com/office/drawing/2010/diagram" id="0" name="" descr="Radar Chart with solid fill"/>
        </a:ext>
      </dgm:extLst>
    </dgm:pt>
    <dgm:pt modelId="{20E222AA-C712-4720-8EAC-7D0DB47A4637}" type="pres">
      <dgm:prSet presAssocID="{99BBF6ED-92DD-4E8B-B4F7-B5E7ECA28498}" presName="spaceRect" presStyleCnt="0"/>
      <dgm:spPr/>
    </dgm:pt>
    <dgm:pt modelId="{AB2BC3E1-A692-44E1-AFD4-F9645E61270B}" type="pres">
      <dgm:prSet presAssocID="{99BBF6ED-92DD-4E8B-B4F7-B5E7ECA28498}" presName="textRect" presStyleLbl="revTx" presStyleIdx="0" presStyleCnt="3">
        <dgm:presLayoutVars>
          <dgm:chMax val="1"/>
          <dgm:chPref val="1"/>
        </dgm:presLayoutVars>
      </dgm:prSet>
      <dgm:spPr/>
    </dgm:pt>
    <dgm:pt modelId="{B082B0F1-F339-481A-88FF-697294C5FAC0}" type="pres">
      <dgm:prSet presAssocID="{43C816B1-62B6-4B3A-93C6-5D2E2FE78107}" presName="sibTrans" presStyleCnt="0"/>
      <dgm:spPr/>
    </dgm:pt>
    <dgm:pt modelId="{6B818D8E-02A9-46F7-B7E1-935E642AC06B}" type="pres">
      <dgm:prSet presAssocID="{356ED207-1D27-440C-8A5E-20D2D5FA6E0F}" presName="compNode" presStyleCnt="0"/>
      <dgm:spPr/>
    </dgm:pt>
    <dgm:pt modelId="{8FA3052A-CF98-4431-9A34-D296EF03CB3B}" type="pres">
      <dgm:prSet presAssocID="{356ED207-1D27-440C-8A5E-20D2D5FA6E0F}" presName="iconRect" presStyleLbl="node1" presStyleIdx="1" presStyleCnt="3"/>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dgm:spPr>
      <dgm:extLst>
        <a:ext uri="{E40237B7-FDA0-4F09-8148-C483321AD2D9}">
          <dgm14:cNvPr xmlns:dgm14="http://schemas.microsoft.com/office/drawing/2010/diagram" id="0" name="" descr="Arrow Circle"/>
        </a:ext>
      </dgm:extLst>
    </dgm:pt>
    <dgm:pt modelId="{7C54230B-A225-4EC6-87FD-B8275385249D}" type="pres">
      <dgm:prSet presAssocID="{356ED207-1D27-440C-8A5E-20D2D5FA6E0F}" presName="spaceRect" presStyleCnt="0"/>
      <dgm:spPr/>
    </dgm:pt>
    <dgm:pt modelId="{590AB88E-0131-4070-815B-305EB32AA7A2}" type="pres">
      <dgm:prSet presAssocID="{356ED207-1D27-440C-8A5E-20D2D5FA6E0F}" presName="textRect" presStyleLbl="revTx" presStyleIdx="1" presStyleCnt="3">
        <dgm:presLayoutVars>
          <dgm:chMax val="1"/>
          <dgm:chPref val="1"/>
        </dgm:presLayoutVars>
      </dgm:prSet>
      <dgm:spPr/>
    </dgm:pt>
    <dgm:pt modelId="{6DD162C1-DB1E-475C-B795-C2878DD2E325}" type="pres">
      <dgm:prSet presAssocID="{4D0A8255-72E3-4351-ACE4-29C297C6BA20}" presName="sibTrans" presStyleCnt="0"/>
      <dgm:spPr/>
    </dgm:pt>
    <dgm:pt modelId="{03485492-16C4-4562-BA90-31E0D5D10BEA}" type="pres">
      <dgm:prSet presAssocID="{1AEAF4C2-0867-4C71-B63C-91DA704E4672}" presName="compNode" presStyleCnt="0"/>
      <dgm:spPr/>
    </dgm:pt>
    <dgm:pt modelId="{9836AD6F-826D-44C1-88F8-8F19C7ACC978}" type="pres">
      <dgm:prSet presAssocID="{1AEAF4C2-0867-4C71-B63C-91DA704E4672}" presName="iconRect" presStyleLbl="node1" presStyleIdx="2" presStyleCnt="3"/>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dgm:spPr>
      <dgm:extLst>
        <a:ext uri="{E40237B7-FDA0-4F09-8148-C483321AD2D9}">
          <dgm14:cNvPr xmlns:dgm14="http://schemas.microsoft.com/office/drawing/2010/diagram" id="0" name="" descr="Network Diagram"/>
        </a:ext>
      </dgm:extLst>
    </dgm:pt>
    <dgm:pt modelId="{63C4F939-9148-4E01-8897-AEF827404CCE}" type="pres">
      <dgm:prSet presAssocID="{1AEAF4C2-0867-4C71-B63C-91DA704E4672}" presName="spaceRect" presStyleCnt="0"/>
      <dgm:spPr/>
    </dgm:pt>
    <dgm:pt modelId="{C65B1042-93C1-4F77-90D0-84557B30E06B}" type="pres">
      <dgm:prSet presAssocID="{1AEAF4C2-0867-4C71-B63C-91DA704E4672}" presName="textRect" presStyleLbl="revTx" presStyleIdx="2" presStyleCnt="3">
        <dgm:presLayoutVars>
          <dgm:chMax val="1"/>
          <dgm:chPref val="1"/>
        </dgm:presLayoutVars>
      </dgm:prSet>
      <dgm:spPr/>
    </dgm:pt>
  </dgm:ptLst>
  <dgm:cxnLst>
    <dgm:cxn modelId="{5F998734-3782-4AC8-8AD2-6A93A4203E47}" srcId="{21D479E5-BEFB-4705-8254-EAD309AC4F2A}" destId="{356ED207-1D27-440C-8A5E-20D2D5FA6E0F}" srcOrd="1" destOrd="0" parTransId="{3A786A20-9DBB-4311-9A99-807B8BCB4BF2}" sibTransId="{4D0A8255-72E3-4351-ACE4-29C297C6BA20}"/>
    <dgm:cxn modelId="{34E4E65B-2038-4D6D-91E5-18B1A55128ED}" type="presOf" srcId="{1AEAF4C2-0867-4C71-B63C-91DA704E4672}" destId="{C65B1042-93C1-4F77-90D0-84557B30E06B}" srcOrd="0" destOrd="0" presId="urn:microsoft.com/office/officeart/2018/2/layout/IconLabelList"/>
    <dgm:cxn modelId="{255DC379-C58E-407D-9591-1716A3E4299E}" srcId="{21D479E5-BEFB-4705-8254-EAD309AC4F2A}" destId="{1AEAF4C2-0867-4C71-B63C-91DA704E4672}" srcOrd="2" destOrd="0" parTransId="{18031450-6B36-4971-A4D7-D1646E946B03}" sibTransId="{0FA1EBB6-EAB3-4571-AFDD-92F83F490BF0}"/>
    <dgm:cxn modelId="{4BB816A2-703F-4986-A92F-3E4BAF20EEB0}" type="presOf" srcId="{99BBF6ED-92DD-4E8B-B4F7-B5E7ECA28498}" destId="{AB2BC3E1-A692-44E1-AFD4-F9645E61270B}" srcOrd="0" destOrd="0" presId="urn:microsoft.com/office/officeart/2018/2/layout/IconLabelList"/>
    <dgm:cxn modelId="{D7ED6AEB-83C5-4B62-A7DD-69947C90BBB3}" type="presOf" srcId="{356ED207-1D27-440C-8A5E-20D2D5FA6E0F}" destId="{590AB88E-0131-4070-815B-305EB32AA7A2}" srcOrd="0" destOrd="0" presId="urn:microsoft.com/office/officeart/2018/2/layout/IconLabelList"/>
    <dgm:cxn modelId="{418194F8-F3EA-44DF-ACD2-A4CA8934701D}" type="presOf" srcId="{21D479E5-BEFB-4705-8254-EAD309AC4F2A}" destId="{198F4DB0-C828-49AD-9700-9B2477068FAC}" srcOrd="0" destOrd="0" presId="urn:microsoft.com/office/officeart/2018/2/layout/IconLabelList"/>
    <dgm:cxn modelId="{F6E223F9-D35C-445D-AEB3-6C110B1177BF}" srcId="{21D479E5-BEFB-4705-8254-EAD309AC4F2A}" destId="{99BBF6ED-92DD-4E8B-B4F7-B5E7ECA28498}" srcOrd="0" destOrd="0" parTransId="{32C26D9C-E4D9-41F8-B3F4-7553CD6748F6}" sibTransId="{43C816B1-62B6-4B3A-93C6-5D2E2FE78107}"/>
    <dgm:cxn modelId="{32CD4FF1-36BA-4217-A7EA-9CBDB222E76C}" type="presParOf" srcId="{198F4DB0-C828-49AD-9700-9B2477068FAC}" destId="{916E1CFF-CDA6-4390-B9B3-EF097C29C2F1}" srcOrd="0" destOrd="0" presId="urn:microsoft.com/office/officeart/2018/2/layout/IconLabelList"/>
    <dgm:cxn modelId="{55BCBBF1-DF51-4CDE-95DB-7961748AFDE7}" type="presParOf" srcId="{916E1CFF-CDA6-4390-B9B3-EF097C29C2F1}" destId="{227FA5C7-0E4F-4268-BE6F-CF0692775770}" srcOrd="0" destOrd="0" presId="urn:microsoft.com/office/officeart/2018/2/layout/IconLabelList"/>
    <dgm:cxn modelId="{6AB2478A-BF71-48A9-9D7F-70793822EE64}" type="presParOf" srcId="{916E1CFF-CDA6-4390-B9B3-EF097C29C2F1}" destId="{20E222AA-C712-4720-8EAC-7D0DB47A4637}" srcOrd="1" destOrd="0" presId="urn:microsoft.com/office/officeart/2018/2/layout/IconLabelList"/>
    <dgm:cxn modelId="{5AFD4F31-D326-481C-99F7-4AA4274FB644}" type="presParOf" srcId="{916E1CFF-CDA6-4390-B9B3-EF097C29C2F1}" destId="{AB2BC3E1-A692-44E1-AFD4-F9645E61270B}" srcOrd="2" destOrd="0" presId="urn:microsoft.com/office/officeart/2018/2/layout/IconLabelList"/>
    <dgm:cxn modelId="{0B605CAB-A7A3-4A8B-A6B5-A7F0795013CD}" type="presParOf" srcId="{198F4DB0-C828-49AD-9700-9B2477068FAC}" destId="{B082B0F1-F339-481A-88FF-697294C5FAC0}" srcOrd="1" destOrd="0" presId="urn:microsoft.com/office/officeart/2018/2/layout/IconLabelList"/>
    <dgm:cxn modelId="{A37F8969-9293-49ED-AA93-4D88AD167571}" type="presParOf" srcId="{198F4DB0-C828-49AD-9700-9B2477068FAC}" destId="{6B818D8E-02A9-46F7-B7E1-935E642AC06B}" srcOrd="2" destOrd="0" presId="urn:microsoft.com/office/officeart/2018/2/layout/IconLabelList"/>
    <dgm:cxn modelId="{EBB77AE2-D795-49BD-9504-DDB49ECB77C8}" type="presParOf" srcId="{6B818D8E-02A9-46F7-B7E1-935E642AC06B}" destId="{8FA3052A-CF98-4431-9A34-D296EF03CB3B}" srcOrd="0" destOrd="0" presId="urn:microsoft.com/office/officeart/2018/2/layout/IconLabelList"/>
    <dgm:cxn modelId="{587741D5-A3B2-4DE5-93C2-913EDEFD3E10}" type="presParOf" srcId="{6B818D8E-02A9-46F7-B7E1-935E642AC06B}" destId="{7C54230B-A225-4EC6-87FD-B8275385249D}" srcOrd="1" destOrd="0" presId="urn:microsoft.com/office/officeart/2018/2/layout/IconLabelList"/>
    <dgm:cxn modelId="{A8E7D4F4-2B43-48F7-9F5E-484268C73BE5}" type="presParOf" srcId="{6B818D8E-02A9-46F7-B7E1-935E642AC06B}" destId="{590AB88E-0131-4070-815B-305EB32AA7A2}" srcOrd="2" destOrd="0" presId="urn:microsoft.com/office/officeart/2018/2/layout/IconLabelList"/>
    <dgm:cxn modelId="{D5049FE6-4837-4299-9BAD-16842E476124}" type="presParOf" srcId="{198F4DB0-C828-49AD-9700-9B2477068FAC}" destId="{6DD162C1-DB1E-475C-B795-C2878DD2E325}" srcOrd="3" destOrd="0" presId="urn:microsoft.com/office/officeart/2018/2/layout/IconLabelList"/>
    <dgm:cxn modelId="{7ACA5020-AA1E-46A5-8D0A-F08EE058B0EE}" type="presParOf" srcId="{198F4DB0-C828-49AD-9700-9B2477068FAC}" destId="{03485492-16C4-4562-BA90-31E0D5D10BEA}" srcOrd="4" destOrd="0" presId="urn:microsoft.com/office/officeart/2018/2/layout/IconLabelList"/>
    <dgm:cxn modelId="{7D7FAFAE-0EBE-45B8-A7C6-246B7E1F1B47}" type="presParOf" srcId="{03485492-16C4-4562-BA90-31E0D5D10BEA}" destId="{9836AD6F-826D-44C1-88F8-8F19C7ACC978}" srcOrd="0" destOrd="0" presId="urn:microsoft.com/office/officeart/2018/2/layout/IconLabelList"/>
    <dgm:cxn modelId="{32C08405-2DC9-43FF-B26F-4EBDA411CA68}" type="presParOf" srcId="{03485492-16C4-4562-BA90-31E0D5D10BEA}" destId="{63C4F939-9148-4E01-8897-AEF827404CCE}" srcOrd="1" destOrd="0" presId="urn:microsoft.com/office/officeart/2018/2/layout/IconLabelList"/>
    <dgm:cxn modelId="{EA8E90F7-5B35-4913-8C52-AF009F591EB9}" type="presParOf" srcId="{03485492-16C4-4562-BA90-31E0D5D10BEA}" destId="{C65B1042-93C1-4F77-90D0-84557B30E06B}"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762DAC-5ADF-5F47-98ED-985D7BB3975D}">
      <dsp:nvSpPr>
        <dsp:cNvPr id="0" name=""/>
        <dsp:cNvSpPr/>
      </dsp:nvSpPr>
      <dsp:spPr>
        <a:xfrm>
          <a:off x="0" y="282932"/>
          <a:ext cx="5398337" cy="3276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3E97D14-ABF2-E04E-ADF9-40BD3A02F8D8}">
      <dsp:nvSpPr>
        <dsp:cNvPr id="0" name=""/>
        <dsp:cNvSpPr/>
      </dsp:nvSpPr>
      <dsp:spPr>
        <a:xfrm>
          <a:off x="269916" y="91052"/>
          <a:ext cx="3778835" cy="38376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831" tIns="0" rIns="142831" bIns="0" numCol="1" spcCol="1270" anchor="ctr" anchorCtr="0">
          <a:noAutofit/>
        </a:bodyPr>
        <a:lstStyle/>
        <a:p>
          <a:pPr marL="0" lvl="0" indent="0" algn="l" defTabSz="577850">
            <a:lnSpc>
              <a:spcPct val="90000"/>
            </a:lnSpc>
            <a:spcBef>
              <a:spcPct val="0"/>
            </a:spcBef>
            <a:spcAft>
              <a:spcPct val="35000"/>
            </a:spcAft>
            <a:buNone/>
          </a:pPr>
          <a:r>
            <a:rPr lang="en-US" sz="1300" kern="1200"/>
            <a:t>INTRODUCTION</a:t>
          </a:r>
        </a:p>
      </dsp:txBody>
      <dsp:txXfrm>
        <a:off x="288650" y="109786"/>
        <a:ext cx="3741367" cy="346292"/>
      </dsp:txXfrm>
    </dsp:sp>
    <dsp:sp modelId="{359C56FD-195C-0949-BA01-A6A4D18F711B}">
      <dsp:nvSpPr>
        <dsp:cNvPr id="0" name=""/>
        <dsp:cNvSpPr/>
      </dsp:nvSpPr>
      <dsp:spPr>
        <a:xfrm>
          <a:off x="0" y="872612"/>
          <a:ext cx="5398337" cy="3276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C3D84A3-3C87-134F-B79C-32CDC524B25D}">
      <dsp:nvSpPr>
        <dsp:cNvPr id="0" name=""/>
        <dsp:cNvSpPr/>
      </dsp:nvSpPr>
      <dsp:spPr>
        <a:xfrm>
          <a:off x="269916" y="680732"/>
          <a:ext cx="3778835" cy="38376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831" tIns="0" rIns="142831" bIns="0" numCol="1" spcCol="1270" anchor="ctr" anchorCtr="0">
          <a:noAutofit/>
        </a:bodyPr>
        <a:lstStyle/>
        <a:p>
          <a:pPr marL="0" lvl="0" indent="0" algn="l" defTabSz="577850">
            <a:lnSpc>
              <a:spcPct val="90000"/>
            </a:lnSpc>
            <a:spcBef>
              <a:spcPct val="0"/>
            </a:spcBef>
            <a:spcAft>
              <a:spcPct val="35000"/>
            </a:spcAft>
            <a:buNone/>
          </a:pPr>
          <a:r>
            <a:rPr lang="en-US" sz="1300" kern="1200"/>
            <a:t>IMPORTANCE</a:t>
          </a:r>
        </a:p>
      </dsp:txBody>
      <dsp:txXfrm>
        <a:off x="288650" y="699466"/>
        <a:ext cx="3741367" cy="346292"/>
      </dsp:txXfrm>
    </dsp:sp>
    <dsp:sp modelId="{9553F467-6819-4E40-B9FA-136A3D325AAE}">
      <dsp:nvSpPr>
        <dsp:cNvPr id="0" name=""/>
        <dsp:cNvSpPr/>
      </dsp:nvSpPr>
      <dsp:spPr>
        <a:xfrm>
          <a:off x="0" y="1462292"/>
          <a:ext cx="5398337" cy="3276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1784E7E-1499-FC4F-9EBC-DB8161237F0C}">
      <dsp:nvSpPr>
        <dsp:cNvPr id="0" name=""/>
        <dsp:cNvSpPr/>
      </dsp:nvSpPr>
      <dsp:spPr>
        <a:xfrm>
          <a:off x="269916" y="1270412"/>
          <a:ext cx="3778835" cy="38376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831" tIns="0" rIns="142831" bIns="0" numCol="1" spcCol="1270" anchor="ctr" anchorCtr="0">
          <a:noAutofit/>
        </a:bodyPr>
        <a:lstStyle/>
        <a:p>
          <a:pPr marL="0" lvl="0" indent="0" algn="l" defTabSz="577850">
            <a:lnSpc>
              <a:spcPct val="90000"/>
            </a:lnSpc>
            <a:spcBef>
              <a:spcPct val="0"/>
            </a:spcBef>
            <a:spcAft>
              <a:spcPct val="35000"/>
            </a:spcAft>
            <a:buNone/>
          </a:pPr>
          <a:r>
            <a:rPr lang="en-US" sz="1300" kern="1200"/>
            <a:t>METHODOLOGY</a:t>
          </a:r>
        </a:p>
      </dsp:txBody>
      <dsp:txXfrm>
        <a:off x="288650" y="1289146"/>
        <a:ext cx="3741367" cy="346292"/>
      </dsp:txXfrm>
    </dsp:sp>
    <dsp:sp modelId="{8ECA3134-BBF3-DA40-A980-D8D5075D0352}">
      <dsp:nvSpPr>
        <dsp:cNvPr id="0" name=""/>
        <dsp:cNvSpPr/>
      </dsp:nvSpPr>
      <dsp:spPr>
        <a:xfrm>
          <a:off x="0" y="2051972"/>
          <a:ext cx="5398337" cy="3276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F38C828-7049-604D-9D35-ED6A6AA9DB93}">
      <dsp:nvSpPr>
        <dsp:cNvPr id="0" name=""/>
        <dsp:cNvSpPr/>
      </dsp:nvSpPr>
      <dsp:spPr>
        <a:xfrm>
          <a:off x="269916" y="1860092"/>
          <a:ext cx="3778835" cy="38376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831" tIns="0" rIns="142831" bIns="0" numCol="1" spcCol="1270" anchor="ctr" anchorCtr="0">
          <a:noAutofit/>
        </a:bodyPr>
        <a:lstStyle/>
        <a:p>
          <a:pPr marL="0" lvl="0" indent="0" algn="l" defTabSz="577850">
            <a:lnSpc>
              <a:spcPct val="90000"/>
            </a:lnSpc>
            <a:spcBef>
              <a:spcPct val="0"/>
            </a:spcBef>
            <a:spcAft>
              <a:spcPct val="35000"/>
            </a:spcAft>
            <a:buNone/>
          </a:pPr>
          <a:r>
            <a:rPr lang="en-US" sz="1300" kern="1200"/>
            <a:t>IMPLEMENTATION</a:t>
          </a:r>
        </a:p>
      </dsp:txBody>
      <dsp:txXfrm>
        <a:off x="288650" y="1878826"/>
        <a:ext cx="3741367" cy="346292"/>
      </dsp:txXfrm>
    </dsp:sp>
    <dsp:sp modelId="{4079E19E-4069-CF40-B228-14C5E887D5BC}">
      <dsp:nvSpPr>
        <dsp:cNvPr id="0" name=""/>
        <dsp:cNvSpPr/>
      </dsp:nvSpPr>
      <dsp:spPr>
        <a:xfrm>
          <a:off x="0" y="2641652"/>
          <a:ext cx="5398337" cy="3276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D094022-6716-0845-B6F4-F353284B48C8}">
      <dsp:nvSpPr>
        <dsp:cNvPr id="0" name=""/>
        <dsp:cNvSpPr/>
      </dsp:nvSpPr>
      <dsp:spPr>
        <a:xfrm>
          <a:off x="269916" y="2449772"/>
          <a:ext cx="3778835" cy="38376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831" tIns="0" rIns="142831" bIns="0" numCol="1" spcCol="1270" anchor="ctr" anchorCtr="0">
          <a:noAutofit/>
        </a:bodyPr>
        <a:lstStyle/>
        <a:p>
          <a:pPr marL="0" lvl="0" indent="0" algn="l" defTabSz="577850">
            <a:lnSpc>
              <a:spcPct val="90000"/>
            </a:lnSpc>
            <a:spcBef>
              <a:spcPct val="0"/>
            </a:spcBef>
            <a:spcAft>
              <a:spcPct val="35000"/>
            </a:spcAft>
            <a:buNone/>
          </a:pPr>
          <a:r>
            <a:rPr lang="en-US" sz="1300" kern="1200"/>
            <a:t>RESULTS</a:t>
          </a:r>
        </a:p>
      </dsp:txBody>
      <dsp:txXfrm>
        <a:off x="288650" y="2468506"/>
        <a:ext cx="3741367" cy="346292"/>
      </dsp:txXfrm>
    </dsp:sp>
    <dsp:sp modelId="{02D85652-D06D-AC49-8F7F-EADC44F5955A}">
      <dsp:nvSpPr>
        <dsp:cNvPr id="0" name=""/>
        <dsp:cNvSpPr/>
      </dsp:nvSpPr>
      <dsp:spPr>
        <a:xfrm>
          <a:off x="0" y="3231332"/>
          <a:ext cx="5398337" cy="3276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0D8D6AB-3E12-5740-A99D-59880C627CE9}">
      <dsp:nvSpPr>
        <dsp:cNvPr id="0" name=""/>
        <dsp:cNvSpPr/>
      </dsp:nvSpPr>
      <dsp:spPr>
        <a:xfrm>
          <a:off x="269916" y="3039452"/>
          <a:ext cx="3778835" cy="38376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831" tIns="0" rIns="142831" bIns="0" numCol="1" spcCol="1270" anchor="ctr" anchorCtr="0">
          <a:noAutofit/>
        </a:bodyPr>
        <a:lstStyle/>
        <a:p>
          <a:pPr marL="0" lvl="0" indent="0" algn="l" defTabSz="577850">
            <a:lnSpc>
              <a:spcPct val="90000"/>
            </a:lnSpc>
            <a:spcBef>
              <a:spcPct val="0"/>
            </a:spcBef>
            <a:spcAft>
              <a:spcPct val="35000"/>
            </a:spcAft>
            <a:buNone/>
          </a:pPr>
          <a:r>
            <a:rPr lang="en-US" sz="1300" kern="1200"/>
            <a:t>DISCUSSION</a:t>
          </a:r>
        </a:p>
      </dsp:txBody>
      <dsp:txXfrm>
        <a:off x="288650" y="3058186"/>
        <a:ext cx="3741367" cy="346292"/>
      </dsp:txXfrm>
    </dsp:sp>
    <dsp:sp modelId="{F173BD4B-0A3A-8444-83DA-B34234C7F226}">
      <dsp:nvSpPr>
        <dsp:cNvPr id="0" name=""/>
        <dsp:cNvSpPr/>
      </dsp:nvSpPr>
      <dsp:spPr>
        <a:xfrm>
          <a:off x="0" y="3821012"/>
          <a:ext cx="5398337" cy="3276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BAFC346-5839-6E48-AF75-28B78D5C8517}">
      <dsp:nvSpPr>
        <dsp:cNvPr id="0" name=""/>
        <dsp:cNvSpPr/>
      </dsp:nvSpPr>
      <dsp:spPr>
        <a:xfrm>
          <a:off x="269916" y="3629132"/>
          <a:ext cx="3778835" cy="38376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831" tIns="0" rIns="142831" bIns="0" numCol="1" spcCol="1270" anchor="ctr" anchorCtr="0">
          <a:noAutofit/>
        </a:bodyPr>
        <a:lstStyle/>
        <a:p>
          <a:pPr marL="0" lvl="0" indent="0" algn="l" defTabSz="577850">
            <a:lnSpc>
              <a:spcPct val="90000"/>
            </a:lnSpc>
            <a:spcBef>
              <a:spcPct val="0"/>
            </a:spcBef>
            <a:spcAft>
              <a:spcPct val="35000"/>
            </a:spcAft>
            <a:buNone/>
          </a:pPr>
          <a:r>
            <a:rPr lang="en-US" sz="1300" kern="1200"/>
            <a:t>CONCLUSION </a:t>
          </a:r>
        </a:p>
      </dsp:txBody>
      <dsp:txXfrm>
        <a:off x="288650" y="3647866"/>
        <a:ext cx="3741367" cy="346292"/>
      </dsp:txXfrm>
    </dsp:sp>
    <dsp:sp modelId="{3DE0D4FD-0A88-A84B-A67D-CB9A83FC1AA4}">
      <dsp:nvSpPr>
        <dsp:cNvPr id="0" name=""/>
        <dsp:cNvSpPr/>
      </dsp:nvSpPr>
      <dsp:spPr>
        <a:xfrm>
          <a:off x="0" y="4410692"/>
          <a:ext cx="5398337" cy="3276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E4E2128-5FF6-DF41-9DC1-B6ED4D55BBA3}">
      <dsp:nvSpPr>
        <dsp:cNvPr id="0" name=""/>
        <dsp:cNvSpPr/>
      </dsp:nvSpPr>
      <dsp:spPr>
        <a:xfrm>
          <a:off x="269916" y="4218812"/>
          <a:ext cx="3778835" cy="38376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831" tIns="0" rIns="142831" bIns="0" numCol="1" spcCol="1270" anchor="ctr" anchorCtr="0">
          <a:noAutofit/>
        </a:bodyPr>
        <a:lstStyle/>
        <a:p>
          <a:pPr marL="0" lvl="0" indent="0" algn="l" defTabSz="577850">
            <a:lnSpc>
              <a:spcPct val="90000"/>
            </a:lnSpc>
            <a:spcBef>
              <a:spcPct val="0"/>
            </a:spcBef>
            <a:spcAft>
              <a:spcPct val="35000"/>
            </a:spcAft>
            <a:buNone/>
          </a:pPr>
          <a:r>
            <a:rPr lang="en-US" sz="1300" kern="1200"/>
            <a:t>REFERNCES </a:t>
          </a:r>
        </a:p>
      </dsp:txBody>
      <dsp:txXfrm>
        <a:off x="288650" y="4237546"/>
        <a:ext cx="3741367" cy="3462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7FA5C7-0E4F-4268-BE6F-CF0692775770}">
      <dsp:nvSpPr>
        <dsp:cNvPr id="0" name=""/>
        <dsp:cNvSpPr/>
      </dsp:nvSpPr>
      <dsp:spPr>
        <a:xfrm>
          <a:off x="1032027" y="328550"/>
          <a:ext cx="1269004" cy="1269004"/>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2BC3E1-A692-44E1-AFD4-F9645E61270B}">
      <dsp:nvSpPr>
        <dsp:cNvPr id="0" name=""/>
        <dsp:cNvSpPr/>
      </dsp:nvSpPr>
      <dsp:spPr>
        <a:xfrm>
          <a:off x="256524" y="1948609"/>
          <a:ext cx="282001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US" sz="2100" kern="1200">
              <a:hlinkClick xmlns:r="http://schemas.openxmlformats.org/officeDocument/2006/relationships" r:id="rId3"/>
            </a:rPr>
            <a:t>Networkx Graph Tutorial</a:t>
          </a:r>
          <a:endParaRPr lang="en-US" sz="2100" kern="1200"/>
        </a:p>
      </dsp:txBody>
      <dsp:txXfrm>
        <a:off x="256524" y="1948609"/>
        <a:ext cx="2820010" cy="720000"/>
      </dsp:txXfrm>
    </dsp:sp>
    <dsp:sp modelId="{8FA3052A-CF98-4431-9A34-D296EF03CB3B}">
      <dsp:nvSpPr>
        <dsp:cNvPr id="0" name=""/>
        <dsp:cNvSpPr/>
      </dsp:nvSpPr>
      <dsp:spPr>
        <a:xfrm>
          <a:off x="4345540" y="328550"/>
          <a:ext cx="1269004" cy="1269004"/>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0AB88E-0131-4070-815B-305EB32AA7A2}">
      <dsp:nvSpPr>
        <dsp:cNvPr id="0" name=""/>
        <dsp:cNvSpPr/>
      </dsp:nvSpPr>
      <dsp:spPr>
        <a:xfrm>
          <a:off x="3570037" y="1948609"/>
          <a:ext cx="282001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US" sz="2100" kern="1200">
              <a:hlinkClick xmlns:r="http://schemas.openxmlformats.org/officeDocument/2006/relationships" r:id="rId6"/>
            </a:rPr>
            <a:t>NumPy. Matrix</a:t>
          </a:r>
          <a:endParaRPr lang="en-US" sz="2100" kern="1200"/>
        </a:p>
      </dsp:txBody>
      <dsp:txXfrm>
        <a:off x="3570037" y="1948609"/>
        <a:ext cx="2820010" cy="720000"/>
      </dsp:txXfrm>
    </dsp:sp>
    <dsp:sp modelId="{9836AD6F-826D-44C1-88F8-8F19C7ACC978}">
      <dsp:nvSpPr>
        <dsp:cNvPr id="0" name=""/>
        <dsp:cNvSpPr/>
      </dsp:nvSpPr>
      <dsp:spPr>
        <a:xfrm>
          <a:off x="7659052" y="328550"/>
          <a:ext cx="1269004" cy="12690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5B1042-93C1-4F77-90D0-84557B30E06B}">
      <dsp:nvSpPr>
        <dsp:cNvPr id="0" name=""/>
        <dsp:cNvSpPr/>
      </dsp:nvSpPr>
      <dsp:spPr>
        <a:xfrm>
          <a:off x="6883549" y="1948609"/>
          <a:ext cx="282001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US" sz="2100" kern="1200">
              <a:hlinkClick xmlns:r="http://schemas.openxmlformats.org/officeDocument/2006/relationships" r:id="rId9"/>
            </a:rPr>
            <a:t>Matplotlib.pyplot.plot</a:t>
          </a:r>
          <a:endParaRPr lang="en-US" sz="2100" kern="1200"/>
        </a:p>
      </dsp:txBody>
      <dsp:txXfrm>
        <a:off x="6883549" y="1948609"/>
        <a:ext cx="282001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AAB5DE-8D94-410D-AAA3-1289EC17F5AF}" type="datetimeFigureOut">
              <a:rPr lang="en-US" smtClean="0"/>
              <a:t>4/17/24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BEFE4C-5006-45A8-8994-CC7ED819080C}" type="slidenum">
              <a:rPr lang="en-US" smtClean="0"/>
              <a:t>‹#›</a:t>
            </a:fld>
            <a:endParaRPr lang="en-US"/>
          </a:p>
        </p:txBody>
      </p:sp>
    </p:spTree>
    <p:extLst>
      <p:ext uri="{BB962C8B-B14F-4D97-AF65-F5344CB8AC3E}">
        <p14:creationId xmlns:p14="http://schemas.microsoft.com/office/powerpoint/2010/main" val="1082623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My name is Jeffery Kimbrow, and today I will be presenting on the friendship network analysis. </a:t>
            </a:r>
          </a:p>
        </p:txBody>
      </p:sp>
      <p:sp>
        <p:nvSpPr>
          <p:cNvPr id="4" name="Slide Number Placeholder 3"/>
          <p:cNvSpPr>
            <a:spLocks noGrp="1"/>
          </p:cNvSpPr>
          <p:nvPr>
            <p:ph type="sldNum" sz="quarter" idx="5"/>
          </p:nvPr>
        </p:nvSpPr>
        <p:spPr/>
        <p:txBody>
          <a:bodyPr/>
          <a:lstStyle/>
          <a:p>
            <a:fld id="{F9BEFE4C-5006-45A8-8994-CC7ED819080C}" type="slidenum">
              <a:rPr lang="en-US" smtClean="0"/>
              <a:t>1</a:t>
            </a:fld>
            <a:endParaRPr lang="en-US"/>
          </a:p>
        </p:txBody>
      </p:sp>
    </p:spTree>
    <p:extLst>
      <p:ext uri="{BB962C8B-B14F-4D97-AF65-F5344CB8AC3E}">
        <p14:creationId xmlns:p14="http://schemas.microsoft.com/office/powerpoint/2010/main" val="37507312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all! </a:t>
            </a:r>
          </a:p>
        </p:txBody>
      </p:sp>
      <p:sp>
        <p:nvSpPr>
          <p:cNvPr id="4" name="Slide Number Placeholder 3"/>
          <p:cNvSpPr>
            <a:spLocks noGrp="1"/>
          </p:cNvSpPr>
          <p:nvPr>
            <p:ph type="sldNum" sz="quarter" idx="5"/>
          </p:nvPr>
        </p:nvSpPr>
        <p:spPr/>
        <p:txBody>
          <a:bodyPr/>
          <a:lstStyle/>
          <a:p>
            <a:fld id="{F9BEFE4C-5006-45A8-8994-CC7ED819080C}" type="slidenum">
              <a:rPr lang="en-US" smtClean="0"/>
              <a:t>11</a:t>
            </a:fld>
            <a:endParaRPr lang="en-US"/>
          </a:p>
        </p:txBody>
      </p:sp>
    </p:spTree>
    <p:extLst>
      <p:ext uri="{BB962C8B-B14F-4D97-AF65-F5344CB8AC3E}">
        <p14:creationId xmlns:p14="http://schemas.microsoft.com/office/powerpoint/2010/main" val="1432187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project demonstrates the ability to represent friendship networks through matrix representation with Python. </a:t>
            </a:r>
          </a:p>
          <a:p>
            <a:endParaRPr lang="en-US" dirty="0"/>
          </a:p>
          <a:p>
            <a:r>
              <a:rPr lang="en-US" dirty="0"/>
              <a:t>The objectives of the project were to apply a matrix for the analysis of a friendship network. Then calculate and interpret the metrics for the network.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importance of this project was to showcase the ability of the NumPy, </a:t>
            </a:r>
            <a:r>
              <a:rPr lang="en-US" dirty="0" err="1"/>
              <a:t>NetworkX</a:t>
            </a:r>
            <a:r>
              <a:rPr lang="en-US" dirty="0"/>
              <a:t>, and Matplotlib Python libraries to create, analyze, and visualize a friendship network. This sort of analysis is crucial for sociological research and community planning. </a:t>
            </a:r>
          </a:p>
          <a:p>
            <a:endParaRPr lang="en-US" dirty="0"/>
          </a:p>
        </p:txBody>
      </p:sp>
      <p:sp>
        <p:nvSpPr>
          <p:cNvPr id="4" name="Slide Number Placeholder 3"/>
          <p:cNvSpPr>
            <a:spLocks noGrp="1"/>
          </p:cNvSpPr>
          <p:nvPr>
            <p:ph type="sldNum" sz="quarter" idx="5"/>
          </p:nvPr>
        </p:nvSpPr>
        <p:spPr/>
        <p:txBody>
          <a:bodyPr/>
          <a:lstStyle/>
          <a:p>
            <a:fld id="{F9BEFE4C-5006-45A8-8994-CC7ED819080C}" type="slidenum">
              <a:rPr lang="en-US" smtClean="0"/>
              <a:t>3</a:t>
            </a:fld>
            <a:endParaRPr lang="en-US"/>
          </a:p>
        </p:txBody>
      </p:sp>
    </p:spTree>
    <p:extLst>
      <p:ext uri="{BB962C8B-B14F-4D97-AF65-F5344CB8AC3E}">
        <p14:creationId xmlns:p14="http://schemas.microsoft.com/office/powerpoint/2010/main" val="3550736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can graph theory be used to analyze complex networks? Many of us may think that this knowledge will never be used or that it may not even be relevant to our future or current work. </a:t>
            </a:r>
          </a:p>
          <a:p>
            <a:endParaRPr lang="en-US" dirty="0"/>
          </a:p>
          <a:p>
            <a:endParaRPr lang="en-US" dirty="0"/>
          </a:p>
          <a:p>
            <a:r>
              <a:rPr lang="en-US" dirty="0"/>
              <a:t>However, this is used in our everyday lives without us even knowing it. Examples of this could include traffic routing, disease tracking, or even with the image in the slide that represents how power is distributed throughout a country.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9BEFE4C-5006-45A8-8994-CC7ED819080C}"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9679597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methodology used was a matrix representation to denote friendship strengths and connections, which was transformed into a graph for analysis and visualization.</a:t>
            </a:r>
          </a:p>
          <a:p>
            <a:endParaRPr lang="en-US" dirty="0"/>
          </a:p>
          <a:p>
            <a:r>
              <a:rPr lang="en-US" dirty="0"/>
              <a:t>The tools utilized during this project were Python3.12, </a:t>
            </a:r>
            <a:r>
              <a:rPr lang="en-US" dirty="0" err="1"/>
              <a:t>Numpy</a:t>
            </a:r>
            <a:r>
              <a:rPr lang="en-US" dirty="0"/>
              <a:t>, </a:t>
            </a:r>
            <a:r>
              <a:rPr lang="en-US" dirty="0" err="1"/>
              <a:t>NetworkX</a:t>
            </a:r>
            <a:r>
              <a:rPr lang="en-US" dirty="0"/>
              <a:t>, Matplotlib and Visual Studio Code. </a:t>
            </a:r>
          </a:p>
          <a:p>
            <a:endParaRPr lang="en-US" dirty="0"/>
          </a:p>
          <a:p>
            <a:endParaRPr lang="en-US" dirty="0"/>
          </a:p>
        </p:txBody>
      </p:sp>
      <p:sp>
        <p:nvSpPr>
          <p:cNvPr id="4" name="Slide Number Placeholder 3"/>
          <p:cNvSpPr>
            <a:spLocks noGrp="1"/>
          </p:cNvSpPr>
          <p:nvPr>
            <p:ph type="sldNum" sz="quarter" idx="5"/>
          </p:nvPr>
        </p:nvSpPr>
        <p:spPr/>
        <p:txBody>
          <a:bodyPr/>
          <a:lstStyle/>
          <a:p>
            <a:fld id="{F9BEFE4C-5006-45A8-8994-CC7ED819080C}" type="slidenum">
              <a:rPr lang="en-US" smtClean="0"/>
              <a:t>5</a:t>
            </a:fld>
            <a:endParaRPr lang="en-US"/>
          </a:p>
        </p:txBody>
      </p:sp>
    </p:spTree>
    <p:extLst>
      <p:ext uri="{BB962C8B-B14F-4D97-AF65-F5344CB8AC3E}">
        <p14:creationId xmlns:p14="http://schemas.microsoft.com/office/powerpoint/2010/main" val="1685470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process of implementation started with configuring a matrix to represent the connections and strength of friendships among individuals using NumPy.</a:t>
            </a:r>
          </a:p>
          <a:p>
            <a:endParaRPr lang="en-US" dirty="0"/>
          </a:p>
          <a:p>
            <a:r>
              <a:rPr lang="en-US" dirty="0"/>
              <a:t>From that, I was able to use the </a:t>
            </a:r>
            <a:r>
              <a:rPr lang="en-US" dirty="0" err="1"/>
              <a:t>NetworkX</a:t>
            </a:r>
            <a:r>
              <a:rPr lang="en-US" dirty="0"/>
              <a:t> library, this allowed me to convert the friendship matrix into a graph format, where each node is representing an individuals and each weight edge depicts the strength of their friendship. </a:t>
            </a:r>
          </a:p>
          <a:p>
            <a:endParaRPr lang="en-US" dirty="0"/>
          </a:p>
          <a:p>
            <a:r>
              <a:rPr lang="en-US" dirty="0"/>
              <a:t>Afterwards, I utilized Matplotlib to create a visual representation of the network. This involved mapping each person to a node and visually connecting nodes with weighted edges. </a:t>
            </a:r>
          </a:p>
        </p:txBody>
      </p:sp>
      <p:sp>
        <p:nvSpPr>
          <p:cNvPr id="4" name="Slide Number Placeholder 3"/>
          <p:cNvSpPr>
            <a:spLocks noGrp="1"/>
          </p:cNvSpPr>
          <p:nvPr>
            <p:ph type="sldNum" sz="quarter" idx="5"/>
          </p:nvPr>
        </p:nvSpPr>
        <p:spPr/>
        <p:txBody>
          <a:bodyPr/>
          <a:lstStyle/>
          <a:p>
            <a:fld id="{F9BEFE4C-5006-45A8-8994-CC7ED819080C}" type="slidenum">
              <a:rPr lang="en-US" smtClean="0"/>
              <a:t>6</a:t>
            </a:fld>
            <a:endParaRPr lang="en-US"/>
          </a:p>
        </p:txBody>
      </p:sp>
    </p:spTree>
    <p:extLst>
      <p:ext uri="{BB962C8B-B14F-4D97-AF65-F5344CB8AC3E}">
        <p14:creationId xmlns:p14="http://schemas.microsoft.com/office/powerpoint/2010/main" val="26407913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results of our program were able to show us the following information.</a:t>
            </a:r>
            <a:br>
              <a:rPr lang="en-US" dirty="0"/>
            </a:br>
            <a:br>
              <a:rPr lang="en-US" dirty="0"/>
            </a:br>
            <a:r>
              <a:rPr lang="en-US" dirty="0"/>
              <a:t>Total Unique Friendships: 7</a:t>
            </a:r>
            <a:br>
              <a:rPr lang="en-US" dirty="0"/>
            </a:br>
            <a:endParaRPr lang="en-US" dirty="0"/>
          </a:p>
          <a:p>
            <a:r>
              <a:rPr lang="en-US" dirty="0"/>
              <a:t>Most Popular Person: Zach</a:t>
            </a:r>
            <a:br>
              <a:rPr lang="en-US" dirty="0"/>
            </a:br>
            <a:endParaRPr lang="en-US" dirty="0"/>
          </a:p>
          <a:p>
            <a:r>
              <a:rPr lang="en-US" dirty="0"/>
              <a:t>Isolated Individuals: Ryan</a:t>
            </a:r>
            <a:br>
              <a:rPr lang="en-US" dirty="0"/>
            </a:br>
            <a:endParaRPr lang="en-US" dirty="0"/>
          </a:p>
          <a:p>
            <a:r>
              <a:rPr lang="en-US" dirty="0"/>
              <a:t>Graph showing the friendship network. </a:t>
            </a:r>
          </a:p>
          <a:p>
            <a:endParaRPr lang="en-US" dirty="0"/>
          </a:p>
          <a:p>
            <a:r>
              <a:rPr lang="en-US" dirty="0"/>
              <a:t>This graph shows a mostly interconnected structure with one isolated node. </a:t>
            </a:r>
          </a:p>
        </p:txBody>
      </p:sp>
      <p:sp>
        <p:nvSpPr>
          <p:cNvPr id="4" name="Slide Number Placeholder 3"/>
          <p:cNvSpPr>
            <a:spLocks noGrp="1"/>
          </p:cNvSpPr>
          <p:nvPr>
            <p:ph type="sldNum" sz="quarter" idx="5"/>
          </p:nvPr>
        </p:nvSpPr>
        <p:spPr/>
        <p:txBody>
          <a:bodyPr/>
          <a:lstStyle/>
          <a:p>
            <a:fld id="{F9BEFE4C-5006-45A8-8994-CC7ED819080C}" type="slidenum">
              <a:rPr lang="en-US" smtClean="0"/>
              <a:t>7</a:t>
            </a:fld>
            <a:endParaRPr lang="en-US"/>
          </a:p>
        </p:txBody>
      </p:sp>
    </p:spTree>
    <p:extLst>
      <p:ext uri="{BB962C8B-B14F-4D97-AF65-F5344CB8AC3E}">
        <p14:creationId xmlns:p14="http://schemas.microsoft.com/office/powerpoint/2010/main" val="26417407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results display the effectiveness of matrix representation with understanding social connections. </a:t>
            </a:r>
          </a:p>
          <a:p>
            <a:endParaRPr lang="en-US" dirty="0"/>
          </a:p>
          <a:p>
            <a:r>
              <a:rPr lang="en-US" dirty="0"/>
              <a:t>My project was able to successfully meet the objectives by identifying key network metrics and providing insights into the network structure.</a:t>
            </a:r>
          </a:p>
          <a:p>
            <a:endParaRPr lang="en-US" dirty="0"/>
          </a:p>
          <a:p>
            <a:r>
              <a:rPr lang="en-US" dirty="0"/>
              <a:t>The only limitations were due to the lack of complexity that would be present with real data. </a:t>
            </a:r>
          </a:p>
        </p:txBody>
      </p:sp>
      <p:sp>
        <p:nvSpPr>
          <p:cNvPr id="4" name="Slide Number Placeholder 3"/>
          <p:cNvSpPr>
            <a:spLocks noGrp="1"/>
          </p:cNvSpPr>
          <p:nvPr>
            <p:ph type="sldNum" sz="quarter" idx="5"/>
          </p:nvPr>
        </p:nvSpPr>
        <p:spPr/>
        <p:txBody>
          <a:bodyPr/>
          <a:lstStyle/>
          <a:p>
            <a:fld id="{F9BEFE4C-5006-45A8-8994-CC7ED819080C}" type="slidenum">
              <a:rPr lang="en-US" smtClean="0"/>
              <a:t>8</a:t>
            </a:fld>
            <a:endParaRPr lang="en-US"/>
          </a:p>
        </p:txBody>
      </p:sp>
    </p:spTree>
    <p:extLst>
      <p:ext uri="{BB962C8B-B14F-4D97-AF65-F5344CB8AC3E}">
        <p14:creationId xmlns:p14="http://schemas.microsoft.com/office/powerpoint/2010/main" val="8145713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conclusion, the projects achievements were successfully implementing a friendship network using Python, NumPy, </a:t>
            </a:r>
            <a:r>
              <a:rPr lang="en-US" dirty="0" err="1"/>
              <a:t>NetworkX</a:t>
            </a:r>
            <a:r>
              <a:rPr lang="en-US" dirty="0"/>
              <a:t>, and Matplotlib to represent a complex network using Graph Theory. </a:t>
            </a:r>
          </a:p>
          <a:p>
            <a:endParaRPr lang="en-US" dirty="0"/>
          </a:p>
          <a:p>
            <a:r>
              <a:rPr lang="en-US" dirty="0"/>
              <a:t>The importance of this project was to represent, at a low level, the complexity required to represent a friendship network, among multiple different real-world applications with Graph Theory. </a:t>
            </a:r>
          </a:p>
        </p:txBody>
      </p:sp>
      <p:sp>
        <p:nvSpPr>
          <p:cNvPr id="4" name="Slide Number Placeholder 3"/>
          <p:cNvSpPr>
            <a:spLocks noGrp="1"/>
          </p:cNvSpPr>
          <p:nvPr>
            <p:ph type="sldNum" sz="quarter" idx="5"/>
          </p:nvPr>
        </p:nvSpPr>
        <p:spPr/>
        <p:txBody>
          <a:bodyPr/>
          <a:lstStyle/>
          <a:p>
            <a:fld id="{F9BEFE4C-5006-45A8-8994-CC7ED819080C}" type="slidenum">
              <a:rPr lang="en-US" smtClean="0"/>
              <a:t>9</a:t>
            </a:fld>
            <a:endParaRPr lang="en-US"/>
          </a:p>
        </p:txBody>
      </p:sp>
    </p:spTree>
    <p:extLst>
      <p:ext uri="{BB962C8B-B14F-4D97-AF65-F5344CB8AC3E}">
        <p14:creationId xmlns:p14="http://schemas.microsoft.com/office/powerpoint/2010/main" val="4274035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list of the references used during creating this program and completing this project. </a:t>
            </a:r>
          </a:p>
        </p:txBody>
      </p:sp>
      <p:sp>
        <p:nvSpPr>
          <p:cNvPr id="4" name="Slide Number Placeholder 3"/>
          <p:cNvSpPr>
            <a:spLocks noGrp="1"/>
          </p:cNvSpPr>
          <p:nvPr>
            <p:ph type="sldNum" sz="quarter" idx="5"/>
          </p:nvPr>
        </p:nvSpPr>
        <p:spPr/>
        <p:txBody>
          <a:bodyPr/>
          <a:lstStyle/>
          <a:p>
            <a:fld id="{F9BEFE4C-5006-45A8-8994-CC7ED819080C}" type="slidenum">
              <a:rPr lang="en-US" smtClean="0"/>
              <a:t>10</a:t>
            </a:fld>
            <a:endParaRPr lang="en-US"/>
          </a:p>
        </p:txBody>
      </p:sp>
    </p:spTree>
    <p:extLst>
      <p:ext uri="{BB962C8B-B14F-4D97-AF65-F5344CB8AC3E}">
        <p14:creationId xmlns:p14="http://schemas.microsoft.com/office/powerpoint/2010/main" val="1112298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dirty="0"/>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3CADBD16-5BFB-4D9F-9646-C75D1B53BBB6}" type="datetimeFigureOut">
              <a:rPr lang="en-US" smtClean="0"/>
              <a:t>4/17/24</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1710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3CADBD16-5BFB-4D9F-9646-C75D1B53BBB6}" type="datetimeFigureOut">
              <a:rPr lang="en-US" smtClean="0"/>
              <a:t>4/17/24</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659312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3CADBD16-5BFB-4D9F-9646-C75D1B53BBB6}" type="datetimeFigureOut">
              <a:rPr lang="en-US" smtClean="0"/>
              <a:t>4/17/24</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118921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3CADBD16-5BFB-4D9F-9646-C75D1B53BBB6}" type="datetimeFigureOut">
              <a:rPr lang="en-US" smtClean="0"/>
              <a:t>4/17/24</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436756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3CADBD16-5BFB-4D9F-9646-C75D1B53BBB6}" type="datetimeFigureOut">
              <a:rPr lang="en-US" smtClean="0"/>
              <a:t>4/17/24</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023713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3CADBD16-5BFB-4D9F-9646-C75D1B53BBB6}" type="datetimeFigureOut">
              <a:rPr lang="en-US" smtClean="0"/>
              <a:t>4/17/24</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321357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3CADBD16-5BFB-4D9F-9646-C75D1B53BBB6}" type="datetimeFigureOut">
              <a:rPr lang="en-US" smtClean="0"/>
              <a:t>4/17/24</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871981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3CADBD16-5BFB-4D9F-9646-C75D1B53BBB6}" type="datetimeFigureOut">
              <a:rPr lang="en-US" smtClean="0"/>
              <a:t>4/17/24</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827206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3CADBD16-5BFB-4D9F-9646-C75D1B53BBB6}" type="datetimeFigureOut">
              <a:rPr lang="en-US" smtClean="0"/>
              <a:t>4/17/24</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57768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3CADBD16-5BFB-4D9F-9646-C75D1B53BBB6}" type="datetimeFigureOut">
              <a:rPr lang="en-US" smtClean="0"/>
              <a:t>4/17/24</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973410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3CADBD16-5BFB-4D9F-9646-C75D1B53BBB6}" type="datetimeFigureOut">
              <a:rPr lang="en-US" smtClean="0"/>
              <a:t>4/17/24</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dirty="0"/>
              <a:t>Click to edit Master title style</a:t>
            </a:r>
          </a:p>
        </p:txBody>
      </p:sp>
    </p:spTree>
    <p:extLst>
      <p:ext uri="{BB962C8B-B14F-4D97-AF65-F5344CB8AC3E}">
        <p14:creationId xmlns:p14="http://schemas.microsoft.com/office/powerpoint/2010/main" val="528650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3CADBD16-5BFB-4D9F-9646-C75D1B53BBB6}" type="datetimeFigureOut">
              <a:rPr lang="en-US" smtClean="0"/>
              <a:pPr/>
              <a:t>4/17/24</a:t>
            </a:fld>
            <a:endParaRPr lang="en-US" dirty="0"/>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3687636262"/>
      </p:ext>
    </p:extLst>
  </p:cSld>
  <p:clrMap bg1="dk1" tx1="lt1" bg2="dk2"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C3B0A228-9EA3-4009-A82E-9402BBC726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D16D8D-EEA6-D983-9316-AA823FB619DF}"/>
              </a:ext>
            </a:extLst>
          </p:cNvPr>
          <p:cNvSpPr>
            <a:spLocks noGrp="1"/>
          </p:cNvSpPr>
          <p:nvPr>
            <p:ph type="ctrTitle"/>
          </p:nvPr>
        </p:nvSpPr>
        <p:spPr>
          <a:xfrm>
            <a:off x="1143001" y="1181101"/>
            <a:ext cx="4953000" cy="1624092"/>
          </a:xfrm>
        </p:spPr>
        <p:txBody>
          <a:bodyPr>
            <a:normAutofit/>
          </a:bodyPr>
          <a:lstStyle/>
          <a:p>
            <a:r>
              <a:rPr lang="en-US" dirty="0" err="1"/>
              <a:t>FriendShip</a:t>
            </a:r>
            <a:r>
              <a:rPr lang="en-US" dirty="0"/>
              <a:t> Network</a:t>
            </a:r>
          </a:p>
        </p:txBody>
      </p:sp>
      <p:sp>
        <p:nvSpPr>
          <p:cNvPr id="3" name="Subtitle 2">
            <a:extLst>
              <a:ext uri="{FF2B5EF4-FFF2-40B4-BE49-F238E27FC236}">
                <a16:creationId xmlns:a16="http://schemas.microsoft.com/office/drawing/2014/main" id="{2FB259DD-3817-D431-AD9D-233C2A9FE8BB}"/>
              </a:ext>
            </a:extLst>
          </p:cNvPr>
          <p:cNvSpPr>
            <a:spLocks noGrp="1"/>
          </p:cNvSpPr>
          <p:nvPr>
            <p:ph type="subTitle" idx="1"/>
          </p:nvPr>
        </p:nvSpPr>
        <p:spPr>
          <a:xfrm>
            <a:off x="1143001" y="4360719"/>
            <a:ext cx="2679356" cy="1465118"/>
          </a:xfrm>
        </p:spPr>
        <p:txBody>
          <a:bodyPr anchor="b">
            <a:normAutofit/>
          </a:bodyPr>
          <a:lstStyle/>
          <a:p>
            <a:r>
              <a:rPr lang="en-US" dirty="0"/>
              <a:t>Jeffery Kimbrow</a:t>
            </a:r>
          </a:p>
          <a:p>
            <a:r>
              <a:rPr lang="en-US" dirty="0"/>
              <a:t>University of Missouri Kansas City</a:t>
            </a:r>
          </a:p>
          <a:p>
            <a:r>
              <a:rPr lang="en-US" dirty="0"/>
              <a:t>April 11</a:t>
            </a:r>
            <a:r>
              <a:rPr lang="en-US" baseline="30000" dirty="0"/>
              <a:t>th</a:t>
            </a:r>
            <a:r>
              <a:rPr lang="en-US" dirty="0"/>
              <a:t>, 2024</a:t>
            </a:r>
          </a:p>
        </p:txBody>
      </p:sp>
      <p:pic>
        <p:nvPicPr>
          <p:cNvPr id="4" name="Picture 3" descr="Jigsaw puzzles in plastic figures">
            <a:extLst>
              <a:ext uri="{FF2B5EF4-FFF2-40B4-BE49-F238E27FC236}">
                <a16:creationId xmlns:a16="http://schemas.microsoft.com/office/drawing/2014/main" id="{FAE29134-D741-1C83-B259-7395CB0B721A}"/>
              </a:ext>
            </a:extLst>
          </p:cNvPr>
          <p:cNvPicPr>
            <a:picLocks noChangeAspect="1"/>
          </p:cNvPicPr>
          <p:nvPr/>
        </p:nvPicPr>
        <p:blipFill rotWithShape="1">
          <a:blip r:embed="rId3"/>
          <a:srcRect l="4062" r="4061"/>
          <a:stretch/>
        </p:blipFill>
        <p:spPr>
          <a:xfrm>
            <a:off x="3093268" y="10"/>
            <a:ext cx="9098732" cy="6857990"/>
          </a:xfrm>
          <a:custGeom>
            <a:avLst/>
            <a:gdLst/>
            <a:ahLst/>
            <a:cxnLst/>
            <a:rect l="l" t="t" r="r" b="b"/>
            <a:pathLst>
              <a:path w="9098732" h="6858000">
                <a:moveTo>
                  <a:pt x="6010592" y="0"/>
                </a:moveTo>
                <a:lnTo>
                  <a:pt x="8235629" y="4"/>
                </a:lnTo>
                <a:cubicBezTo>
                  <a:pt x="8235629" y="3"/>
                  <a:pt x="8235630" y="3"/>
                  <a:pt x="8235630" y="2"/>
                </a:cubicBezTo>
                <a:lnTo>
                  <a:pt x="9098732" y="0"/>
                </a:lnTo>
                <a:lnTo>
                  <a:pt x="9098732" y="6858000"/>
                </a:lnTo>
                <a:lnTo>
                  <a:pt x="0" y="6858000"/>
                </a:lnTo>
                <a:lnTo>
                  <a:pt x="6010589" y="4"/>
                </a:lnTo>
                <a:cubicBezTo>
                  <a:pt x="6010589" y="3"/>
                  <a:pt x="6010590" y="3"/>
                  <a:pt x="6010590" y="2"/>
                </a:cubicBezTo>
                <a:close/>
              </a:path>
            </a:pathLst>
          </a:custGeom>
        </p:spPr>
      </p:pic>
      <p:sp>
        <p:nvSpPr>
          <p:cNvPr id="20" name="Freeform: Shape 19">
            <a:extLst>
              <a:ext uri="{FF2B5EF4-FFF2-40B4-BE49-F238E27FC236}">
                <a16:creationId xmlns:a16="http://schemas.microsoft.com/office/drawing/2014/main" id="{02E0C409-730D-455F-AA8F-0646ABDB1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88973" y="0"/>
            <a:ext cx="8239927" cy="6858000"/>
          </a:xfrm>
          <a:custGeom>
            <a:avLst/>
            <a:gdLst>
              <a:gd name="connsiteX0" fmla="*/ 6010593 w 8239927"/>
              <a:gd name="connsiteY0" fmla="*/ 0 h 6858000"/>
              <a:gd name="connsiteX1" fmla="*/ 8239927 w 8239927"/>
              <a:gd name="connsiteY1" fmla="*/ 0 h 6858000"/>
              <a:gd name="connsiteX2" fmla="*/ 2229335 w 8239927"/>
              <a:gd name="connsiteY2" fmla="*/ 6858000 h 6858000"/>
              <a:gd name="connsiteX3" fmla="*/ 0 w 823992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39927" h="6858000">
                <a:moveTo>
                  <a:pt x="6010593" y="0"/>
                </a:moveTo>
                <a:lnTo>
                  <a:pt x="8239927" y="0"/>
                </a:lnTo>
                <a:lnTo>
                  <a:pt x="2229335" y="6858000"/>
                </a:lnTo>
                <a:lnTo>
                  <a:pt x="0" y="6858000"/>
                </a:lnTo>
                <a:close/>
              </a:path>
            </a:pathLst>
          </a:custGeom>
          <a:solidFill>
            <a:schemeClr val="bg2">
              <a:alpha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98806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BEA1A24-9CA1-4513-A409-3AD90DB091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C56ABB-60EA-8D62-0510-C65CFAADB401}"/>
              </a:ext>
            </a:extLst>
          </p:cNvPr>
          <p:cNvSpPr>
            <a:spLocks noGrp="1"/>
          </p:cNvSpPr>
          <p:nvPr>
            <p:ph type="title"/>
          </p:nvPr>
        </p:nvSpPr>
        <p:spPr>
          <a:xfrm>
            <a:off x="1756756" y="4718957"/>
            <a:ext cx="8689571" cy="1037825"/>
          </a:xfrm>
        </p:spPr>
        <p:txBody>
          <a:bodyPr anchor="b">
            <a:normAutofit/>
          </a:bodyPr>
          <a:lstStyle/>
          <a:p>
            <a:pPr algn="ctr"/>
            <a:r>
              <a:rPr lang="en-US" dirty="0"/>
              <a:t>References</a:t>
            </a:r>
          </a:p>
        </p:txBody>
      </p:sp>
      <p:cxnSp>
        <p:nvCxnSpPr>
          <p:cNvPr id="15" name="Straight Connector 14">
            <a:extLst>
              <a:ext uri="{FF2B5EF4-FFF2-40B4-BE49-F238E27FC236}">
                <a16:creationId xmlns:a16="http://schemas.microsoft.com/office/drawing/2014/main" id="{3C0930BD-361E-4C4D-8B08-ED210DFA2D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CC641C82-930A-C079-1B22-884C92C876F7}"/>
              </a:ext>
            </a:extLst>
          </p:cNvPr>
          <p:cNvGraphicFramePr>
            <a:graphicFrameLocks noGrp="1"/>
          </p:cNvGraphicFramePr>
          <p:nvPr>
            <p:ph idx="1"/>
            <p:extLst>
              <p:ext uri="{D42A27DB-BD31-4B8C-83A1-F6EECF244321}">
                <p14:modId xmlns:p14="http://schemas.microsoft.com/office/powerpoint/2010/main" val="3398100831"/>
              </p:ext>
            </p:extLst>
          </p:nvPr>
        </p:nvGraphicFramePr>
        <p:xfrm>
          <a:off x="1142999" y="1213460"/>
          <a:ext cx="9960085" cy="29971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99871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9" name="Straight Connector 8">
            <a:extLst>
              <a:ext uri="{FF2B5EF4-FFF2-40B4-BE49-F238E27FC236}">
                <a16:creationId xmlns:a16="http://schemas.microsoft.com/office/drawing/2014/main" id="{4C75A547-BCD1-42BE-966E-53CA0AB931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id="{4E5B79A0-69AD-4CBD-897F-32C7A2BA2F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3C0AA8-A4D4-89D8-A694-AD63837898FF}"/>
              </a:ext>
            </a:extLst>
          </p:cNvPr>
          <p:cNvSpPr>
            <a:spLocks noGrp="1"/>
          </p:cNvSpPr>
          <p:nvPr>
            <p:ph type="title"/>
          </p:nvPr>
        </p:nvSpPr>
        <p:spPr>
          <a:xfrm>
            <a:off x="2477929" y="1181101"/>
            <a:ext cx="7236143" cy="2610914"/>
          </a:xfrm>
        </p:spPr>
        <p:txBody>
          <a:bodyPr vert="horz" lIns="91440" tIns="45720" rIns="91440" bIns="45720" rtlCol="0" anchor="b">
            <a:normAutofit/>
          </a:bodyPr>
          <a:lstStyle/>
          <a:p>
            <a:pPr algn="ctr"/>
            <a:r>
              <a:rPr lang="en-US" sz="4800" cap="all" spc="300" dirty="0"/>
              <a:t>Thank you! </a:t>
            </a:r>
          </a:p>
        </p:txBody>
      </p:sp>
      <p:sp>
        <p:nvSpPr>
          <p:cNvPr id="13" name="Freeform: Shape 12">
            <a:extLst>
              <a:ext uri="{FF2B5EF4-FFF2-40B4-BE49-F238E27FC236}">
                <a16:creationId xmlns:a16="http://schemas.microsoft.com/office/drawing/2014/main" id="{74270B3E-3C96-4381-9F21-EC83F1E1A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5" name="Straight Connector 14">
            <a:extLst>
              <a:ext uri="{FF2B5EF4-FFF2-40B4-BE49-F238E27FC236}">
                <a16:creationId xmlns:a16="http://schemas.microsoft.com/office/drawing/2014/main" id="{071DF4C0-7A22-4E59-9E9C-BD2E245364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6708" y="4316888"/>
            <a:ext cx="195858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Freeform: Shape 16">
            <a:extLst>
              <a:ext uri="{FF2B5EF4-FFF2-40B4-BE49-F238E27FC236}">
                <a16:creationId xmlns:a16="http://schemas.microsoft.com/office/drawing/2014/main" id="{7C2F33EB-E7CB-4EE9-BBBF-D632F5C00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56289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B20E7A4-EC2C-47C8-BE55-65771E3F2E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1993EF-504F-0653-1AC8-2FED246DFE6F}"/>
              </a:ext>
            </a:extLst>
          </p:cNvPr>
          <p:cNvSpPr>
            <a:spLocks noGrp="1"/>
          </p:cNvSpPr>
          <p:nvPr>
            <p:ph type="title"/>
          </p:nvPr>
        </p:nvSpPr>
        <p:spPr>
          <a:xfrm>
            <a:off x="1143000" y="1181100"/>
            <a:ext cx="3894413" cy="2514828"/>
          </a:xfrm>
        </p:spPr>
        <p:txBody>
          <a:bodyPr anchor="t">
            <a:normAutofit/>
          </a:bodyPr>
          <a:lstStyle/>
          <a:p>
            <a:r>
              <a:rPr lang="en-US" dirty="0"/>
              <a:t>Agenda</a:t>
            </a:r>
          </a:p>
        </p:txBody>
      </p:sp>
      <p:cxnSp>
        <p:nvCxnSpPr>
          <p:cNvPr id="12" name="Straight Connector 11">
            <a:extLst>
              <a:ext uri="{FF2B5EF4-FFF2-40B4-BE49-F238E27FC236}">
                <a16:creationId xmlns:a16="http://schemas.microsoft.com/office/drawing/2014/main" id="{1766FD2F-248A-4AA1-8078-E26D6E690B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D74644A3-2C88-1028-3F72-5810A9AE9BA3}"/>
              </a:ext>
            </a:extLst>
          </p:cNvPr>
          <p:cNvGraphicFramePr>
            <a:graphicFrameLocks noGrp="1"/>
          </p:cNvGraphicFramePr>
          <p:nvPr>
            <p:ph idx="1"/>
            <p:extLst>
              <p:ext uri="{D42A27DB-BD31-4B8C-83A1-F6EECF244321}">
                <p14:modId xmlns:p14="http://schemas.microsoft.com/office/powerpoint/2010/main" val="1303020338"/>
              </p:ext>
            </p:extLst>
          </p:nvPr>
        </p:nvGraphicFramePr>
        <p:xfrm>
          <a:off x="5650663" y="1023909"/>
          <a:ext cx="5398337" cy="48293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47320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685B57F6-59DE-4274-A37C-F47FE4E42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142D51-2626-2C4F-EA1B-A5BDE5962E14}"/>
              </a:ext>
            </a:extLst>
          </p:cNvPr>
          <p:cNvSpPr>
            <a:spLocks noGrp="1"/>
          </p:cNvSpPr>
          <p:nvPr>
            <p:ph type="title"/>
          </p:nvPr>
        </p:nvSpPr>
        <p:spPr>
          <a:xfrm>
            <a:off x="1447800" y="685799"/>
            <a:ext cx="8088406" cy="1360898"/>
          </a:xfrm>
        </p:spPr>
        <p:txBody>
          <a:bodyPr>
            <a:normAutofit/>
          </a:bodyPr>
          <a:lstStyle/>
          <a:p>
            <a:r>
              <a:rPr lang="en-US" dirty="0"/>
              <a:t>Introduction</a:t>
            </a:r>
          </a:p>
        </p:txBody>
      </p:sp>
      <p:pic>
        <p:nvPicPr>
          <p:cNvPr id="5" name="Picture 4" descr="Sphere of mesh and nodes">
            <a:extLst>
              <a:ext uri="{FF2B5EF4-FFF2-40B4-BE49-F238E27FC236}">
                <a16:creationId xmlns:a16="http://schemas.microsoft.com/office/drawing/2014/main" id="{CAB26F72-FBB3-A425-330D-C6D060974D9C}"/>
              </a:ext>
            </a:extLst>
          </p:cNvPr>
          <p:cNvPicPr>
            <a:picLocks noChangeAspect="1"/>
          </p:cNvPicPr>
          <p:nvPr/>
        </p:nvPicPr>
        <p:blipFill rotWithShape="1">
          <a:blip r:embed="rId3"/>
          <a:srcRect l="7985" r="7490"/>
          <a:stretch/>
        </p:blipFill>
        <p:spPr>
          <a:xfrm>
            <a:off x="4462998" y="10"/>
            <a:ext cx="7729002" cy="6857990"/>
          </a:xfrm>
          <a:custGeom>
            <a:avLst/>
            <a:gdLst/>
            <a:ahLst/>
            <a:cxnLst/>
            <a:rect l="l" t="t" r="r" b="b"/>
            <a:pathLst>
              <a:path w="7729002" h="6858000">
                <a:moveTo>
                  <a:pt x="6878624" y="0"/>
                </a:moveTo>
                <a:lnTo>
                  <a:pt x="7729002" y="0"/>
                </a:lnTo>
                <a:lnTo>
                  <a:pt x="7729002" y="4099788"/>
                </a:lnTo>
                <a:lnTo>
                  <a:pt x="5311608" y="6858000"/>
                </a:lnTo>
                <a:lnTo>
                  <a:pt x="868032" y="6858000"/>
                </a:lnTo>
                <a:close/>
                <a:moveTo>
                  <a:pt x="0" y="0"/>
                </a:moveTo>
                <a:lnTo>
                  <a:pt x="6878624" y="0"/>
                </a:lnTo>
                <a:lnTo>
                  <a:pt x="0" y="1"/>
                </a:lnTo>
                <a:close/>
              </a:path>
            </a:pathLst>
          </a:custGeom>
        </p:spPr>
      </p:pic>
      <p:sp>
        <p:nvSpPr>
          <p:cNvPr id="3" name="Content Placeholder 2">
            <a:extLst>
              <a:ext uri="{FF2B5EF4-FFF2-40B4-BE49-F238E27FC236}">
                <a16:creationId xmlns:a16="http://schemas.microsoft.com/office/drawing/2014/main" id="{9C939DDA-DB73-E11E-EDFB-4646F0393DBF}"/>
              </a:ext>
            </a:extLst>
          </p:cNvPr>
          <p:cNvSpPr>
            <a:spLocks noGrp="1"/>
          </p:cNvSpPr>
          <p:nvPr>
            <p:ph idx="1"/>
          </p:nvPr>
        </p:nvSpPr>
        <p:spPr>
          <a:xfrm>
            <a:off x="1142999" y="2332030"/>
            <a:ext cx="5668460" cy="3443482"/>
          </a:xfrm>
        </p:spPr>
        <p:txBody>
          <a:bodyPr>
            <a:normAutofit lnSpcReduction="10000"/>
          </a:bodyPr>
          <a:lstStyle/>
          <a:p>
            <a:pPr>
              <a:lnSpc>
                <a:spcPct val="110000"/>
              </a:lnSpc>
            </a:pPr>
            <a:r>
              <a:rPr lang="en-US" sz="1500" dirty="0"/>
              <a:t>The purpose of this project was to represent friendship networks through matrix representation.</a:t>
            </a:r>
          </a:p>
          <a:p>
            <a:pPr>
              <a:lnSpc>
                <a:spcPct val="110000"/>
              </a:lnSpc>
            </a:pPr>
            <a:r>
              <a:rPr lang="en-US" sz="1500" dirty="0"/>
              <a:t>Objectives:</a:t>
            </a:r>
          </a:p>
          <a:p>
            <a:pPr marL="514350" lvl="1" indent="-285750">
              <a:lnSpc>
                <a:spcPct val="110000"/>
              </a:lnSpc>
              <a:buFont typeface="Arial" panose="020B0604020202020204" pitchFamily="34" charset="0"/>
              <a:buChar char="•"/>
            </a:pPr>
            <a:r>
              <a:rPr lang="en-US" sz="1500" dirty="0"/>
              <a:t>Apply a matrix representation for the analysis of friendship networks. </a:t>
            </a:r>
          </a:p>
          <a:p>
            <a:pPr marL="514350" lvl="1" indent="-285750">
              <a:lnSpc>
                <a:spcPct val="110000"/>
              </a:lnSpc>
              <a:buFont typeface="Arial" panose="020B0604020202020204" pitchFamily="34" charset="0"/>
              <a:buChar char="•"/>
            </a:pPr>
            <a:r>
              <a:rPr lang="en-US" sz="1500" dirty="0"/>
              <a:t>Calculate and interpret the metrics for the network. </a:t>
            </a:r>
          </a:p>
          <a:p>
            <a:pPr lvl="1">
              <a:lnSpc>
                <a:spcPct val="110000"/>
              </a:lnSpc>
            </a:pPr>
            <a:r>
              <a:rPr lang="en-US" sz="4000" dirty="0"/>
              <a:t>Objectives:</a:t>
            </a:r>
          </a:p>
          <a:p>
            <a:pPr marL="228600" marR="0" lvl="0" indent="-228600" defTabSz="914400" rtl="0" eaLnBrk="1" fontAlgn="auto" latinLnBrk="0" hangingPunct="1">
              <a:lnSpc>
                <a:spcPct val="110000"/>
              </a:lnSpc>
              <a:spcBef>
                <a:spcPts val="1000"/>
              </a:spcBef>
              <a:spcAft>
                <a:spcPts val="0"/>
              </a:spcAft>
              <a:buClrTx/>
              <a:buSzTx/>
              <a:buFont typeface="Arial" panose="020B0604020202020204" pitchFamily="34" charset="0"/>
              <a:buChar char="•"/>
              <a:tabLst/>
              <a:defRPr/>
            </a:pPr>
            <a:r>
              <a:rPr kumimoji="0" lang="en-US" sz="1500" b="0" i="0" u="none" strike="noStrike" kern="1200" cap="none" spc="0" normalizeH="0" baseline="0" noProof="0" dirty="0">
                <a:ln>
                  <a:noFill/>
                </a:ln>
                <a:effectLst/>
                <a:uLnTx/>
                <a:uFillTx/>
                <a:latin typeface="Walbaum Display"/>
                <a:ea typeface="+mn-ea"/>
                <a:cs typeface="+mn-cs"/>
              </a:rPr>
              <a:t>Showcase the ability of the Python Libraries, NumPy </a:t>
            </a:r>
            <a:r>
              <a:rPr kumimoji="0" lang="en-US" sz="1500" b="0" i="0" u="none" strike="noStrike" kern="1200" cap="none" spc="0" normalizeH="0" baseline="0" noProof="0" dirty="0" err="1">
                <a:ln>
                  <a:noFill/>
                </a:ln>
                <a:effectLst/>
                <a:uLnTx/>
                <a:uFillTx/>
                <a:latin typeface="Walbaum Display"/>
                <a:ea typeface="+mn-ea"/>
                <a:cs typeface="+mn-cs"/>
              </a:rPr>
              <a:t>NetworkX</a:t>
            </a:r>
            <a:r>
              <a:rPr kumimoji="0" lang="en-US" sz="1500" b="0" i="0" u="none" strike="noStrike" kern="1200" cap="none" spc="0" normalizeH="0" baseline="0" noProof="0" dirty="0">
                <a:ln>
                  <a:noFill/>
                </a:ln>
                <a:effectLst/>
                <a:uLnTx/>
                <a:uFillTx/>
                <a:latin typeface="Walbaum Display"/>
                <a:ea typeface="+mn-ea"/>
                <a:cs typeface="+mn-cs"/>
              </a:rPr>
              <a:t>, and Matplotlib, to create, analyze, and visualize a friendship network.</a:t>
            </a:r>
          </a:p>
        </p:txBody>
      </p:sp>
      <p:cxnSp>
        <p:nvCxnSpPr>
          <p:cNvPr id="27" name="Straight Connector 26">
            <a:extLst>
              <a:ext uri="{FF2B5EF4-FFF2-40B4-BE49-F238E27FC236}">
                <a16:creationId xmlns:a16="http://schemas.microsoft.com/office/drawing/2014/main" id="{2AD042BA-B482-486E-9E0C-75374069BB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3665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327AB4C5-0719-4E35-87CD-199EB59E3E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6AD2284B-B8B7-4BE1-A9DE-32E5FCF7B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1127553" y="-1127553"/>
            <a:ext cx="6858000" cy="9113106"/>
          </a:xfrm>
          <a:custGeom>
            <a:avLst/>
            <a:gdLst>
              <a:gd name="connsiteX0" fmla="*/ 0 w 6858000"/>
              <a:gd name="connsiteY0" fmla="*/ 7143270 h 9113106"/>
              <a:gd name="connsiteX1" fmla="*/ 0 w 6858000"/>
              <a:gd name="connsiteY1" fmla="*/ 6878623 h 9113106"/>
              <a:gd name="connsiteX2" fmla="*/ 1 w 6858000"/>
              <a:gd name="connsiteY2" fmla="*/ 6878623 h 9113106"/>
              <a:gd name="connsiteX3" fmla="*/ 0 w 6858000"/>
              <a:gd name="connsiteY3" fmla="*/ 4319945 h 9113106"/>
              <a:gd name="connsiteX4" fmla="*/ 1 w 6858000"/>
              <a:gd name="connsiteY4" fmla="*/ 4319945 h 9113106"/>
              <a:gd name="connsiteX5" fmla="*/ 1 w 6858000"/>
              <a:gd name="connsiteY5" fmla="*/ 13542 h 9113106"/>
              <a:gd name="connsiteX6" fmla="*/ 0 w 6858000"/>
              <a:gd name="connsiteY6" fmla="*/ 13540 h 9113106"/>
              <a:gd name="connsiteX7" fmla="*/ 0 w 6858000"/>
              <a:gd name="connsiteY7" fmla="*/ 0 h 9113106"/>
              <a:gd name="connsiteX8" fmla="*/ 6858000 w 6858000"/>
              <a:gd name="connsiteY8" fmla="*/ 6010591 h 9113106"/>
              <a:gd name="connsiteX9" fmla="*/ 6858000 w 6858000"/>
              <a:gd name="connsiteY9" fmla="*/ 3794798 h 9113106"/>
              <a:gd name="connsiteX10" fmla="*/ 6858000 w 6858000"/>
              <a:gd name="connsiteY10" fmla="*/ 3794798 h 9113106"/>
              <a:gd name="connsiteX11" fmla="*/ 6858000 w 6858000"/>
              <a:gd name="connsiteY11" fmla="*/ 3837120 h 9113106"/>
              <a:gd name="connsiteX12" fmla="*/ 6858000 w 6858000"/>
              <a:gd name="connsiteY12" fmla="*/ 6838049 h 9113106"/>
              <a:gd name="connsiteX13" fmla="*/ 6858000 w 6858000"/>
              <a:gd name="connsiteY13" fmla="*/ 9113106 h 9113106"/>
              <a:gd name="connsiteX14" fmla="*/ 1 w 6858000"/>
              <a:gd name="connsiteY14" fmla="*/ 9113106 h 9113106"/>
              <a:gd name="connsiteX15" fmla="*/ 1 w 6858000"/>
              <a:gd name="connsiteY15" fmla="*/ 7143270 h 9113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8000" h="9113106">
                <a:moveTo>
                  <a:pt x="0" y="7143270"/>
                </a:moveTo>
                <a:lnTo>
                  <a:pt x="0" y="6878623"/>
                </a:lnTo>
                <a:lnTo>
                  <a:pt x="1" y="6878623"/>
                </a:lnTo>
                <a:lnTo>
                  <a:pt x="0" y="4319945"/>
                </a:lnTo>
                <a:lnTo>
                  <a:pt x="1" y="4319945"/>
                </a:lnTo>
                <a:lnTo>
                  <a:pt x="1" y="13542"/>
                </a:lnTo>
                <a:lnTo>
                  <a:pt x="0" y="13540"/>
                </a:lnTo>
                <a:lnTo>
                  <a:pt x="0" y="0"/>
                </a:lnTo>
                <a:lnTo>
                  <a:pt x="6858000" y="6010591"/>
                </a:lnTo>
                <a:lnTo>
                  <a:pt x="6858000" y="3794798"/>
                </a:lnTo>
                <a:lnTo>
                  <a:pt x="6858000" y="3794798"/>
                </a:lnTo>
                <a:lnTo>
                  <a:pt x="6858000" y="3837120"/>
                </a:lnTo>
                <a:lnTo>
                  <a:pt x="6858000" y="6838049"/>
                </a:lnTo>
                <a:lnTo>
                  <a:pt x="6858000" y="9113106"/>
                </a:lnTo>
                <a:lnTo>
                  <a:pt x="1" y="9113106"/>
                </a:lnTo>
                <a:lnTo>
                  <a:pt x="1" y="714327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E142D51-2626-2C4F-EA1B-A5BDE5962E14}"/>
              </a:ext>
            </a:extLst>
          </p:cNvPr>
          <p:cNvSpPr>
            <a:spLocks noGrp="1"/>
          </p:cNvSpPr>
          <p:nvPr>
            <p:ph type="title"/>
          </p:nvPr>
        </p:nvSpPr>
        <p:spPr>
          <a:xfrm>
            <a:off x="5102157" y="4661939"/>
            <a:ext cx="5946841" cy="1510261"/>
          </a:xfrm>
        </p:spPr>
        <p:txBody>
          <a:bodyPr anchor="b">
            <a:normAutofit/>
          </a:bodyPr>
          <a:lstStyle/>
          <a:p>
            <a:pPr algn="r">
              <a:lnSpc>
                <a:spcPct val="90000"/>
              </a:lnSpc>
            </a:pPr>
            <a:r>
              <a:rPr lang="en-US" sz="3400" dirty="0"/>
              <a:t>How can graph theory be used to analyze complex networks?</a:t>
            </a:r>
          </a:p>
        </p:txBody>
      </p:sp>
      <p:pic>
        <p:nvPicPr>
          <p:cNvPr id="6" name="Picture 5" descr="A diagram of a distribution diagram&#10;&#10;Description automatically generated">
            <a:extLst>
              <a:ext uri="{FF2B5EF4-FFF2-40B4-BE49-F238E27FC236}">
                <a16:creationId xmlns:a16="http://schemas.microsoft.com/office/drawing/2014/main" id="{744B0144-988A-B917-74B8-3C8690AAA4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033" y="944663"/>
            <a:ext cx="4636744" cy="3136620"/>
          </a:xfrm>
          <a:prstGeom prst="rect">
            <a:avLst/>
          </a:prstGeom>
        </p:spPr>
      </p:pic>
      <p:sp>
        <p:nvSpPr>
          <p:cNvPr id="3" name="Content Placeholder 2">
            <a:extLst>
              <a:ext uri="{FF2B5EF4-FFF2-40B4-BE49-F238E27FC236}">
                <a16:creationId xmlns:a16="http://schemas.microsoft.com/office/drawing/2014/main" id="{9C939DDA-DB73-E11E-EDFB-4646F0393DBF}"/>
              </a:ext>
            </a:extLst>
          </p:cNvPr>
          <p:cNvSpPr>
            <a:spLocks noGrp="1"/>
          </p:cNvSpPr>
          <p:nvPr>
            <p:ph idx="1"/>
          </p:nvPr>
        </p:nvSpPr>
        <p:spPr>
          <a:xfrm>
            <a:off x="7610427" y="1299753"/>
            <a:ext cx="3438573" cy="3122343"/>
          </a:xfrm>
        </p:spPr>
        <p:txBody>
          <a:bodyPr anchor="t">
            <a:normAutofit/>
          </a:bodyPr>
          <a:lstStyle/>
          <a:p>
            <a:pPr marL="0" indent="0" algn="r">
              <a:buNone/>
            </a:pPr>
            <a:r>
              <a:rPr lang="en-US" dirty="0"/>
              <a:t>Examples:</a:t>
            </a:r>
          </a:p>
          <a:p>
            <a:pPr algn="r"/>
            <a:r>
              <a:rPr lang="en-US" dirty="0"/>
              <a:t>Traffic Routing </a:t>
            </a:r>
          </a:p>
          <a:p>
            <a:pPr algn="r"/>
            <a:r>
              <a:rPr lang="en-US" dirty="0"/>
              <a:t>Disease Tracking</a:t>
            </a:r>
          </a:p>
          <a:p>
            <a:pPr algn="r"/>
            <a:r>
              <a:rPr lang="en-US" dirty="0"/>
              <a:t>Power Grid Management </a:t>
            </a:r>
          </a:p>
        </p:txBody>
      </p:sp>
    </p:spTree>
    <p:extLst>
      <p:ext uri="{BB962C8B-B14F-4D97-AF65-F5344CB8AC3E}">
        <p14:creationId xmlns:p14="http://schemas.microsoft.com/office/powerpoint/2010/main" val="4168769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66EF1-85AA-9DF3-C5E9-8D378CDE997F}"/>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3B03517E-B152-777E-BDCD-F7EB70D6CAE3}"/>
              </a:ext>
            </a:extLst>
          </p:cNvPr>
          <p:cNvSpPr>
            <a:spLocks noGrp="1"/>
          </p:cNvSpPr>
          <p:nvPr>
            <p:ph idx="1"/>
          </p:nvPr>
        </p:nvSpPr>
        <p:spPr>
          <a:xfrm>
            <a:off x="8112764" y="2100835"/>
            <a:ext cx="2627142" cy="3771931"/>
          </a:xfrm>
        </p:spPr>
        <p:txBody>
          <a:bodyPr>
            <a:normAutofit/>
          </a:bodyPr>
          <a:lstStyle/>
          <a:p>
            <a:pPr marL="0" indent="0">
              <a:buNone/>
            </a:pPr>
            <a:r>
              <a:rPr lang="en-US" dirty="0"/>
              <a:t>Tools used:</a:t>
            </a:r>
          </a:p>
          <a:p>
            <a:r>
              <a:rPr lang="en-US" dirty="0"/>
              <a:t>Python 3.12 </a:t>
            </a:r>
          </a:p>
          <a:p>
            <a:r>
              <a:rPr lang="en-US" dirty="0"/>
              <a:t>NumPy</a:t>
            </a:r>
          </a:p>
          <a:p>
            <a:r>
              <a:rPr lang="en-US" dirty="0" err="1"/>
              <a:t>NetworkX</a:t>
            </a:r>
            <a:r>
              <a:rPr lang="en-US" dirty="0"/>
              <a:t> </a:t>
            </a:r>
          </a:p>
          <a:p>
            <a:r>
              <a:rPr lang="en-US" dirty="0"/>
              <a:t>Matplotlib</a:t>
            </a:r>
          </a:p>
        </p:txBody>
      </p:sp>
      <p:sp>
        <p:nvSpPr>
          <p:cNvPr id="4" name="TextBox 3">
            <a:extLst>
              <a:ext uri="{FF2B5EF4-FFF2-40B4-BE49-F238E27FC236}">
                <a16:creationId xmlns:a16="http://schemas.microsoft.com/office/drawing/2014/main" id="{FDB322A1-54DA-E210-00DB-7158726A5C5A}"/>
              </a:ext>
            </a:extLst>
          </p:cNvPr>
          <p:cNvSpPr txBox="1"/>
          <p:nvPr/>
        </p:nvSpPr>
        <p:spPr>
          <a:xfrm>
            <a:off x="1452094" y="2746731"/>
            <a:ext cx="4045750" cy="2185214"/>
          </a:xfrm>
          <a:prstGeom prst="rect">
            <a:avLst/>
          </a:prstGeom>
          <a:noFill/>
        </p:spPr>
        <p:txBody>
          <a:bodyPr wrap="square" rtlCol="0">
            <a:spAutoFit/>
          </a:bodyPr>
          <a:lstStyle/>
          <a:p>
            <a:pPr marL="285750" indent="-285750">
              <a:buFont typeface="Arial" panose="020B0604020202020204" pitchFamily="34" charset="0"/>
              <a:buChar char="•"/>
            </a:pPr>
            <a:r>
              <a:rPr lang="en-US" sz="2000" dirty="0"/>
              <a:t>Used a matrix representation to denote friendship strengths and connections, transformed into a graph for analysis and visualization.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7" name="TextBox 6">
            <a:extLst>
              <a:ext uri="{FF2B5EF4-FFF2-40B4-BE49-F238E27FC236}">
                <a16:creationId xmlns:a16="http://schemas.microsoft.com/office/drawing/2014/main" id="{DEE1ADFC-790F-1783-1CD4-B19A42D16F9A}"/>
              </a:ext>
            </a:extLst>
          </p:cNvPr>
          <p:cNvSpPr txBox="1"/>
          <p:nvPr/>
        </p:nvSpPr>
        <p:spPr>
          <a:xfrm>
            <a:off x="11716719" y="6013342"/>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3921455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27AB4C5-0719-4E35-87CD-199EB59E3E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AD2284B-B8B7-4BE1-A9DE-32E5FCF7B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1127553" y="-1127553"/>
            <a:ext cx="6858000" cy="9113106"/>
          </a:xfrm>
          <a:custGeom>
            <a:avLst/>
            <a:gdLst>
              <a:gd name="connsiteX0" fmla="*/ 0 w 6858000"/>
              <a:gd name="connsiteY0" fmla="*/ 7143270 h 9113106"/>
              <a:gd name="connsiteX1" fmla="*/ 0 w 6858000"/>
              <a:gd name="connsiteY1" fmla="*/ 6878623 h 9113106"/>
              <a:gd name="connsiteX2" fmla="*/ 1 w 6858000"/>
              <a:gd name="connsiteY2" fmla="*/ 6878623 h 9113106"/>
              <a:gd name="connsiteX3" fmla="*/ 0 w 6858000"/>
              <a:gd name="connsiteY3" fmla="*/ 4319945 h 9113106"/>
              <a:gd name="connsiteX4" fmla="*/ 1 w 6858000"/>
              <a:gd name="connsiteY4" fmla="*/ 4319945 h 9113106"/>
              <a:gd name="connsiteX5" fmla="*/ 1 w 6858000"/>
              <a:gd name="connsiteY5" fmla="*/ 13542 h 9113106"/>
              <a:gd name="connsiteX6" fmla="*/ 0 w 6858000"/>
              <a:gd name="connsiteY6" fmla="*/ 13540 h 9113106"/>
              <a:gd name="connsiteX7" fmla="*/ 0 w 6858000"/>
              <a:gd name="connsiteY7" fmla="*/ 0 h 9113106"/>
              <a:gd name="connsiteX8" fmla="*/ 6858000 w 6858000"/>
              <a:gd name="connsiteY8" fmla="*/ 6010591 h 9113106"/>
              <a:gd name="connsiteX9" fmla="*/ 6858000 w 6858000"/>
              <a:gd name="connsiteY9" fmla="*/ 3794798 h 9113106"/>
              <a:gd name="connsiteX10" fmla="*/ 6858000 w 6858000"/>
              <a:gd name="connsiteY10" fmla="*/ 3794798 h 9113106"/>
              <a:gd name="connsiteX11" fmla="*/ 6858000 w 6858000"/>
              <a:gd name="connsiteY11" fmla="*/ 3837120 h 9113106"/>
              <a:gd name="connsiteX12" fmla="*/ 6858000 w 6858000"/>
              <a:gd name="connsiteY12" fmla="*/ 6838049 h 9113106"/>
              <a:gd name="connsiteX13" fmla="*/ 6858000 w 6858000"/>
              <a:gd name="connsiteY13" fmla="*/ 9113106 h 9113106"/>
              <a:gd name="connsiteX14" fmla="*/ 1 w 6858000"/>
              <a:gd name="connsiteY14" fmla="*/ 9113106 h 9113106"/>
              <a:gd name="connsiteX15" fmla="*/ 1 w 6858000"/>
              <a:gd name="connsiteY15" fmla="*/ 7143270 h 9113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8000" h="9113106">
                <a:moveTo>
                  <a:pt x="0" y="7143270"/>
                </a:moveTo>
                <a:lnTo>
                  <a:pt x="0" y="6878623"/>
                </a:lnTo>
                <a:lnTo>
                  <a:pt x="1" y="6878623"/>
                </a:lnTo>
                <a:lnTo>
                  <a:pt x="0" y="4319945"/>
                </a:lnTo>
                <a:lnTo>
                  <a:pt x="1" y="4319945"/>
                </a:lnTo>
                <a:lnTo>
                  <a:pt x="1" y="13542"/>
                </a:lnTo>
                <a:lnTo>
                  <a:pt x="0" y="13540"/>
                </a:lnTo>
                <a:lnTo>
                  <a:pt x="0" y="0"/>
                </a:lnTo>
                <a:lnTo>
                  <a:pt x="6858000" y="6010591"/>
                </a:lnTo>
                <a:lnTo>
                  <a:pt x="6858000" y="3794798"/>
                </a:lnTo>
                <a:lnTo>
                  <a:pt x="6858000" y="3794798"/>
                </a:lnTo>
                <a:lnTo>
                  <a:pt x="6858000" y="3837120"/>
                </a:lnTo>
                <a:lnTo>
                  <a:pt x="6858000" y="6838049"/>
                </a:lnTo>
                <a:lnTo>
                  <a:pt x="6858000" y="9113106"/>
                </a:lnTo>
                <a:lnTo>
                  <a:pt x="1" y="9113106"/>
                </a:lnTo>
                <a:lnTo>
                  <a:pt x="1" y="714327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5334C7F-86D5-803F-8BB1-295CB1405EE9}"/>
              </a:ext>
            </a:extLst>
          </p:cNvPr>
          <p:cNvSpPr>
            <a:spLocks noGrp="1"/>
          </p:cNvSpPr>
          <p:nvPr>
            <p:ph type="title"/>
          </p:nvPr>
        </p:nvSpPr>
        <p:spPr>
          <a:xfrm>
            <a:off x="5102157" y="4661939"/>
            <a:ext cx="5946841" cy="1510261"/>
          </a:xfrm>
        </p:spPr>
        <p:txBody>
          <a:bodyPr anchor="b">
            <a:normAutofit/>
          </a:bodyPr>
          <a:lstStyle/>
          <a:p>
            <a:pPr algn="r"/>
            <a:r>
              <a:rPr lang="en-US" dirty="0"/>
              <a:t>Implementation</a:t>
            </a:r>
          </a:p>
        </p:txBody>
      </p:sp>
      <p:pic>
        <p:nvPicPr>
          <p:cNvPr id="5" name="Picture 4" descr="A group of names on a white background&#10;&#10;Description automatically generated">
            <a:extLst>
              <a:ext uri="{FF2B5EF4-FFF2-40B4-BE49-F238E27FC236}">
                <a16:creationId xmlns:a16="http://schemas.microsoft.com/office/drawing/2014/main" id="{A968A041-0907-6C2C-8262-D64612C954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033" y="774194"/>
            <a:ext cx="4636744" cy="3477557"/>
          </a:xfrm>
          <a:prstGeom prst="rect">
            <a:avLst/>
          </a:prstGeom>
        </p:spPr>
      </p:pic>
      <p:sp>
        <p:nvSpPr>
          <p:cNvPr id="3" name="Content Placeholder 2">
            <a:extLst>
              <a:ext uri="{FF2B5EF4-FFF2-40B4-BE49-F238E27FC236}">
                <a16:creationId xmlns:a16="http://schemas.microsoft.com/office/drawing/2014/main" id="{05199384-BDA6-2B3C-57B1-E650BB3DA83B}"/>
              </a:ext>
            </a:extLst>
          </p:cNvPr>
          <p:cNvSpPr>
            <a:spLocks noGrp="1"/>
          </p:cNvSpPr>
          <p:nvPr>
            <p:ph idx="1"/>
          </p:nvPr>
        </p:nvSpPr>
        <p:spPr>
          <a:xfrm>
            <a:off x="7188462" y="2665707"/>
            <a:ext cx="4636744" cy="2565793"/>
          </a:xfrm>
        </p:spPr>
        <p:txBody>
          <a:bodyPr anchor="t">
            <a:normAutofit fontScale="92500" lnSpcReduction="20000"/>
          </a:bodyPr>
          <a:lstStyle/>
          <a:p>
            <a:r>
              <a:rPr lang="en-US" sz="1800" dirty="0"/>
              <a:t>Weights represent the strength of the friendships. </a:t>
            </a:r>
          </a:p>
          <a:p>
            <a:r>
              <a:rPr lang="en-US" sz="1800" dirty="0"/>
              <a:t>Configure the matrix to represent the connections. </a:t>
            </a:r>
          </a:p>
          <a:p>
            <a:r>
              <a:rPr lang="en-US" sz="1800" dirty="0"/>
              <a:t>Use </a:t>
            </a:r>
            <a:r>
              <a:rPr lang="en-US" sz="1800" dirty="0" err="1"/>
              <a:t>NetworkX</a:t>
            </a:r>
            <a:r>
              <a:rPr lang="en-US" sz="1800" dirty="0"/>
              <a:t> to convert the matrix to graph format.</a:t>
            </a:r>
          </a:p>
          <a:p>
            <a:r>
              <a:rPr lang="en-US" sz="1800" dirty="0"/>
              <a:t>Matplotlib was used to create the visual representation of the network. </a:t>
            </a:r>
          </a:p>
        </p:txBody>
      </p:sp>
    </p:spTree>
    <p:extLst>
      <p:ext uri="{BB962C8B-B14F-4D97-AF65-F5344CB8AC3E}">
        <p14:creationId xmlns:p14="http://schemas.microsoft.com/office/powerpoint/2010/main" val="1823638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27AB4C5-0719-4E35-87CD-199EB59E3E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6AD2284B-B8B7-4BE1-A9DE-32E5FCF7B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1127553" y="-1127553"/>
            <a:ext cx="6858000" cy="9113106"/>
          </a:xfrm>
          <a:custGeom>
            <a:avLst/>
            <a:gdLst>
              <a:gd name="connsiteX0" fmla="*/ 0 w 6858000"/>
              <a:gd name="connsiteY0" fmla="*/ 7143270 h 9113106"/>
              <a:gd name="connsiteX1" fmla="*/ 0 w 6858000"/>
              <a:gd name="connsiteY1" fmla="*/ 6878623 h 9113106"/>
              <a:gd name="connsiteX2" fmla="*/ 1 w 6858000"/>
              <a:gd name="connsiteY2" fmla="*/ 6878623 h 9113106"/>
              <a:gd name="connsiteX3" fmla="*/ 0 w 6858000"/>
              <a:gd name="connsiteY3" fmla="*/ 4319945 h 9113106"/>
              <a:gd name="connsiteX4" fmla="*/ 1 w 6858000"/>
              <a:gd name="connsiteY4" fmla="*/ 4319945 h 9113106"/>
              <a:gd name="connsiteX5" fmla="*/ 1 w 6858000"/>
              <a:gd name="connsiteY5" fmla="*/ 13542 h 9113106"/>
              <a:gd name="connsiteX6" fmla="*/ 0 w 6858000"/>
              <a:gd name="connsiteY6" fmla="*/ 13540 h 9113106"/>
              <a:gd name="connsiteX7" fmla="*/ 0 w 6858000"/>
              <a:gd name="connsiteY7" fmla="*/ 0 h 9113106"/>
              <a:gd name="connsiteX8" fmla="*/ 6858000 w 6858000"/>
              <a:gd name="connsiteY8" fmla="*/ 6010591 h 9113106"/>
              <a:gd name="connsiteX9" fmla="*/ 6858000 w 6858000"/>
              <a:gd name="connsiteY9" fmla="*/ 3794798 h 9113106"/>
              <a:gd name="connsiteX10" fmla="*/ 6858000 w 6858000"/>
              <a:gd name="connsiteY10" fmla="*/ 3794798 h 9113106"/>
              <a:gd name="connsiteX11" fmla="*/ 6858000 w 6858000"/>
              <a:gd name="connsiteY11" fmla="*/ 3837120 h 9113106"/>
              <a:gd name="connsiteX12" fmla="*/ 6858000 w 6858000"/>
              <a:gd name="connsiteY12" fmla="*/ 6838049 h 9113106"/>
              <a:gd name="connsiteX13" fmla="*/ 6858000 w 6858000"/>
              <a:gd name="connsiteY13" fmla="*/ 9113106 h 9113106"/>
              <a:gd name="connsiteX14" fmla="*/ 1 w 6858000"/>
              <a:gd name="connsiteY14" fmla="*/ 9113106 h 9113106"/>
              <a:gd name="connsiteX15" fmla="*/ 1 w 6858000"/>
              <a:gd name="connsiteY15" fmla="*/ 7143270 h 9113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8000" h="9113106">
                <a:moveTo>
                  <a:pt x="0" y="7143270"/>
                </a:moveTo>
                <a:lnTo>
                  <a:pt x="0" y="6878623"/>
                </a:lnTo>
                <a:lnTo>
                  <a:pt x="1" y="6878623"/>
                </a:lnTo>
                <a:lnTo>
                  <a:pt x="0" y="4319945"/>
                </a:lnTo>
                <a:lnTo>
                  <a:pt x="1" y="4319945"/>
                </a:lnTo>
                <a:lnTo>
                  <a:pt x="1" y="13542"/>
                </a:lnTo>
                <a:lnTo>
                  <a:pt x="0" y="13540"/>
                </a:lnTo>
                <a:lnTo>
                  <a:pt x="0" y="0"/>
                </a:lnTo>
                <a:lnTo>
                  <a:pt x="6858000" y="6010591"/>
                </a:lnTo>
                <a:lnTo>
                  <a:pt x="6858000" y="3794798"/>
                </a:lnTo>
                <a:lnTo>
                  <a:pt x="6858000" y="3794798"/>
                </a:lnTo>
                <a:lnTo>
                  <a:pt x="6858000" y="3837120"/>
                </a:lnTo>
                <a:lnTo>
                  <a:pt x="6858000" y="6838049"/>
                </a:lnTo>
                <a:lnTo>
                  <a:pt x="6858000" y="9113106"/>
                </a:lnTo>
                <a:lnTo>
                  <a:pt x="1" y="9113106"/>
                </a:lnTo>
                <a:lnTo>
                  <a:pt x="1" y="714327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7E983EF-9102-EE1D-8A19-3E4AD5F36009}"/>
              </a:ext>
            </a:extLst>
          </p:cNvPr>
          <p:cNvSpPr>
            <a:spLocks noGrp="1"/>
          </p:cNvSpPr>
          <p:nvPr>
            <p:ph type="title"/>
          </p:nvPr>
        </p:nvSpPr>
        <p:spPr>
          <a:xfrm>
            <a:off x="5181725" y="5067795"/>
            <a:ext cx="5946841" cy="1510261"/>
          </a:xfrm>
        </p:spPr>
        <p:txBody>
          <a:bodyPr anchor="b">
            <a:normAutofit/>
          </a:bodyPr>
          <a:lstStyle/>
          <a:p>
            <a:pPr algn="r"/>
            <a:r>
              <a:rPr lang="en-US" dirty="0"/>
              <a:t>Results</a:t>
            </a:r>
          </a:p>
        </p:txBody>
      </p:sp>
      <p:pic>
        <p:nvPicPr>
          <p:cNvPr id="8" name="Picture 7" descr="A group of people's names connected to each other&#10;&#10;Description automatically generated">
            <a:extLst>
              <a:ext uri="{FF2B5EF4-FFF2-40B4-BE49-F238E27FC236}">
                <a16:creationId xmlns:a16="http://schemas.microsoft.com/office/drawing/2014/main" id="{8AEAD05D-36E3-84DB-B515-DDA4B7364F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769" y="551599"/>
            <a:ext cx="5102956" cy="3827217"/>
          </a:xfrm>
          <a:prstGeom prst="rect">
            <a:avLst/>
          </a:prstGeom>
        </p:spPr>
      </p:pic>
      <p:sp>
        <p:nvSpPr>
          <p:cNvPr id="9" name="TextBox 8">
            <a:extLst>
              <a:ext uri="{FF2B5EF4-FFF2-40B4-BE49-F238E27FC236}">
                <a16:creationId xmlns:a16="http://schemas.microsoft.com/office/drawing/2014/main" id="{8944C6EA-FA31-2674-F4CF-ECC8682EE69E}"/>
              </a:ext>
            </a:extLst>
          </p:cNvPr>
          <p:cNvSpPr txBox="1"/>
          <p:nvPr/>
        </p:nvSpPr>
        <p:spPr>
          <a:xfrm>
            <a:off x="709575" y="1626894"/>
            <a:ext cx="1171978" cy="369332"/>
          </a:xfrm>
          <a:prstGeom prst="rect">
            <a:avLst/>
          </a:prstGeom>
          <a:noFill/>
        </p:spPr>
        <p:txBody>
          <a:bodyPr wrap="square" rtlCol="0">
            <a:spAutoFit/>
          </a:bodyPr>
          <a:lstStyle/>
          <a:p>
            <a:r>
              <a:rPr lang="en-US" dirty="0">
                <a:solidFill>
                  <a:schemeClr val="bg1"/>
                </a:solidFill>
              </a:rPr>
              <a:t>Zoomed</a:t>
            </a:r>
          </a:p>
        </p:txBody>
      </p:sp>
      <p:pic>
        <p:nvPicPr>
          <p:cNvPr id="16" name="Picture 15" descr="A group of names on a white background&#10;&#10;Description automatically generated">
            <a:extLst>
              <a:ext uri="{FF2B5EF4-FFF2-40B4-BE49-F238E27FC236}">
                <a16:creationId xmlns:a16="http://schemas.microsoft.com/office/drawing/2014/main" id="{E7E653C0-8A69-1276-0C7D-E97A4953E6DC}"/>
              </a:ext>
            </a:extLst>
          </p:cNvPr>
          <p:cNvPicPr>
            <a:picLocks noChangeAspect="1"/>
          </p:cNvPicPr>
          <p:nvPr/>
        </p:nvPicPr>
        <p:blipFill rotWithShape="1">
          <a:blip r:embed="rId4">
            <a:extLst>
              <a:ext uri="{28A0092B-C50C-407E-A947-70E740481C1C}">
                <a14:useLocalDpi xmlns:a14="http://schemas.microsoft.com/office/drawing/2010/main" val="0"/>
              </a:ext>
            </a:extLst>
          </a:blip>
          <a:srcRect t="84208" r="74389"/>
          <a:stretch/>
        </p:blipFill>
        <p:spPr>
          <a:xfrm>
            <a:off x="302855" y="4189364"/>
            <a:ext cx="1498816" cy="693149"/>
          </a:xfrm>
          <a:prstGeom prst="rect">
            <a:avLst/>
          </a:prstGeom>
        </p:spPr>
      </p:pic>
      <p:sp>
        <p:nvSpPr>
          <p:cNvPr id="19" name="TextBox 18">
            <a:extLst>
              <a:ext uri="{FF2B5EF4-FFF2-40B4-BE49-F238E27FC236}">
                <a16:creationId xmlns:a16="http://schemas.microsoft.com/office/drawing/2014/main" id="{9EFC6988-260A-863C-4E2A-A39863459659}"/>
              </a:ext>
            </a:extLst>
          </p:cNvPr>
          <p:cNvSpPr txBox="1"/>
          <p:nvPr/>
        </p:nvSpPr>
        <p:spPr>
          <a:xfrm>
            <a:off x="8654603" y="1403797"/>
            <a:ext cx="1803042" cy="646331"/>
          </a:xfrm>
          <a:prstGeom prst="rect">
            <a:avLst/>
          </a:prstGeom>
          <a:noFill/>
        </p:spPr>
        <p:txBody>
          <a:bodyPr wrap="square" rtlCol="0">
            <a:spAutoFit/>
          </a:bodyPr>
          <a:lstStyle/>
          <a:p>
            <a:r>
              <a:rPr lang="en-US" dirty="0"/>
              <a:t>Total Unique Friendships: 7</a:t>
            </a:r>
          </a:p>
        </p:txBody>
      </p:sp>
      <p:sp>
        <p:nvSpPr>
          <p:cNvPr id="27" name="TextBox 26">
            <a:extLst>
              <a:ext uri="{FF2B5EF4-FFF2-40B4-BE49-F238E27FC236}">
                <a16:creationId xmlns:a16="http://schemas.microsoft.com/office/drawing/2014/main" id="{008560A5-1AF4-0F83-8C90-024AED601EA2}"/>
              </a:ext>
            </a:extLst>
          </p:cNvPr>
          <p:cNvSpPr txBox="1"/>
          <p:nvPr/>
        </p:nvSpPr>
        <p:spPr>
          <a:xfrm>
            <a:off x="8654601" y="2161953"/>
            <a:ext cx="1584101" cy="646331"/>
          </a:xfrm>
          <a:prstGeom prst="rect">
            <a:avLst/>
          </a:prstGeom>
          <a:noFill/>
        </p:spPr>
        <p:txBody>
          <a:bodyPr wrap="square" rtlCol="0">
            <a:spAutoFit/>
          </a:bodyPr>
          <a:lstStyle/>
          <a:p>
            <a:r>
              <a:rPr lang="en-US" dirty="0"/>
              <a:t>Most Popular Person: Zach</a:t>
            </a:r>
          </a:p>
        </p:txBody>
      </p:sp>
      <p:sp>
        <p:nvSpPr>
          <p:cNvPr id="28" name="TextBox 27">
            <a:extLst>
              <a:ext uri="{FF2B5EF4-FFF2-40B4-BE49-F238E27FC236}">
                <a16:creationId xmlns:a16="http://schemas.microsoft.com/office/drawing/2014/main" id="{2A483393-BEEE-7E8B-6E15-7C0023FAE463}"/>
              </a:ext>
            </a:extLst>
          </p:cNvPr>
          <p:cNvSpPr txBox="1"/>
          <p:nvPr/>
        </p:nvSpPr>
        <p:spPr>
          <a:xfrm>
            <a:off x="8702645" y="2967335"/>
            <a:ext cx="1584101" cy="923330"/>
          </a:xfrm>
          <a:prstGeom prst="rect">
            <a:avLst/>
          </a:prstGeom>
          <a:noFill/>
        </p:spPr>
        <p:txBody>
          <a:bodyPr wrap="square" rtlCol="0">
            <a:spAutoFit/>
          </a:bodyPr>
          <a:lstStyle/>
          <a:p>
            <a:r>
              <a:rPr lang="en-US" dirty="0"/>
              <a:t>Isolated individuals: Ryan</a:t>
            </a:r>
          </a:p>
        </p:txBody>
      </p:sp>
      <p:sp>
        <p:nvSpPr>
          <p:cNvPr id="29" name="TextBox 28">
            <a:extLst>
              <a:ext uri="{FF2B5EF4-FFF2-40B4-BE49-F238E27FC236}">
                <a16:creationId xmlns:a16="http://schemas.microsoft.com/office/drawing/2014/main" id="{D323034C-00A6-B64F-EF26-C860DDDFE5B4}"/>
              </a:ext>
            </a:extLst>
          </p:cNvPr>
          <p:cNvSpPr txBox="1"/>
          <p:nvPr/>
        </p:nvSpPr>
        <p:spPr>
          <a:xfrm>
            <a:off x="8654600" y="4212081"/>
            <a:ext cx="1584101" cy="1477328"/>
          </a:xfrm>
          <a:prstGeom prst="rect">
            <a:avLst/>
          </a:prstGeom>
          <a:noFill/>
        </p:spPr>
        <p:txBody>
          <a:bodyPr wrap="square" rtlCol="0">
            <a:spAutoFit/>
          </a:bodyPr>
          <a:lstStyle/>
          <a:p>
            <a:r>
              <a:rPr lang="en-US" dirty="0"/>
              <a:t>Graph that visually represents the friendship network.</a:t>
            </a:r>
          </a:p>
        </p:txBody>
      </p:sp>
    </p:spTree>
    <p:extLst>
      <p:ext uri="{BB962C8B-B14F-4D97-AF65-F5344CB8AC3E}">
        <p14:creationId xmlns:p14="http://schemas.microsoft.com/office/powerpoint/2010/main" val="323378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EA1A24-9CA1-4513-A409-3AD90DB091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C56ABB-60EA-8D62-0510-C65CFAADB401}"/>
              </a:ext>
            </a:extLst>
          </p:cNvPr>
          <p:cNvSpPr>
            <a:spLocks noGrp="1"/>
          </p:cNvSpPr>
          <p:nvPr>
            <p:ph type="title"/>
          </p:nvPr>
        </p:nvSpPr>
        <p:spPr>
          <a:xfrm>
            <a:off x="1909070" y="2427114"/>
            <a:ext cx="8689571" cy="1001886"/>
          </a:xfrm>
        </p:spPr>
        <p:txBody>
          <a:bodyPr anchor="b">
            <a:normAutofit/>
          </a:bodyPr>
          <a:lstStyle/>
          <a:p>
            <a:pPr algn="ctr"/>
            <a:r>
              <a:rPr lang="en-US" dirty="0"/>
              <a:t>Discussion</a:t>
            </a:r>
          </a:p>
        </p:txBody>
      </p:sp>
      <p:cxnSp>
        <p:nvCxnSpPr>
          <p:cNvPr id="11" name="Straight Connector 10">
            <a:extLst>
              <a:ext uri="{FF2B5EF4-FFF2-40B4-BE49-F238E27FC236}">
                <a16:creationId xmlns:a16="http://schemas.microsoft.com/office/drawing/2014/main" id="{3C0930BD-361E-4C4D-8B08-ED210DFA2D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8000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C96A1-B69C-8E55-7956-E1E549E8E796}"/>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D7DB6212-E9A8-2D8A-678F-398521F3EACD}"/>
              </a:ext>
            </a:extLst>
          </p:cNvPr>
          <p:cNvSpPr>
            <a:spLocks noGrp="1"/>
          </p:cNvSpPr>
          <p:nvPr>
            <p:ph idx="1"/>
          </p:nvPr>
        </p:nvSpPr>
        <p:spPr/>
        <p:txBody>
          <a:bodyPr/>
          <a:lstStyle/>
          <a:p>
            <a:r>
              <a:rPr lang="en-US" dirty="0"/>
              <a:t>Project Achievements:</a:t>
            </a:r>
          </a:p>
          <a:p>
            <a:pPr lvl="1"/>
            <a:r>
              <a:rPr lang="en-US" dirty="0"/>
              <a:t>- Successfully created a visual representation of a friendship network using Python, NumPy, </a:t>
            </a:r>
            <a:r>
              <a:rPr lang="en-US" dirty="0" err="1"/>
              <a:t>NetworkX</a:t>
            </a:r>
            <a:r>
              <a:rPr lang="en-US" dirty="0"/>
              <a:t>, and Matplotlib to represent a network using Graph Theory.</a:t>
            </a:r>
          </a:p>
          <a:p>
            <a:endParaRPr lang="en-US" dirty="0"/>
          </a:p>
          <a:p>
            <a:r>
              <a:rPr lang="en-US" dirty="0"/>
              <a:t>The importance: </a:t>
            </a:r>
          </a:p>
          <a:p>
            <a:pPr lvl="1"/>
            <a:r>
              <a:rPr lang="en-US" dirty="0"/>
              <a:t>- The results of this project represent, at a low level, the complexity required to represent a friendship network, among multiple different real-world applications with Graph Theory.</a:t>
            </a:r>
          </a:p>
          <a:p>
            <a:endParaRPr lang="en-US" dirty="0"/>
          </a:p>
          <a:p>
            <a:endParaRPr lang="en-US" dirty="0"/>
          </a:p>
        </p:txBody>
      </p:sp>
    </p:spTree>
    <p:extLst>
      <p:ext uri="{BB962C8B-B14F-4D97-AF65-F5344CB8AC3E}">
        <p14:creationId xmlns:p14="http://schemas.microsoft.com/office/powerpoint/2010/main" val="1645242496"/>
      </p:ext>
    </p:extLst>
  </p:cSld>
  <p:clrMapOvr>
    <a:masterClrMapping/>
  </p:clrMapOvr>
</p:sld>
</file>

<file path=ppt/theme/theme1.xml><?xml version="1.0" encoding="utf-8"?>
<a:theme xmlns:a="http://schemas.openxmlformats.org/drawingml/2006/main" name="RegattaVTI">
  <a:themeElements>
    <a:clrScheme name="AnalogousFromLightSeedLeftStep">
      <a:dk1>
        <a:srgbClr val="000000"/>
      </a:dk1>
      <a:lt1>
        <a:srgbClr val="FFFFFF"/>
      </a:lt1>
      <a:dk2>
        <a:srgbClr val="1B2F2C"/>
      </a:dk2>
      <a:lt2>
        <a:srgbClr val="F0F0F3"/>
      </a:lt2>
      <a:accent1>
        <a:srgbClr val="A7A259"/>
      </a:accent1>
      <a:accent2>
        <a:srgbClr val="D99147"/>
      </a:accent2>
      <a:accent3>
        <a:srgbClr val="E38379"/>
      </a:accent3>
      <a:accent4>
        <a:srgbClr val="DD5C85"/>
      </a:accent4>
      <a:accent5>
        <a:srgbClr val="E379C8"/>
      </a:accent5>
      <a:accent6>
        <a:srgbClr val="C95CDD"/>
      </a:accent6>
      <a:hlink>
        <a:srgbClr val="6C71B0"/>
      </a:hlink>
      <a:folHlink>
        <a:srgbClr val="7F7F7F"/>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203</TotalTime>
  <Words>803</Words>
  <Application>Microsoft Macintosh PowerPoint</Application>
  <PresentationFormat>Widescreen</PresentationFormat>
  <Paragraphs>99</Paragraphs>
  <Slides>11</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Aptos</vt:lpstr>
      <vt:lpstr>Arial</vt:lpstr>
      <vt:lpstr>Walbaum Display</vt:lpstr>
      <vt:lpstr>RegattaVTI</vt:lpstr>
      <vt:lpstr>FriendShip Network</vt:lpstr>
      <vt:lpstr>Agenda</vt:lpstr>
      <vt:lpstr>Introduction</vt:lpstr>
      <vt:lpstr>How can graph theory be used to analyze complex networks?</vt:lpstr>
      <vt:lpstr>Methodology</vt:lpstr>
      <vt:lpstr>Implementation</vt:lpstr>
      <vt:lpstr>Results</vt:lpstr>
      <vt:lpstr>Discussion</vt:lpstr>
      <vt:lpstr>Conclusion </vt:lpstr>
      <vt:lpstr>References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FriendShip Network analysis</dc:title>
  <dc:creator>Jeffery Kimbrow</dc:creator>
  <cp:lastModifiedBy>Kimbrow, Jeff (UMKC-Student)</cp:lastModifiedBy>
  <cp:revision>9</cp:revision>
  <dcterms:created xsi:type="dcterms:W3CDTF">2024-04-14T18:06:27Z</dcterms:created>
  <dcterms:modified xsi:type="dcterms:W3CDTF">2024-04-17T23:19:48Z</dcterms:modified>
</cp:coreProperties>
</file>