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Montserrat SemiBold"/>
      <p:regular r:id="rId15"/>
      <p:bold r:id="rId16"/>
      <p:italic r:id="rId17"/>
      <p:boldItalic r:id="rId18"/>
    </p:embeddedFont>
    <p:embeddedFont>
      <p:font typeface="Caveat"/>
      <p:regular r:id="rId19"/>
      <p:bold r:id="rId20"/>
    </p:embeddedFont>
    <p:embeddedFont>
      <p:font typeface="Lora"/>
      <p:regular r:id="rId21"/>
      <p:bold r:id="rId22"/>
      <p:italic r:id="rId23"/>
      <p:boldItalic r:id="rId24"/>
    </p:embeddedFont>
    <p:embeddedFont>
      <p:font typeface="Montserrat ExtraBold"/>
      <p:bold r:id="rId25"/>
      <p:boldItalic r:id="rId26"/>
    </p:embeddedFont>
    <p:embeddedFont>
      <p:font typeface="Sora"/>
      <p:regular r:id="rId27"/>
      <p:bold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AA84A4E-3877-4CF6-B608-9CE0F3B460E3}">
  <a:tblStyle styleId="{DAA84A4E-3877-4CF6-B608-9CE0F3B460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veat-bold.fntdata"/><Relationship Id="rId22" Type="http://schemas.openxmlformats.org/officeDocument/2006/relationships/font" Target="fonts/Lora-bold.fntdata"/><Relationship Id="rId21" Type="http://schemas.openxmlformats.org/officeDocument/2006/relationships/font" Target="fonts/Lora-regular.fntdata"/><Relationship Id="rId24" Type="http://schemas.openxmlformats.org/officeDocument/2006/relationships/font" Target="fonts/Lora-boldItalic.fntdata"/><Relationship Id="rId23" Type="http://schemas.openxmlformats.org/officeDocument/2006/relationships/font" Target="fonts/Lor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ExtraBold-boldItalic.fntdata"/><Relationship Id="rId25" Type="http://schemas.openxmlformats.org/officeDocument/2006/relationships/font" Target="fonts/MontserratExtraBold-bold.fntdata"/><Relationship Id="rId28" Type="http://schemas.openxmlformats.org/officeDocument/2006/relationships/font" Target="fonts/Sora-bold.fntdata"/><Relationship Id="rId27" Type="http://schemas.openxmlformats.org/officeDocument/2006/relationships/font" Target="fonts/Sora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MontserratSemiBold-regular.fntdata"/><Relationship Id="rId14" Type="http://schemas.openxmlformats.org/officeDocument/2006/relationships/slide" Target="slides/slide8.xml"/><Relationship Id="rId17" Type="http://schemas.openxmlformats.org/officeDocument/2006/relationships/font" Target="fonts/MontserratSemiBold-italic.fntdata"/><Relationship Id="rId16" Type="http://schemas.openxmlformats.org/officeDocument/2006/relationships/font" Target="fonts/MontserratSemiBold-bold.fntdata"/><Relationship Id="rId19" Type="http://schemas.openxmlformats.org/officeDocument/2006/relationships/font" Target="fonts/Caveat-regular.fntdata"/><Relationship Id="rId18" Type="http://schemas.openxmlformats.org/officeDocument/2006/relationships/font" Target="fonts/MontserratSemi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34f8614bfc1_0_8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34f8614bfc1_0_8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34f8614bfc1_0_1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34f8614bfc1_0_1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34f8614bfc1_0_2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34f8614bfc1_0_2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34f8614bfc1_0_4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Google Shape;1140;g34f8614bfc1_0_4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g34f8614bfc1_0_5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3" name="Google Shape;1153;g34f8614bfc1_0_5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34f8614bfc1_0_59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34f8614bfc1_0_5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g34f8614bfc1_0_6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2" name="Google Shape;1322;g34f8614bfc1_0_6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g34f8614bfc1_0_67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4" name="Google Shape;1414;g34f8614bfc1_0_67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1" name="Google Shape;11;p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4" name="Google Shape;14;p2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5" name="Google Shape;15;p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713225" y="1252927"/>
            <a:ext cx="4370100" cy="215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713225" y="3414773"/>
            <a:ext cx="43701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 txBox="1"/>
          <p:nvPr>
            <p:ph hasCustomPrompt="1" type="title"/>
          </p:nvPr>
        </p:nvSpPr>
        <p:spPr>
          <a:xfrm>
            <a:off x="3110500" y="1782613"/>
            <a:ext cx="5320200" cy="93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1" name="Google Shape;111;p11"/>
          <p:cNvSpPr txBox="1"/>
          <p:nvPr>
            <p:ph idx="1" type="subTitle"/>
          </p:nvPr>
        </p:nvSpPr>
        <p:spPr>
          <a:xfrm>
            <a:off x="3110500" y="2863787"/>
            <a:ext cx="53202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12" name="Google Shape;112;p11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13" name="Google Shape;113;p11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14" name="Google Shape;114;p1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" name="Google Shape;115;p1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16" name="Google Shape;116;p1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17" name="Google Shape;117;p11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18" name="Google Shape;118;p1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" name="Google Shape;119;p1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20" name="Google Shape;120;p1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"/>
          <p:cNvSpPr txBox="1"/>
          <p:nvPr>
            <p:ph hasCustomPrompt="1" type="title"/>
          </p:nvPr>
        </p:nvSpPr>
        <p:spPr>
          <a:xfrm>
            <a:off x="720000" y="1404675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4" name="Google Shape;124;p13"/>
          <p:cNvSpPr txBox="1"/>
          <p:nvPr>
            <p:ph hasCustomPrompt="1" idx="2" type="title"/>
          </p:nvPr>
        </p:nvSpPr>
        <p:spPr>
          <a:xfrm>
            <a:off x="720000" y="3066688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/>
          <p:nvPr>
            <p:ph hasCustomPrompt="1" idx="3" type="title"/>
          </p:nvPr>
        </p:nvSpPr>
        <p:spPr>
          <a:xfrm>
            <a:off x="2709178" y="1404675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/>
          <p:nvPr>
            <p:ph hasCustomPrompt="1" idx="4" type="title"/>
          </p:nvPr>
        </p:nvSpPr>
        <p:spPr>
          <a:xfrm>
            <a:off x="2709178" y="3066688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/>
          <p:nvPr>
            <p:ph hasCustomPrompt="1" idx="5" type="title"/>
          </p:nvPr>
        </p:nvSpPr>
        <p:spPr>
          <a:xfrm>
            <a:off x="4698355" y="1404675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/>
          <p:nvPr>
            <p:ph hasCustomPrompt="1" idx="6" type="title"/>
          </p:nvPr>
        </p:nvSpPr>
        <p:spPr>
          <a:xfrm>
            <a:off x="4698355" y="3066688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720000" y="185226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0" name="Google Shape;130;p13"/>
          <p:cNvSpPr txBox="1"/>
          <p:nvPr>
            <p:ph idx="7" type="subTitle"/>
          </p:nvPr>
        </p:nvSpPr>
        <p:spPr>
          <a:xfrm>
            <a:off x="2709178" y="185226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1" name="Google Shape;131;p13"/>
          <p:cNvSpPr txBox="1"/>
          <p:nvPr>
            <p:ph idx="8" type="subTitle"/>
          </p:nvPr>
        </p:nvSpPr>
        <p:spPr>
          <a:xfrm>
            <a:off x="4698355" y="185226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9" type="subTitle"/>
          </p:nvPr>
        </p:nvSpPr>
        <p:spPr>
          <a:xfrm>
            <a:off x="720000" y="351424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3" name="Google Shape;133;p13"/>
          <p:cNvSpPr txBox="1"/>
          <p:nvPr>
            <p:ph idx="13" type="subTitle"/>
          </p:nvPr>
        </p:nvSpPr>
        <p:spPr>
          <a:xfrm>
            <a:off x="2709178" y="351424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4" name="Google Shape;134;p13"/>
          <p:cNvSpPr txBox="1"/>
          <p:nvPr>
            <p:ph idx="14" type="subTitle"/>
          </p:nvPr>
        </p:nvSpPr>
        <p:spPr>
          <a:xfrm>
            <a:off x="4698355" y="351424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135" name="Google Shape;135;p13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36" name="Google Shape;136;p13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37" name="Google Shape;137;p1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" name="Google Shape;138;p1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39" name="Google Shape;139;p1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40" name="Google Shape;140;p13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41" name="Google Shape;141;p1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" name="Google Shape;142;p1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43" name="Google Shape;143;p1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144" name="Google Shape;144;p13"/>
          <p:cNvSpPr txBox="1"/>
          <p:nvPr>
            <p:ph idx="15"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>
            <p:ph type="title"/>
          </p:nvPr>
        </p:nvSpPr>
        <p:spPr>
          <a:xfrm>
            <a:off x="3758050" y="1937075"/>
            <a:ext cx="3233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7" name="Google Shape;147;p14"/>
          <p:cNvSpPr txBox="1"/>
          <p:nvPr>
            <p:ph idx="1" type="subTitle"/>
          </p:nvPr>
        </p:nvSpPr>
        <p:spPr>
          <a:xfrm>
            <a:off x="3758050" y="2433575"/>
            <a:ext cx="3233100" cy="9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48" name="Google Shape;148;p14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49" name="Google Shape;149;p14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50" name="Google Shape;150;p1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" name="Google Shape;151;p1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52" name="Google Shape;152;p1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53" name="Google Shape;153;p14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54" name="Google Shape;154;p1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" name="Google Shape;155;p1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56" name="Google Shape;156;p1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"/>
          <p:cNvSpPr txBox="1"/>
          <p:nvPr>
            <p:ph idx="1" type="subTitle"/>
          </p:nvPr>
        </p:nvSpPr>
        <p:spPr>
          <a:xfrm>
            <a:off x="901850" y="2503625"/>
            <a:ext cx="21966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9" name="Google Shape;159;p15"/>
          <p:cNvSpPr txBox="1"/>
          <p:nvPr>
            <p:ph idx="2" type="subTitle"/>
          </p:nvPr>
        </p:nvSpPr>
        <p:spPr>
          <a:xfrm>
            <a:off x="3473632" y="2503625"/>
            <a:ext cx="21966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0" name="Google Shape;160;p15"/>
          <p:cNvSpPr txBox="1"/>
          <p:nvPr>
            <p:ph idx="3" type="subTitle"/>
          </p:nvPr>
        </p:nvSpPr>
        <p:spPr>
          <a:xfrm>
            <a:off x="6045421" y="2503625"/>
            <a:ext cx="21966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1" name="Google Shape;161;p15"/>
          <p:cNvSpPr txBox="1"/>
          <p:nvPr>
            <p:ph idx="4" type="subTitle"/>
          </p:nvPr>
        </p:nvSpPr>
        <p:spPr>
          <a:xfrm>
            <a:off x="901850" y="1609225"/>
            <a:ext cx="2196600" cy="8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62" name="Google Shape;162;p15"/>
          <p:cNvSpPr txBox="1"/>
          <p:nvPr>
            <p:ph idx="5" type="subTitle"/>
          </p:nvPr>
        </p:nvSpPr>
        <p:spPr>
          <a:xfrm>
            <a:off x="3473636" y="1609225"/>
            <a:ext cx="2196600" cy="8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63" name="Google Shape;163;p15"/>
          <p:cNvSpPr txBox="1"/>
          <p:nvPr>
            <p:ph idx="6" type="subTitle"/>
          </p:nvPr>
        </p:nvSpPr>
        <p:spPr>
          <a:xfrm>
            <a:off x="6045421" y="1609225"/>
            <a:ext cx="2196600" cy="8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164" name="Google Shape;164;p15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65" name="Google Shape;165;p15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66" name="Google Shape;166;p1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" name="Google Shape;167;p1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68" name="Google Shape;168;p1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69" name="Google Shape;169;p15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70" name="Google Shape;170;p1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1" name="Google Shape;171;p1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72" name="Google Shape;172;p1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173" name="Google Shape;173;p15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/>
          <p:nvPr>
            <p:ph idx="1" type="subTitle"/>
          </p:nvPr>
        </p:nvSpPr>
        <p:spPr>
          <a:xfrm>
            <a:off x="2321755" y="1748900"/>
            <a:ext cx="28482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6" name="Google Shape;176;p16"/>
          <p:cNvSpPr txBox="1"/>
          <p:nvPr>
            <p:ph idx="2" type="subTitle"/>
          </p:nvPr>
        </p:nvSpPr>
        <p:spPr>
          <a:xfrm>
            <a:off x="5614906" y="1748900"/>
            <a:ext cx="28482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7" name="Google Shape;177;p16"/>
          <p:cNvSpPr txBox="1"/>
          <p:nvPr>
            <p:ph idx="3" type="subTitle"/>
          </p:nvPr>
        </p:nvSpPr>
        <p:spPr>
          <a:xfrm>
            <a:off x="2321754" y="3409475"/>
            <a:ext cx="28482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8" name="Google Shape;178;p16"/>
          <p:cNvSpPr txBox="1"/>
          <p:nvPr>
            <p:ph idx="4" type="subTitle"/>
          </p:nvPr>
        </p:nvSpPr>
        <p:spPr>
          <a:xfrm>
            <a:off x="5614906" y="3409475"/>
            <a:ext cx="28482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9" name="Google Shape;179;p16"/>
          <p:cNvSpPr txBox="1"/>
          <p:nvPr>
            <p:ph idx="5" type="subTitle"/>
          </p:nvPr>
        </p:nvSpPr>
        <p:spPr>
          <a:xfrm>
            <a:off x="2321754" y="1379350"/>
            <a:ext cx="284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80" name="Google Shape;180;p16"/>
          <p:cNvSpPr txBox="1"/>
          <p:nvPr>
            <p:ph idx="6" type="subTitle"/>
          </p:nvPr>
        </p:nvSpPr>
        <p:spPr>
          <a:xfrm>
            <a:off x="2321754" y="3040000"/>
            <a:ext cx="284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81" name="Google Shape;181;p16"/>
          <p:cNvSpPr txBox="1"/>
          <p:nvPr>
            <p:ph idx="7" type="subTitle"/>
          </p:nvPr>
        </p:nvSpPr>
        <p:spPr>
          <a:xfrm>
            <a:off x="5614879" y="1379350"/>
            <a:ext cx="284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82" name="Google Shape;182;p16"/>
          <p:cNvSpPr txBox="1"/>
          <p:nvPr>
            <p:ph idx="8" type="subTitle"/>
          </p:nvPr>
        </p:nvSpPr>
        <p:spPr>
          <a:xfrm>
            <a:off x="5614879" y="3040000"/>
            <a:ext cx="284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183" name="Google Shape;183;p16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84" name="Google Shape;184;p1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85" name="Google Shape;185;p1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6" name="Google Shape;186;p1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87" name="Google Shape;187;p1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88" name="Google Shape;188;p1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89" name="Google Shape;189;p1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0" name="Google Shape;190;p1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91" name="Google Shape;191;p1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192" name="Google Shape;192;p16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/>
          <p:nvPr>
            <p:ph idx="1" type="subTitle"/>
          </p:nvPr>
        </p:nvSpPr>
        <p:spPr>
          <a:xfrm>
            <a:off x="720000" y="1710171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5" name="Google Shape;195;p17"/>
          <p:cNvSpPr txBox="1"/>
          <p:nvPr>
            <p:ph idx="2" type="subTitle"/>
          </p:nvPr>
        </p:nvSpPr>
        <p:spPr>
          <a:xfrm>
            <a:off x="3490950" y="1710149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6" name="Google Shape;196;p17"/>
          <p:cNvSpPr txBox="1"/>
          <p:nvPr>
            <p:ph idx="3" type="subTitle"/>
          </p:nvPr>
        </p:nvSpPr>
        <p:spPr>
          <a:xfrm>
            <a:off x="720000" y="3498800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7" name="Google Shape;197;p17"/>
          <p:cNvSpPr txBox="1"/>
          <p:nvPr>
            <p:ph idx="4" type="subTitle"/>
          </p:nvPr>
        </p:nvSpPr>
        <p:spPr>
          <a:xfrm>
            <a:off x="3490950" y="3498796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8" name="Google Shape;198;p17"/>
          <p:cNvSpPr txBox="1"/>
          <p:nvPr>
            <p:ph idx="5" type="subTitle"/>
          </p:nvPr>
        </p:nvSpPr>
        <p:spPr>
          <a:xfrm>
            <a:off x="6268669" y="1710149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9" name="Google Shape;199;p17"/>
          <p:cNvSpPr txBox="1"/>
          <p:nvPr>
            <p:ph idx="6" type="subTitle"/>
          </p:nvPr>
        </p:nvSpPr>
        <p:spPr>
          <a:xfrm>
            <a:off x="6268669" y="3498796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0" name="Google Shape;200;p17"/>
          <p:cNvSpPr txBox="1"/>
          <p:nvPr>
            <p:ph idx="7" type="subTitle"/>
          </p:nvPr>
        </p:nvSpPr>
        <p:spPr>
          <a:xfrm>
            <a:off x="720000" y="1017725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1" name="Google Shape;201;p17"/>
          <p:cNvSpPr txBox="1"/>
          <p:nvPr>
            <p:ph idx="8" type="subTitle"/>
          </p:nvPr>
        </p:nvSpPr>
        <p:spPr>
          <a:xfrm>
            <a:off x="3490950" y="1017725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2" name="Google Shape;202;p17"/>
          <p:cNvSpPr txBox="1"/>
          <p:nvPr>
            <p:ph idx="9" type="subTitle"/>
          </p:nvPr>
        </p:nvSpPr>
        <p:spPr>
          <a:xfrm>
            <a:off x="6268669" y="1017725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3" name="Google Shape;203;p17"/>
          <p:cNvSpPr txBox="1"/>
          <p:nvPr>
            <p:ph idx="13" type="subTitle"/>
          </p:nvPr>
        </p:nvSpPr>
        <p:spPr>
          <a:xfrm>
            <a:off x="720000" y="2803097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4" name="Google Shape;204;p17"/>
          <p:cNvSpPr txBox="1"/>
          <p:nvPr>
            <p:ph idx="14" type="subTitle"/>
          </p:nvPr>
        </p:nvSpPr>
        <p:spPr>
          <a:xfrm>
            <a:off x="3490950" y="2803097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5" name="Google Shape;205;p17"/>
          <p:cNvSpPr txBox="1"/>
          <p:nvPr>
            <p:ph idx="15" type="subTitle"/>
          </p:nvPr>
        </p:nvSpPr>
        <p:spPr>
          <a:xfrm>
            <a:off x="6268669" y="2803097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206" name="Google Shape;206;p17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07" name="Google Shape;207;p17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08" name="Google Shape;208;p1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9" name="Google Shape;209;p1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10" name="Google Shape;210;p1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211" name="Google Shape;211;p17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12" name="Google Shape;212;p1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3" name="Google Shape;213;p1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14" name="Google Shape;214;p1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215" name="Google Shape;215;p17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/>
          <p:nvPr>
            <p:ph type="title"/>
          </p:nvPr>
        </p:nvSpPr>
        <p:spPr>
          <a:xfrm>
            <a:off x="3982663" y="5395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8" name="Google Shape;218;p18"/>
          <p:cNvSpPr txBox="1"/>
          <p:nvPr>
            <p:ph idx="1" type="subTitle"/>
          </p:nvPr>
        </p:nvSpPr>
        <p:spPr>
          <a:xfrm>
            <a:off x="3982625" y="1719925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9" name="Google Shape;219;p18"/>
          <p:cNvSpPr txBox="1"/>
          <p:nvPr/>
        </p:nvSpPr>
        <p:spPr>
          <a:xfrm>
            <a:off x="3982500" y="3611950"/>
            <a:ext cx="44481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b="1" lang="en" sz="1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1000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20" name="Google Shape;220;p1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21" name="Google Shape;221;p1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22" name="Google Shape;222;p1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3" name="Google Shape;223;p1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24" name="Google Shape;224;p1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225" name="Google Shape;225;p1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26" name="Google Shape;226;p1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7" name="Google Shape;227;p1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28" name="Google Shape;228;p1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31" name="Google Shape;231;p1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32" name="Google Shape;232;p1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3" name="Google Shape;233;p1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34" name="Google Shape;234;p1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235" name="Google Shape;235;p1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36" name="Google Shape;236;p1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7" name="Google Shape;237;p1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38" name="Google Shape;238;p1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239" name="Google Shape;239;p19"/>
          <p:cNvGrpSpPr/>
          <p:nvPr/>
        </p:nvGrpSpPr>
        <p:grpSpPr>
          <a:xfrm>
            <a:off x="518845" y="755087"/>
            <a:ext cx="3381109" cy="3633336"/>
            <a:chOff x="1742895" y="795775"/>
            <a:chExt cx="3381109" cy="3633336"/>
          </a:xfrm>
        </p:grpSpPr>
        <p:sp>
          <p:nvSpPr>
            <p:cNvPr id="240" name="Google Shape;240;p19"/>
            <p:cNvSpPr/>
            <p:nvPr/>
          </p:nvSpPr>
          <p:spPr>
            <a:xfrm>
              <a:off x="1913656" y="3200832"/>
              <a:ext cx="38942" cy="38942"/>
            </a:xfrm>
            <a:custGeom>
              <a:rect b="b" l="l" r="r" t="t"/>
              <a:pathLst>
                <a:path extrusionOk="0" h="660" w="66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1910411" y="3196997"/>
              <a:ext cx="46022" cy="46081"/>
            </a:xfrm>
            <a:custGeom>
              <a:rect b="b" l="l" r="r" t="t"/>
              <a:pathLst>
                <a:path extrusionOk="0" h="781" w="78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2" name="Google Shape;242;p19"/>
            <p:cNvGrpSpPr/>
            <p:nvPr/>
          </p:nvGrpSpPr>
          <p:grpSpPr>
            <a:xfrm>
              <a:off x="1742895" y="947116"/>
              <a:ext cx="1986215" cy="3269968"/>
              <a:chOff x="6934075" y="1778325"/>
              <a:chExt cx="689275" cy="1134775"/>
            </a:xfrm>
          </p:grpSpPr>
          <p:sp>
            <p:nvSpPr>
              <p:cNvPr id="243" name="Google Shape;243;p19"/>
              <p:cNvSpPr/>
              <p:nvPr/>
            </p:nvSpPr>
            <p:spPr>
              <a:xfrm>
                <a:off x="7486500" y="2665625"/>
                <a:ext cx="136850" cy="66125"/>
              </a:xfrm>
              <a:custGeom>
                <a:rect b="b" l="l" r="r" t="t"/>
                <a:pathLst>
                  <a:path extrusionOk="0" h="2645" w="5474">
                    <a:moveTo>
                      <a:pt x="5418" y="1"/>
                    </a:moveTo>
                    <a:cubicBezTo>
                      <a:pt x="5390" y="1"/>
                      <a:pt x="5363" y="28"/>
                      <a:pt x="5363" y="56"/>
                    </a:cubicBezTo>
                    <a:lnTo>
                      <a:pt x="5363" y="520"/>
                    </a:lnTo>
                    <a:cubicBezTo>
                      <a:pt x="5363" y="557"/>
                      <a:pt x="5390" y="576"/>
                      <a:pt x="5418" y="576"/>
                    </a:cubicBezTo>
                    <a:cubicBezTo>
                      <a:pt x="5446" y="576"/>
                      <a:pt x="5474" y="557"/>
                      <a:pt x="5474" y="520"/>
                    </a:cubicBezTo>
                    <a:lnTo>
                      <a:pt x="5474" y="56"/>
                    </a:lnTo>
                    <a:cubicBezTo>
                      <a:pt x="5474" y="28"/>
                      <a:pt x="5455" y="1"/>
                      <a:pt x="5418" y="1"/>
                    </a:cubicBezTo>
                    <a:close/>
                    <a:moveTo>
                      <a:pt x="5418" y="928"/>
                    </a:moveTo>
                    <a:cubicBezTo>
                      <a:pt x="5390" y="928"/>
                      <a:pt x="5363" y="956"/>
                      <a:pt x="5363" y="984"/>
                    </a:cubicBezTo>
                    <a:lnTo>
                      <a:pt x="5363" y="1448"/>
                    </a:lnTo>
                    <a:cubicBezTo>
                      <a:pt x="5363" y="1485"/>
                      <a:pt x="5390" y="1503"/>
                      <a:pt x="5418" y="1503"/>
                    </a:cubicBezTo>
                    <a:cubicBezTo>
                      <a:pt x="5446" y="1503"/>
                      <a:pt x="5474" y="1485"/>
                      <a:pt x="5474" y="1448"/>
                    </a:cubicBezTo>
                    <a:lnTo>
                      <a:pt x="5474" y="984"/>
                    </a:lnTo>
                    <a:cubicBezTo>
                      <a:pt x="5474" y="956"/>
                      <a:pt x="5455" y="928"/>
                      <a:pt x="5418" y="928"/>
                    </a:cubicBezTo>
                    <a:close/>
                    <a:moveTo>
                      <a:pt x="5418" y="1856"/>
                    </a:moveTo>
                    <a:cubicBezTo>
                      <a:pt x="5390" y="1856"/>
                      <a:pt x="5363" y="1884"/>
                      <a:pt x="5363" y="1912"/>
                    </a:cubicBezTo>
                    <a:lnTo>
                      <a:pt x="5363" y="2375"/>
                    </a:lnTo>
                    <a:cubicBezTo>
                      <a:pt x="5363" y="2413"/>
                      <a:pt x="5390" y="2431"/>
                      <a:pt x="5418" y="2431"/>
                    </a:cubicBezTo>
                    <a:cubicBezTo>
                      <a:pt x="5446" y="2431"/>
                      <a:pt x="5474" y="2413"/>
                      <a:pt x="5474" y="2375"/>
                    </a:cubicBezTo>
                    <a:lnTo>
                      <a:pt x="5474" y="1912"/>
                    </a:lnTo>
                    <a:cubicBezTo>
                      <a:pt x="5474" y="1884"/>
                      <a:pt x="5455" y="1856"/>
                      <a:pt x="5418" y="1856"/>
                    </a:cubicBezTo>
                    <a:close/>
                    <a:moveTo>
                      <a:pt x="56" y="2524"/>
                    </a:moveTo>
                    <a:cubicBezTo>
                      <a:pt x="28" y="2524"/>
                      <a:pt x="1" y="2552"/>
                      <a:pt x="1" y="2589"/>
                    </a:cubicBezTo>
                    <a:cubicBezTo>
                      <a:pt x="1" y="2617"/>
                      <a:pt x="28" y="2644"/>
                      <a:pt x="56" y="2644"/>
                    </a:cubicBezTo>
                    <a:lnTo>
                      <a:pt x="520" y="2644"/>
                    </a:lnTo>
                    <a:cubicBezTo>
                      <a:pt x="557" y="2644"/>
                      <a:pt x="585" y="2617"/>
                      <a:pt x="585" y="2589"/>
                    </a:cubicBezTo>
                    <a:cubicBezTo>
                      <a:pt x="585" y="2552"/>
                      <a:pt x="557" y="2524"/>
                      <a:pt x="520" y="2524"/>
                    </a:cubicBezTo>
                    <a:close/>
                    <a:moveTo>
                      <a:pt x="984" y="2524"/>
                    </a:moveTo>
                    <a:cubicBezTo>
                      <a:pt x="956" y="2524"/>
                      <a:pt x="928" y="2552"/>
                      <a:pt x="928" y="2589"/>
                    </a:cubicBezTo>
                    <a:cubicBezTo>
                      <a:pt x="928" y="2617"/>
                      <a:pt x="956" y="2644"/>
                      <a:pt x="984" y="2644"/>
                    </a:cubicBezTo>
                    <a:lnTo>
                      <a:pt x="1448" y="2644"/>
                    </a:lnTo>
                    <a:cubicBezTo>
                      <a:pt x="1485" y="2644"/>
                      <a:pt x="1513" y="2617"/>
                      <a:pt x="1513" y="2589"/>
                    </a:cubicBezTo>
                    <a:cubicBezTo>
                      <a:pt x="1513" y="2552"/>
                      <a:pt x="1485" y="2524"/>
                      <a:pt x="1448" y="2524"/>
                    </a:cubicBezTo>
                    <a:close/>
                    <a:moveTo>
                      <a:pt x="1912" y="2524"/>
                    </a:moveTo>
                    <a:cubicBezTo>
                      <a:pt x="1884" y="2524"/>
                      <a:pt x="1856" y="2552"/>
                      <a:pt x="1856" y="2589"/>
                    </a:cubicBezTo>
                    <a:cubicBezTo>
                      <a:pt x="1856" y="2617"/>
                      <a:pt x="1884" y="2644"/>
                      <a:pt x="1912" y="2644"/>
                    </a:cubicBezTo>
                    <a:lnTo>
                      <a:pt x="2375" y="2644"/>
                    </a:lnTo>
                    <a:cubicBezTo>
                      <a:pt x="2413" y="2644"/>
                      <a:pt x="2440" y="2617"/>
                      <a:pt x="2440" y="2589"/>
                    </a:cubicBezTo>
                    <a:cubicBezTo>
                      <a:pt x="2440" y="2552"/>
                      <a:pt x="2413" y="2524"/>
                      <a:pt x="2375" y="2524"/>
                    </a:cubicBezTo>
                    <a:close/>
                    <a:moveTo>
                      <a:pt x="2839" y="2524"/>
                    </a:moveTo>
                    <a:cubicBezTo>
                      <a:pt x="2812" y="2524"/>
                      <a:pt x="2784" y="2552"/>
                      <a:pt x="2784" y="2589"/>
                    </a:cubicBezTo>
                    <a:cubicBezTo>
                      <a:pt x="2784" y="2617"/>
                      <a:pt x="2812" y="2644"/>
                      <a:pt x="2839" y="2644"/>
                    </a:cubicBezTo>
                    <a:lnTo>
                      <a:pt x="3303" y="2644"/>
                    </a:lnTo>
                    <a:cubicBezTo>
                      <a:pt x="3340" y="2644"/>
                      <a:pt x="3368" y="2617"/>
                      <a:pt x="3368" y="2589"/>
                    </a:cubicBezTo>
                    <a:cubicBezTo>
                      <a:pt x="3368" y="2552"/>
                      <a:pt x="3340" y="2524"/>
                      <a:pt x="3303" y="2524"/>
                    </a:cubicBezTo>
                    <a:close/>
                    <a:moveTo>
                      <a:pt x="3767" y="2524"/>
                    </a:moveTo>
                    <a:cubicBezTo>
                      <a:pt x="3739" y="2524"/>
                      <a:pt x="3711" y="2552"/>
                      <a:pt x="3711" y="2589"/>
                    </a:cubicBezTo>
                    <a:cubicBezTo>
                      <a:pt x="3711" y="2617"/>
                      <a:pt x="3739" y="2644"/>
                      <a:pt x="3767" y="2644"/>
                    </a:cubicBezTo>
                    <a:lnTo>
                      <a:pt x="4231" y="2644"/>
                    </a:lnTo>
                    <a:cubicBezTo>
                      <a:pt x="4268" y="2644"/>
                      <a:pt x="4296" y="2617"/>
                      <a:pt x="4296" y="2589"/>
                    </a:cubicBezTo>
                    <a:cubicBezTo>
                      <a:pt x="4296" y="2552"/>
                      <a:pt x="4268" y="2524"/>
                      <a:pt x="4231" y="2524"/>
                    </a:cubicBezTo>
                    <a:close/>
                    <a:moveTo>
                      <a:pt x="4695" y="2524"/>
                    </a:moveTo>
                    <a:cubicBezTo>
                      <a:pt x="4667" y="2524"/>
                      <a:pt x="4639" y="2552"/>
                      <a:pt x="4639" y="2589"/>
                    </a:cubicBezTo>
                    <a:cubicBezTo>
                      <a:pt x="4639" y="2617"/>
                      <a:pt x="4667" y="2644"/>
                      <a:pt x="4695" y="2644"/>
                    </a:cubicBezTo>
                    <a:lnTo>
                      <a:pt x="5159" y="2644"/>
                    </a:lnTo>
                    <a:cubicBezTo>
                      <a:pt x="5196" y="2644"/>
                      <a:pt x="5223" y="2617"/>
                      <a:pt x="5223" y="2589"/>
                    </a:cubicBezTo>
                    <a:cubicBezTo>
                      <a:pt x="5223" y="2552"/>
                      <a:pt x="5196" y="2524"/>
                      <a:pt x="5159" y="25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9"/>
              <p:cNvSpPr/>
              <p:nvPr/>
            </p:nvSpPr>
            <p:spPr>
              <a:xfrm>
                <a:off x="7313500" y="2548975"/>
                <a:ext cx="85375" cy="41525"/>
              </a:xfrm>
              <a:custGeom>
                <a:rect b="b" l="l" r="r" t="t"/>
                <a:pathLst>
                  <a:path extrusionOk="0" h="1661" w="3415">
                    <a:moveTo>
                      <a:pt x="3358" y="0"/>
                    </a:moveTo>
                    <a:cubicBezTo>
                      <a:pt x="3321" y="0"/>
                      <a:pt x="3293" y="28"/>
                      <a:pt x="3293" y="65"/>
                    </a:cubicBezTo>
                    <a:lnTo>
                      <a:pt x="3293" y="260"/>
                    </a:lnTo>
                    <a:cubicBezTo>
                      <a:pt x="3293" y="297"/>
                      <a:pt x="3321" y="316"/>
                      <a:pt x="3358" y="316"/>
                    </a:cubicBezTo>
                    <a:cubicBezTo>
                      <a:pt x="3386" y="316"/>
                      <a:pt x="3414" y="297"/>
                      <a:pt x="3414" y="260"/>
                    </a:cubicBezTo>
                    <a:lnTo>
                      <a:pt x="3414" y="65"/>
                    </a:lnTo>
                    <a:cubicBezTo>
                      <a:pt x="3414" y="28"/>
                      <a:pt x="3386" y="0"/>
                      <a:pt x="3358" y="0"/>
                    </a:cubicBezTo>
                    <a:close/>
                    <a:moveTo>
                      <a:pt x="56" y="613"/>
                    </a:moveTo>
                    <a:cubicBezTo>
                      <a:pt x="28" y="613"/>
                      <a:pt x="0" y="641"/>
                      <a:pt x="0" y="668"/>
                    </a:cubicBezTo>
                    <a:lnTo>
                      <a:pt x="0" y="678"/>
                    </a:lnTo>
                    <a:cubicBezTo>
                      <a:pt x="0" y="706"/>
                      <a:pt x="28" y="733"/>
                      <a:pt x="56" y="733"/>
                    </a:cubicBezTo>
                    <a:lnTo>
                      <a:pt x="520" y="733"/>
                    </a:lnTo>
                    <a:cubicBezTo>
                      <a:pt x="548" y="733"/>
                      <a:pt x="575" y="706"/>
                      <a:pt x="575" y="668"/>
                    </a:cubicBezTo>
                    <a:cubicBezTo>
                      <a:pt x="575" y="641"/>
                      <a:pt x="548" y="613"/>
                      <a:pt x="520" y="613"/>
                    </a:cubicBezTo>
                    <a:close/>
                    <a:moveTo>
                      <a:pt x="984" y="613"/>
                    </a:moveTo>
                    <a:cubicBezTo>
                      <a:pt x="946" y="613"/>
                      <a:pt x="928" y="641"/>
                      <a:pt x="928" y="668"/>
                    </a:cubicBezTo>
                    <a:cubicBezTo>
                      <a:pt x="928" y="706"/>
                      <a:pt x="946" y="733"/>
                      <a:pt x="984" y="733"/>
                    </a:cubicBezTo>
                    <a:lnTo>
                      <a:pt x="1447" y="733"/>
                    </a:lnTo>
                    <a:cubicBezTo>
                      <a:pt x="1475" y="733"/>
                      <a:pt x="1503" y="706"/>
                      <a:pt x="1503" y="668"/>
                    </a:cubicBezTo>
                    <a:cubicBezTo>
                      <a:pt x="1503" y="641"/>
                      <a:pt x="1475" y="613"/>
                      <a:pt x="1447" y="613"/>
                    </a:cubicBezTo>
                    <a:close/>
                    <a:moveTo>
                      <a:pt x="1911" y="613"/>
                    </a:moveTo>
                    <a:cubicBezTo>
                      <a:pt x="1874" y="613"/>
                      <a:pt x="1856" y="641"/>
                      <a:pt x="1856" y="668"/>
                    </a:cubicBezTo>
                    <a:cubicBezTo>
                      <a:pt x="1856" y="706"/>
                      <a:pt x="1874" y="733"/>
                      <a:pt x="1911" y="733"/>
                    </a:cubicBezTo>
                    <a:lnTo>
                      <a:pt x="2375" y="733"/>
                    </a:lnTo>
                    <a:cubicBezTo>
                      <a:pt x="2403" y="733"/>
                      <a:pt x="2431" y="706"/>
                      <a:pt x="2431" y="668"/>
                    </a:cubicBezTo>
                    <a:cubicBezTo>
                      <a:pt x="2431" y="641"/>
                      <a:pt x="2403" y="613"/>
                      <a:pt x="2375" y="613"/>
                    </a:cubicBezTo>
                    <a:close/>
                    <a:moveTo>
                      <a:pt x="2839" y="613"/>
                    </a:moveTo>
                    <a:cubicBezTo>
                      <a:pt x="2802" y="613"/>
                      <a:pt x="2783" y="641"/>
                      <a:pt x="2783" y="668"/>
                    </a:cubicBezTo>
                    <a:cubicBezTo>
                      <a:pt x="2783" y="706"/>
                      <a:pt x="2802" y="733"/>
                      <a:pt x="2839" y="733"/>
                    </a:cubicBezTo>
                    <a:lnTo>
                      <a:pt x="3303" y="733"/>
                    </a:lnTo>
                    <a:cubicBezTo>
                      <a:pt x="3331" y="733"/>
                      <a:pt x="3358" y="706"/>
                      <a:pt x="3358" y="668"/>
                    </a:cubicBezTo>
                    <a:cubicBezTo>
                      <a:pt x="3358" y="641"/>
                      <a:pt x="3331" y="613"/>
                      <a:pt x="3303" y="613"/>
                    </a:cubicBezTo>
                    <a:close/>
                    <a:moveTo>
                      <a:pt x="56" y="1086"/>
                    </a:moveTo>
                    <a:cubicBezTo>
                      <a:pt x="28" y="1086"/>
                      <a:pt x="0" y="1104"/>
                      <a:pt x="0" y="1142"/>
                    </a:cubicBezTo>
                    <a:lnTo>
                      <a:pt x="0" y="1605"/>
                    </a:lnTo>
                    <a:cubicBezTo>
                      <a:pt x="0" y="1633"/>
                      <a:pt x="28" y="1661"/>
                      <a:pt x="56" y="1661"/>
                    </a:cubicBezTo>
                    <a:cubicBezTo>
                      <a:pt x="93" y="1661"/>
                      <a:pt x="121" y="1633"/>
                      <a:pt x="121" y="1605"/>
                    </a:cubicBezTo>
                    <a:lnTo>
                      <a:pt x="121" y="1142"/>
                    </a:lnTo>
                    <a:cubicBezTo>
                      <a:pt x="121" y="1104"/>
                      <a:pt x="93" y="1086"/>
                      <a:pt x="56" y="10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9"/>
              <p:cNvSpPr/>
              <p:nvPr/>
            </p:nvSpPr>
            <p:spPr>
              <a:xfrm>
                <a:off x="7252725" y="2143825"/>
                <a:ext cx="207600" cy="156800"/>
              </a:xfrm>
              <a:custGeom>
                <a:rect b="b" l="l" r="r" t="t"/>
                <a:pathLst>
                  <a:path extrusionOk="0" h="6272" w="8304"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20"/>
                    </a:lnTo>
                    <a:cubicBezTo>
                      <a:pt x="1" y="557"/>
                      <a:pt x="29" y="575"/>
                      <a:pt x="56" y="575"/>
                    </a:cubicBezTo>
                    <a:cubicBezTo>
                      <a:pt x="94" y="575"/>
                      <a:pt x="112" y="557"/>
                      <a:pt x="112" y="520"/>
                    </a:cubicBezTo>
                    <a:lnTo>
                      <a:pt x="112" y="56"/>
                    </a:lnTo>
                    <a:cubicBezTo>
                      <a:pt x="112" y="28"/>
                      <a:pt x="94" y="0"/>
                      <a:pt x="56" y="0"/>
                    </a:cubicBezTo>
                    <a:close/>
                    <a:moveTo>
                      <a:pt x="56" y="928"/>
                    </a:moveTo>
                    <a:cubicBezTo>
                      <a:pt x="29" y="928"/>
                      <a:pt x="1" y="956"/>
                      <a:pt x="1" y="984"/>
                    </a:cubicBezTo>
                    <a:lnTo>
                      <a:pt x="1" y="1447"/>
                    </a:lnTo>
                    <a:cubicBezTo>
                      <a:pt x="1" y="1484"/>
                      <a:pt x="29" y="1503"/>
                      <a:pt x="56" y="1503"/>
                    </a:cubicBezTo>
                    <a:cubicBezTo>
                      <a:pt x="94" y="1503"/>
                      <a:pt x="112" y="1484"/>
                      <a:pt x="112" y="1447"/>
                    </a:cubicBezTo>
                    <a:lnTo>
                      <a:pt x="112" y="984"/>
                    </a:lnTo>
                    <a:cubicBezTo>
                      <a:pt x="112" y="956"/>
                      <a:pt x="94" y="928"/>
                      <a:pt x="56" y="928"/>
                    </a:cubicBezTo>
                    <a:close/>
                    <a:moveTo>
                      <a:pt x="56" y="1856"/>
                    </a:moveTo>
                    <a:cubicBezTo>
                      <a:pt x="29" y="1856"/>
                      <a:pt x="1" y="1883"/>
                      <a:pt x="1" y="1911"/>
                    </a:cubicBezTo>
                    <a:lnTo>
                      <a:pt x="1" y="2375"/>
                    </a:lnTo>
                    <a:cubicBezTo>
                      <a:pt x="1" y="2412"/>
                      <a:pt x="29" y="2431"/>
                      <a:pt x="56" y="2431"/>
                    </a:cubicBezTo>
                    <a:cubicBezTo>
                      <a:pt x="94" y="2431"/>
                      <a:pt x="112" y="2412"/>
                      <a:pt x="112" y="2375"/>
                    </a:cubicBezTo>
                    <a:lnTo>
                      <a:pt x="112" y="1911"/>
                    </a:lnTo>
                    <a:cubicBezTo>
                      <a:pt x="112" y="1883"/>
                      <a:pt x="94" y="1856"/>
                      <a:pt x="56" y="1856"/>
                    </a:cubicBezTo>
                    <a:close/>
                    <a:moveTo>
                      <a:pt x="66" y="2774"/>
                    </a:moveTo>
                    <a:cubicBezTo>
                      <a:pt x="29" y="2774"/>
                      <a:pt x="10" y="2802"/>
                      <a:pt x="10" y="2830"/>
                    </a:cubicBezTo>
                    <a:cubicBezTo>
                      <a:pt x="10" y="2867"/>
                      <a:pt x="29" y="2895"/>
                      <a:pt x="66" y="2895"/>
                    </a:cubicBezTo>
                    <a:lnTo>
                      <a:pt x="530" y="2895"/>
                    </a:lnTo>
                    <a:cubicBezTo>
                      <a:pt x="557" y="2895"/>
                      <a:pt x="585" y="2867"/>
                      <a:pt x="585" y="2830"/>
                    </a:cubicBezTo>
                    <a:cubicBezTo>
                      <a:pt x="585" y="2802"/>
                      <a:pt x="557" y="2774"/>
                      <a:pt x="530" y="2774"/>
                    </a:cubicBezTo>
                    <a:close/>
                    <a:moveTo>
                      <a:pt x="993" y="2774"/>
                    </a:moveTo>
                    <a:cubicBezTo>
                      <a:pt x="956" y="2774"/>
                      <a:pt x="938" y="2802"/>
                      <a:pt x="938" y="2830"/>
                    </a:cubicBezTo>
                    <a:cubicBezTo>
                      <a:pt x="938" y="2867"/>
                      <a:pt x="956" y="2895"/>
                      <a:pt x="993" y="2895"/>
                    </a:cubicBezTo>
                    <a:lnTo>
                      <a:pt x="1457" y="2895"/>
                    </a:lnTo>
                    <a:cubicBezTo>
                      <a:pt x="1485" y="2895"/>
                      <a:pt x="1513" y="2867"/>
                      <a:pt x="1513" y="2830"/>
                    </a:cubicBezTo>
                    <a:cubicBezTo>
                      <a:pt x="1513" y="2802"/>
                      <a:pt x="1485" y="2774"/>
                      <a:pt x="1457" y="2774"/>
                    </a:cubicBezTo>
                    <a:close/>
                    <a:moveTo>
                      <a:pt x="1921" y="2774"/>
                    </a:moveTo>
                    <a:cubicBezTo>
                      <a:pt x="1884" y="2774"/>
                      <a:pt x="1865" y="2802"/>
                      <a:pt x="1865" y="2830"/>
                    </a:cubicBezTo>
                    <a:cubicBezTo>
                      <a:pt x="1865" y="2867"/>
                      <a:pt x="1884" y="2895"/>
                      <a:pt x="1921" y="2895"/>
                    </a:cubicBezTo>
                    <a:lnTo>
                      <a:pt x="2385" y="2895"/>
                    </a:lnTo>
                    <a:cubicBezTo>
                      <a:pt x="2413" y="2895"/>
                      <a:pt x="2441" y="2867"/>
                      <a:pt x="2441" y="2830"/>
                    </a:cubicBezTo>
                    <a:cubicBezTo>
                      <a:pt x="2441" y="2802"/>
                      <a:pt x="2413" y="2774"/>
                      <a:pt x="2385" y="2774"/>
                    </a:cubicBezTo>
                    <a:close/>
                    <a:moveTo>
                      <a:pt x="2849" y="2774"/>
                    </a:moveTo>
                    <a:cubicBezTo>
                      <a:pt x="2812" y="2774"/>
                      <a:pt x="2793" y="2802"/>
                      <a:pt x="2793" y="2830"/>
                    </a:cubicBezTo>
                    <a:cubicBezTo>
                      <a:pt x="2793" y="2867"/>
                      <a:pt x="2812" y="2895"/>
                      <a:pt x="2849" y="2895"/>
                    </a:cubicBezTo>
                    <a:lnTo>
                      <a:pt x="3313" y="2895"/>
                    </a:lnTo>
                    <a:cubicBezTo>
                      <a:pt x="3340" y="2895"/>
                      <a:pt x="3368" y="2867"/>
                      <a:pt x="3368" y="2830"/>
                    </a:cubicBezTo>
                    <a:cubicBezTo>
                      <a:pt x="3368" y="2802"/>
                      <a:pt x="3340" y="2774"/>
                      <a:pt x="3313" y="2774"/>
                    </a:cubicBezTo>
                    <a:close/>
                    <a:moveTo>
                      <a:pt x="3776" y="2774"/>
                    </a:moveTo>
                    <a:cubicBezTo>
                      <a:pt x="3739" y="2774"/>
                      <a:pt x="3721" y="2802"/>
                      <a:pt x="3721" y="2830"/>
                    </a:cubicBezTo>
                    <a:cubicBezTo>
                      <a:pt x="3721" y="2867"/>
                      <a:pt x="3739" y="2895"/>
                      <a:pt x="3776" y="2895"/>
                    </a:cubicBezTo>
                    <a:lnTo>
                      <a:pt x="4240" y="2895"/>
                    </a:lnTo>
                    <a:cubicBezTo>
                      <a:pt x="4268" y="2895"/>
                      <a:pt x="4296" y="2867"/>
                      <a:pt x="4296" y="2830"/>
                    </a:cubicBezTo>
                    <a:cubicBezTo>
                      <a:pt x="4296" y="2802"/>
                      <a:pt x="4268" y="2774"/>
                      <a:pt x="4240" y="2774"/>
                    </a:cubicBezTo>
                    <a:close/>
                    <a:moveTo>
                      <a:pt x="4704" y="2774"/>
                    </a:moveTo>
                    <a:cubicBezTo>
                      <a:pt x="4667" y="2774"/>
                      <a:pt x="4648" y="2802"/>
                      <a:pt x="4648" y="2830"/>
                    </a:cubicBezTo>
                    <a:cubicBezTo>
                      <a:pt x="4648" y="2867"/>
                      <a:pt x="4667" y="2895"/>
                      <a:pt x="4704" y="2895"/>
                    </a:cubicBezTo>
                    <a:lnTo>
                      <a:pt x="5168" y="2895"/>
                    </a:lnTo>
                    <a:cubicBezTo>
                      <a:pt x="5196" y="2895"/>
                      <a:pt x="5224" y="2867"/>
                      <a:pt x="5224" y="2830"/>
                    </a:cubicBezTo>
                    <a:cubicBezTo>
                      <a:pt x="5224" y="2802"/>
                      <a:pt x="5196" y="2774"/>
                      <a:pt x="5168" y="2774"/>
                    </a:cubicBezTo>
                    <a:close/>
                    <a:moveTo>
                      <a:pt x="5632" y="2774"/>
                    </a:moveTo>
                    <a:cubicBezTo>
                      <a:pt x="5595" y="2774"/>
                      <a:pt x="5576" y="2802"/>
                      <a:pt x="5576" y="2830"/>
                    </a:cubicBezTo>
                    <a:cubicBezTo>
                      <a:pt x="5576" y="2867"/>
                      <a:pt x="5595" y="2895"/>
                      <a:pt x="5632" y="2895"/>
                    </a:cubicBezTo>
                    <a:lnTo>
                      <a:pt x="6096" y="2895"/>
                    </a:lnTo>
                    <a:cubicBezTo>
                      <a:pt x="6123" y="2895"/>
                      <a:pt x="6151" y="2867"/>
                      <a:pt x="6151" y="2830"/>
                    </a:cubicBezTo>
                    <a:cubicBezTo>
                      <a:pt x="6151" y="2802"/>
                      <a:pt x="6123" y="2774"/>
                      <a:pt x="6096" y="2774"/>
                    </a:cubicBezTo>
                    <a:close/>
                    <a:moveTo>
                      <a:pt x="6559" y="2774"/>
                    </a:moveTo>
                    <a:cubicBezTo>
                      <a:pt x="6522" y="2774"/>
                      <a:pt x="6504" y="2802"/>
                      <a:pt x="6504" y="2830"/>
                    </a:cubicBezTo>
                    <a:cubicBezTo>
                      <a:pt x="6504" y="2867"/>
                      <a:pt x="6522" y="2895"/>
                      <a:pt x="6559" y="2895"/>
                    </a:cubicBezTo>
                    <a:lnTo>
                      <a:pt x="7023" y="2895"/>
                    </a:lnTo>
                    <a:cubicBezTo>
                      <a:pt x="7051" y="2895"/>
                      <a:pt x="7079" y="2867"/>
                      <a:pt x="7079" y="2830"/>
                    </a:cubicBezTo>
                    <a:cubicBezTo>
                      <a:pt x="7079" y="2802"/>
                      <a:pt x="7051" y="2774"/>
                      <a:pt x="7023" y="2774"/>
                    </a:cubicBezTo>
                    <a:close/>
                    <a:moveTo>
                      <a:pt x="7487" y="2774"/>
                    </a:moveTo>
                    <a:cubicBezTo>
                      <a:pt x="7450" y="2774"/>
                      <a:pt x="7431" y="2802"/>
                      <a:pt x="7431" y="2830"/>
                    </a:cubicBezTo>
                    <a:cubicBezTo>
                      <a:pt x="7431" y="2867"/>
                      <a:pt x="7450" y="2895"/>
                      <a:pt x="7487" y="2895"/>
                    </a:cubicBezTo>
                    <a:lnTo>
                      <a:pt x="7951" y="2895"/>
                    </a:lnTo>
                    <a:cubicBezTo>
                      <a:pt x="7979" y="2895"/>
                      <a:pt x="8007" y="2867"/>
                      <a:pt x="8007" y="2830"/>
                    </a:cubicBezTo>
                    <a:cubicBezTo>
                      <a:pt x="8007" y="2802"/>
                      <a:pt x="7979" y="2774"/>
                      <a:pt x="7951" y="2774"/>
                    </a:cubicBezTo>
                    <a:close/>
                    <a:moveTo>
                      <a:pt x="8248" y="2941"/>
                    </a:moveTo>
                    <a:cubicBezTo>
                      <a:pt x="8211" y="2941"/>
                      <a:pt x="8183" y="2969"/>
                      <a:pt x="8183" y="3006"/>
                    </a:cubicBezTo>
                    <a:lnTo>
                      <a:pt x="8183" y="3470"/>
                    </a:lnTo>
                    <a:cubicBezTo>
                      <a:pt x="8183" y="3497"/>
                      <a:pt x="8211" y="3525"/>
                      <a:pt x="8248" y="3525"/>
                    </a:cubicBezTo>
                    <a:cubicBezTo>
                      <a:pt x="8276" y="3525"/>
                      <a:pt x="8303" y="3497"/>
                      <a:pt x="8303" y="3470"/>
                    </a:cubicBezTo>
                    <a:lnTo>
                      <a:pt x="8303" y="3006"/>
                    </a:lnTo>
                    <a:cubicBezTo>
                      <a:pt x="8303" y="2969"/>
                      <a:pt x="8276" y="2941"/>
                      <a:pt x="8248" y="2941"/>
                    </a:cubicBezTo>
                    <a:close/>
                    <a:moveTo>
                      <a:pt x="8248" y="3869"/>
                    </a:moveTo>
                    <a:cubicBezTo>
                      <a:pt x="8211" y="3869"/>
                      <a:pt x="8183" y="3896"/>
                      <a:pt x="8183" y="3933"/>
                    </a:cubicBezTo>
                    <a:lnTo>
                      <a:pt x="8183" y="4397"/>
                    </a:lnTo>
                    <a:cubicBezTo>
                      <a:pt x="8183" y="4425"/>
                      <a:pt x="8211" y="4453"/>
                      <a:pt x="8248" y="4453"/>
                    </a:cubicBezTo>
                    <a:cubicBezTo>
                      <a:pt x="8276" y="4453"/>
                      <a:pt x="8303" y="4425"/>
                      <a:pt x="8303" y="4397"/>
                    </a:cubicBezTo>
                    <a:lnTo>
                      <a:pt x="8303" y="3933"/>
                    </a:lnTo>
                    <a:cubicBezTo>
                      <a:pt x="8303" y="3896"/>
                      <a:pt x="8276" y="3869"/>
                      <a:pt x="8248" y="3869"/>
                    </a:cubicBezTo>
                    <a:close/>
                    <a:moveTo>
                      <a:pt x="8248" y="4796"/>
                    </a:moveTo>
                    <a:cubicBezTo>
                      <a:pt x="8211" y="4796"/>
                      <a:pt x="8183" y="4824"/>
                      <a:pt x="8183" y="4861"/>
                    </a:cubicBezTo>
                    <a:lnTo>
                      <a:pt x="8183" y="5325"/>
                    </a:lnTo>
                    <a:cubicBezTo>
                      <a:pt x="8183" y="5353"/>
                      <a:pt x="8211" y="5381"/>
                      <a:pt x="8248" y="5381"/>
                    </a:cubicBezTo>
                    <a:cubicBezTo>
                      <a:pt x="8276" y="5381"/>
                      <a:pt x="8303" y="5353"/>
                      <a:pt x="8303" y="5325"/>
                    </a:cubicBezTo>
                    <a:lnTo>
                      <a:pt x="8303" y="4861"/>
                    </a:lnTo>
                    <a:cubicBezTo>
                      <a:pt x="8303" y="4824"/>
                      <a:pt x="8276" y="4796"/>
                      <a:pt x="8248" y="4796"/>
                    </a:cubicBezTo>
                    <a:close/>
                    <a:moveTo>
                      <a:pt x="8248" y="5724"/>
                    </a:moveTo>
                    <a:cubicBezTo>
                      <a:pt x="8211" y="5724"/>
                      <a:pt x="8183" y="5752"/>
                      <a:pt x="8183" y="5789"/>
                    </a:cubicBezTo>
                    <a:lnTo>
                      <a:pt x="8183" y="6216"/>
                    </a:lnTo>
                    <a:cubicBezTo>
                      <a:pt x="8183" y="6253"/>
                      <a:pt x="8211" y="6271"/>
                      <a:pt x="8248" y="6271"/>
                    </a:cubicBezTo>
                    <a:cubicBezTo>
                      <a:pt x="8276" y="6271"/>
                      <a:pt x="8303" y="6253"/>
                      <a:pt x="8303" y="6216"/>
                    </a:cubicBezTo>
                    <a:lnTo>
                      <a:pt x="8303" y="5789"/>
                    </a:lnTo>
                    <a:cubicBezTo>
                      <a:pt x="8303" y="5752"/>
                      <a:pt x="8276" y="5724"/>
                      <a:pt x="8248" y="57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9"/>
              <p:cNvSpPr/>
              <p:nvPr/>
            </p:nvSpPr>
            <p:spPr>
              <a:xfrm>
                <a:off x="7564200" y="1778325"/>
                <a:ext cx="41075" cy="41075"/>
              </a:xfrm>
              <a:custGeom>
                <a:rect b="b" l="l" r="r" t="t"/>
                <a:pathLst>
                  <a:path extrusionOk="0" h="1643" w="1643">
                    <a:moveTo>
                      <a:pt x="826" y="186"/>
                    </a:moveTo>
                    <a:lnTo>
                      <a:pt x="1049" y="585"/>
                    </a:lnTo>
                    <a:cubicBezTo>
                      <a:pt x="1049" y="594"/>
                      <a:pt x="1058" y="603"/>
                      <a:pt x="1067" y="603"/>
                    </a:cubicBezTo>
                    <a:lnTo>
                      <a:pt x="1466" y="826"/>
                    </a:lnTo>
                    <a:lnTo>
                      <a:pt x="1067" y="1048"/>
                    </a:lnTo>
                    <a:cubicBezTo>
                      <a:pt x="1058" y="1048"/>
                      <a:pt x="1049" y="1058"/>
                      <a:pt x="1039" y="1067"/>
                    </a:cubicBezTo>
                    <a:lnTo>
                      <a:pt x="826" y="1466"/>
                    </a:lnTo>
                    <a:lnTo>
                      <a:pt x="603" y="1067"/>
                    </a:lnTo>
                    <a:cubicBezTo>
                      <a:pt x="603" y="1058"/>
                      <a:pt x="594" y="1048"/>
                      <a:pt x="585" y="1039"/>
                    </a:cubicBezTo>
                    <a:lnTo>
                      <a:pt x="186" y="826"/>
                    </a:lnTo>
                    <a:lnTo>
                      <a:pt x="585" y="603"/>
                    </a:lnTo>
                    <a:cubicBezTo>
                      <a:pt x="594" y="603"/>
                      <a:pt x="603" y="594"/>
                      <a:pt x="603" y="585"/>
                    </a:cubicBezTo>
                    <a:lnTo>
                      <a:pt x="826" y="186"/>
                    </a:lnTo>
                    <a:close/>
                    <a:moveTo>
                      <a:pt x="826" y="0"/>
                    </a:moveTo>
                    <a:cubicBezTo>
                      <a:pt x="807" y="0"/>
                      <a:pt x="789" y="19"/>
                      <a:pt x="780" y="37"/>
                    </a:cubicBezTo>
                    <a:lnTo>
                      <a:pt x="511" y="510"/>
                    </a:lnTo>
                    <a:lnTo>
                      <a:pt x="37" y="770"/>
                    </a:lnTo>
                    <a:cubicBezTo>
                      <a:pt x="19" y="779"/>
                      <a:pt x="0" y="798"/>
                      <a:pt x="0" y="826"/>
                    </a:cubicBezTo>
                    <a:cubicBezTo>
                      <a:pt x="0" y="844"/>
                      <a:pt x="19" y="863"/>
                      <a:pt x="37" y="872"/>
                    </a:cubicBezTo>
                    <a:lnTo>
                      <a:pt x="511" y="1141"/>
                    </a:lnTo>
                    <a:lnTo>
                      <a:pt x="770" y="1614"/>
                    </a:lnTo>
                    <a:cubicBezTo>
                      <a:pt x="780" y="1633"/>
                      <a:pt x="798" y="1642"/>
                      <a:pt x="826" y="1642"/>
                    </a:cubicBezTo>
                    <a:cubicBezTo>
                      <a:pt x="845" y="1642"/>
                      <a:pt x="863" y="1633"/>
                      <a:pt x="872" y="1614"/>
                    </a:cubicBezTo>
                    <a:lnTo>
                      <a:pt x="1141" y="1141"/>
                    </a:lnTo>
                    <a:lnTo>
                      <a:pt x="1615" y="881"/>
                    </a:lnTo>
                    <a:cubicBezTo>
                      <a:pt x="1633" y="863"/>
                      <a:pt x="1642" y="844"/>
                      <a:pt x="1642" y="826"/>
                    </a:cubicBezTo>
                    <a:cubicBezTo>
                      <a:pt x="1642" y="807"/>
                      <a:pt x="1633" y="789"/>
                      <a:pt x="1615" y="779"/>
                    </a:cubicBezTo>
                    <a:lnTo>
                      <a:pt x="1141" y="510"/>
                    </a:lnTo>
                    <a:lnTo>
                      <a:pt x="882" y="37"/>
                    </a:lnTo>
                    <a:cubicBezTo>
                      <a:pt x="863" y="9"/>
                      <a:pt x="845" y="0"/>
                      <a:pt x="826" y="0"/>
                    </a:cubicBezTo>
                    <a:close/>
                  </a:path>
                </a:pathLst>
              </a:custGeom>
              <a:solidFill>
                <a:srgbClr val="2AAF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9"/>
              <p:cNvSpPr/>
              <p:nvPr/>
            </p:nvSpPr>
            <p:spPr>
              <a:xfrm>
                <a:off x="6975825" y="2325875"/>
                <a:ext cx="51500" cy="51275"/>
              </a:xfrm>
              <a:custGeom>
                <a:rect b="b" l="l" r="r" t="t"/>
                <a:pathLst>
                  <a:path extrusionOk="0" h="2051" w="2060">
                    <a:moveTo>
                      <a:pt x="1030" y="177"/>
                    </a:moveTo>
                    <a:lnTo>
                      <a:pt x="1327" y="715"/>
                    </a:lnTo>
                    <a:cubicBezTo>
                      <a:pt x="1327" y="724"/>
                      <a:pt x="1336" y="733"/>
                      <a:pt x="1346" y="733"/>
                    </a:cubicBezTo>
                    <a:lnTo>
                      <a:pt x="1874" y="1030"/>
                    </a:lnTo>
                    <a:lnTo>
                      <a:pt x="1346" y="1318"/>
                    </a:lnTo>
                    <a:cubicBezTo>
                      <a:pt x="1336" y="1327"/>
                      <a:pt x="1327" y="1336"/>
                      <a:pt x="1318" y="1345"/>
                    </a:cubicBezTo>
                    <a:lnTo>
                      <a:pt x="1030" y="1874"/>
                    </a:lnTo>
                    <a:lnTo>
                      <a:pt x="733" y="1336"/>
                    </a:lnTo>
                    <a:cubicBezTo>
                      <a:pt x="733" y="1327"/>
                      <a:pt x="724" y="1318"/>
                      <a:pt x="715" y="1318"/>
                    </a:cubicBezTo>
                    <a:lnTo>
                      <a:pt x="186" y="1021"/>
                    </a:lnTo>
                    <a:lnTo>
                      <a:pt x="715" y="733"/>
                    </a:lnTo>
                    <a:cubicBezTo>
                      <a:pt x="724" y="724"/>
                      <a:pt x="733" y="715"/>
                      <a:pt x="743" y="705"/>
                    </a:cubicBezTo>
                    <a:lnTo>
                      <a:pt x="1030" y="177"/>
                    </a:lnTo>
                    <a:close/>
                    <a:moveTo>
                      <a:pt x="1030" y="0"/>
                    </a:moveTo>
                    <a:cubicBezTo>
                      <a:pt x="1012" y="0"/>
                      <a:pt x="993" y="10"/>
                      <a:pt x="984" y="28"/>
                    </a:cubicBezTo>
                    <a:lnTo>
                      <a:pt x="640" y="640"/>
                    </a:lnTo>
                    <a:lnTo>
                      <a:pt x="28" y="974"/>
                    </a:lnTo>
                    <a:cubicBezTo>
                      <a:pt x="10" y="984"/>
                      <a:pt x="0" y="1002"/>
                      <a:pt x="0" y="1021"/>
                    </a:cubicBezTo>
                    <a:cubicBezTo>
                      <a:pt x="0" y="1039"/>
                      <a:pt x="10" y="1067"/>
                      <a:pt x="28" y="1076"/>
                    </a:cubicBezTo>
                    <a:lnTo>
                      <a:pt x="640" y="1410"/>
                    </a:lnTo>
                    <a:lnTo>
                      <a:pt x="974" y="2023"/>
                    </a:lnTo>
                    <a:cubicBezTo>
                      <a:pt x="984" y="2041"/>
                      <a:pt x="1002" y="2050"/>
                      <a:pt x="1030" y="2050"/>
                    </a:cubicBezTo>
                    <a:cubicBezTo>
                      <a:pt x="1049" y="2050"/>
                      <a:pt x="1067" y="2041"/>
                      <a:pt x="1076" y="2023"/>
                    </a:cubicBezTo>
                    <a:lnTo>
                      <a:pt x="1410" y="1410"/>
                    </a:lnTo>
                    <a:lnTo>
                      <a:pt x="2023" y="1076"/>
                    </a:lnTo>
                    <a:cubicBezTo>
                      <a:pt x="2041" y="1067"/>
                      <a:pt x="2060" y="1049"/>
                      <a:pt x="2060" y="1030"/>
                    </a:cubicBezTo>
                    <a:cubicBezTo>
                      <a:pt x="2060" y="1002"/>
                      <a:pt x="2041" y="984"/>
                      <a:pt x="2023" y="974"/>
                    </a:cubicBezTo>
                    <a:lnTo>
                      <a:pt x="1420" y="640"/>
                    </a:lnTo>
                    <a:lnTo>
                      <a:pt x="1086" y="28"/>
                    </a:lnTo>
                    <a:cubicBezTo>
                      <a:pt x="1076" y="10"/>
                      <a:pt x="1058" y="0"/>
                      <a:pt x="10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9"/>
              <p:cNvSpPr/>
              <p:nvPr/>
            </p:nvSpPr>
            <p:spPr>
              <a:xfrm>
                <a:off x="6992525" y="1930925"/>
                <a:ext cx="22050" cy="22050"/>
              </a:xfrm>
              <a:custGeom>
                <a:rect b="b" l="l" r="r" t="t"/>
                <a:pathLst>
                  <a:path extrusionOk="0" h="882" w="882">
                    <a:moveTo>
                      <a:pt x="446" y="112"/>
                    </a:moveTo>
                    <a:cubicBezTo>
                      <a:pt x="622" y="112"/>
                      <a:pt x="770" y="260"/>
                      <a:pt x="770" y="436"/>
                    </a:cubicBezTo>
                    <a:cubicBezTo>
                      <a:pt x="770" y="622"/>
                      <a:pt x="622" y="761"/>
                      <a:pt x="446" y="761"/>
                    </a:cubicBezTo>
                    <a:cubicBezTo>
                      <a:pt x="260" y="761"/>
                      <a:pt x="112" y="622"/>
                      <a:pt x="112" y="436"/>
                    </a:cubicBezTo>
                    <a:cubicBezTo>
                      <a:pt x="112" y="260"/>
                      <a:pt x="260" y="112"/>
                      <a:pt x="446" y="112"/>
                    </a:cubicBezTo>
                    <a:close/>
                    <a:moveTo>
                      <a:pt x="446" y="0"/>
                    </a:moveTo>
                    <a:cubicBezTo>
                      <a:pt x="195" y="0"/>
                      <a:pt x="0" y="195"/>
                      <a:pt x="0" y="436"/>
                    </a:cubicBezTo>
                    <a:cubicBezTo>
                      <a:pt x="0" y="687"/>
                      <a:pt x="195" y="882"/>
                      <a:pt x="446" y="882"/>
                    </a:cubicBezTo>
                    <a:cubicBezTo>
                      <a:pt x="687" y="882"/>
                      <a:pt x="882" y="687"/>
                      <a:pt x="882" y="436"/>
                    </a:cubicBezTo>
                    <a:cubicBezTo>
                      <a:pt x="882" y="195"/>
                      <a:pt x="687" y="0"/>
                      <a:pt x="4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9"/>
              <p:cNvSpPr/>
              <p:nvPr/>
            </p:nvSpPr>
            <p:spPr>
              <a:xfrm>
                <a:off x="6934075" y="2211075"/>
                <a:ext cx="14175" cy="14175"/>
              </a:xfrm>
              <a:custGeom>
                <a:rect b="b" l="l" r="r" t="t"/>
                <a:pathLst>
                  <a:path extrusionOk="0" h="567" w="567">
                    <a:moveTo>
                      <a:pt x="288" y="121"/>
                    </a:moveTo>
                    <a:cubicBezTo>
                      <a:pt x="381" y="121"/>
                      <a:pt x="455" y="195"/>
                      <a:pt x="455" y="288"/>
                    </a:cubicBezTo>
                    <a:cubicBezTo>
                      <a:pt x="455" y="381"/>
                      <a:pt x="381" y="455"/>
                      <a:pt x="288" y="455"/>
                    </a:cubicBezTo>
                    <a:cubicBezTo>
                      <a:pt x="195" y="455"/>
                      <a:pt x="121" y="381"/>
                      <a:pt x="121" y="288"/>
                    </a:cubicBezTo>
                    <a:cubicBezTo>
                      <a:pt x="121" y="195"/>
                      <a:pt x="195" y="121"/>
                      <a:pt x="288" y="121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1" y="130"/>
                      <a:pt x="1" y="288"/>
                    </a:cubicBezTo>
                    <a:cubicBezTo>
                      <a:pt x="1" y="446"/>
                      <a:pt x="130" y="566"/>
                      <a:pt x="288" y="566"/>
                    </a:cubicBezTo>
                    <a:cubicBezTo>
                      <a:pt x="446" y="566"/>
                      <a:pt x="566" y="446"/>
                      <a:pt x="566" y="288"/>
                    </a:cubicBezTo>
                    <a:cubicBezTo>
                      <a:pt x="566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rgbClr val="7FD6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9"/>
              <p:cNvSpPr/>
              <p:nvPr/>
            </p:nvSpPr>
            <p:spPr>
              <a:xfrm>
                <a:off x="6935000" y="2456875"/>
                <a:ext cx="344900" cy="344675"/>
              </a:xfrm>
              <a:custGeom>
                <a:rect b="b" l="l" r="r" t="t"/>
                <a:pathLst>
                  <a:path extrusionOk="0" h="13787" w="13796">
                    <a:moveTo>
                      <a:pt x="6912" y="3796"/>
                    </a:moveTo>
                    <a:cubicBezTo>
                      <a:pt x="7506" y="3796"/>
                      <a:pt x="8099" y="3972"/>
                      <a:pt x="8609" y="4315"/>
                    </a:cubicBezTo>
                    <a:cubicBezTo>
                      <a:pt x="9361" y="4816"/>
                      <a:pt x="9853" y="5614"/>
                      <a:pt x="9964" y="6514"/>
                    </a:cubicBezTo>
                    <a:cubicBezTo>
                      <a:pt x="10149" y="7998"/>
                      <a:pt x="9203" y="9427"/>
                      <a:pt x="7765" y="9835"/>
                    </a:cubicBezTo>
                    <a:cubicBezTo>
                      <a:pt x="7482" y="9916"/>
                      <a:pt x="7191" y="9957"/>
                      <a:pt x="6903" y="9957"/>
                    </a:cubicBezTo>
                    <a:cubicBezTo>
                      <a:pt x="6303" y="9957"/>
                      <a:pt x="5712" y="9783"/>
                      <a:pt x="5205" y="9445"/>
                    </a:cubicBezTo>
                    <a:cubicBezTo>
                      <a:pt x="4453" y="8944"/>
                      <a:pt x="3962" y="8147"/>
                      <a:pt x="3851" y="7247"/>
                    </a:cubicBezTo>
                    <a:cubicBezTo>
                      <a:pt x="3674" y="5762"/>
                      <a:pt x="4620" y="4334"/>
                      <a:pt x="6049" y="3916"/>
                    </a:cubicBezTo>
                    <a:cubicBezTo>
                      <a:pt x="6337" y="3842"/>
                      <a:pt x="6624" y="3796"/>
                      <a:pt x="6912" y="3796"/>
                    </a:cubicBezTo>
                    <a:close/>
                    <a:moveTo>
                      <a:pt x="6911" y="3680"/>
                    </a:moveTo>
                    <a:cubicBezTo>
                      <a:pt x="6614" y="3680"/>
                      <a:pt x="6315" y="3721"/>
                      <a:pt x="6021" y="3805"/>
                    </a:cubicBezTo>
                    <a:cubicBezTo>
                      <a:pt x="4528" y="4232"/>
                      <a:pt x="3544" y="5716"/>
                      <a:pt x="3739" y="7256"/>
                    </a:cubicBezTo>
                    <a:cubicBezTo>
                      <a:pt x="3851" y="8193"/>
                      <a:pt x="4361" y="9028"/>
                      <a:pt x="5140" y="9538"/>
                    </a:cubicBezTo>
                    <a:cubicBezTo>
                      <a:pt x="5669" y="9891"/>
                      <a:pt x="6290" y="10076"/>
                      <a:pt x="6912" y="10076"/>
                    </a:cubicBezTo>
                    <a:cubicBezTo>
                      <a:pt x="7209" y="10076"/>
                      <a:pt x="7506" y="10030"/>
                      <a:pt x="7793" y="9946"/>
                    </a:cubicBezTo>
                    <a:cubicBezTo>
                      <a:pt x="9287" y="9519"/>
                      <a:pt x="10270" y="8035"/>
                      <a:pt x="10084" y="6495"/>
                    </a:cubicBezTo>
                    <a:cubicBezTo>
                      <a:pt x="9964" y="5568"/>
                      <a:pt x="9454" y="4733"/>
                      <a:pt x="8674" y="4213"/>
                    </a:cubicBezTo>
                    <a:cubicBezTo>
                      <a:pt x="8147" y="3862"/>
                      <a:pt x="7534" y="3680"/>
                      <a:pt x="6911" y="3680"/>
                    </a:cubicBezTo>
                    <a:close/>
                    <a:moveTo>
                      <a:pt x="5928" y="118"/>
                    </a:moveTo>
                    <a:cubicBezTo>
                      <a:pt x="5934" y="118"/>
                      <a:pt x="5938" y="122"/>
                      <a:pt x="5938" y="122"/>
                    </a:cubicBezTo>
                    <a:cubicBezTo>
                      <a:pt x="5938" y="122"/>
                      <a:pt x="5947" y="122"/>
                      <a:pt x="5947" y="132"/>
                    </a:cubicBezTo>
                    <a:lnTo>
                      <a:pt x="6411" y="1588"/>
                    </a:lnTo>
                    <a:cubicBezTo>
                      <a:pt x="6428" y="1646"/>
                      <a:pt x="6474" y="1682"/>
                      <a:pt x="6530" y="1682"/>
                    </a:cubicBezTo>
                    <a:cubicBezTo>
                      <a:pt x="6537" y="1682"/>
                      <a:pt x="6543" y="1682"/>
                      <a:pt x="6550" y="1681"/>
                    </a:cubicBezTo>
                    <a:cubicBezTo>
                      <a:pt x="6670" y="1672"/>
                      <a:pt x="6789" y="1668"/>
                      <a:pt x="6907" y="1668"/>
                    </a:cubicBezTo>
                    <a:cubicBezTo>
                      <a:pt x="7323" y="1668"/>
                      <a:pt x="7732" y="1719"/>
                      <a:pt x="8136" y="1820"/>
                    </a:cubicBezTo>
                    <a:cubicBezTo>
                      <a:pt x="8150" y="1824"/>
                      <a:pt x="8163" y="1826"/>
                      <a:pt x="8177" y="1826"/>
                    </a:cubicBezTo>
                    <a:cubicBezTo>
                      <a:pt x="8227" y="1826"/>
                      <a:pt x="8272" y="1799"/>
                      <a:pt x="8294" y="1755"/>
                    </a:cubicBezTo>
                    <a:lnTo>
                      <a:pt x="8999" y="391"/>
                    </a:lnTo>
                    <a:cubicBezTo>
                      <a:pt x="8999" y="382"/>
                      <a:pt x="9018" y="382"/>
                      <a:pt x="9027" y="382"/>
                    </a:cubicBezTo>
                    <a:lnTo>
                      <a:pt x="11003" y="1412"/>
                    </a:lnTo>
                    <a:cubicBezTo>
                      <a:pt x="11012" y="1412"/>
                      <a:pt x="11012" y="1430"/>
                      <a:pt x="11012" y="1440"/>
                    </a:cubicBezTo>
                    <a:lnTo>
                      <a:pt x="10307" y="2794"/>
                    </a:lnTo>
                    <a:cubicBezTo>
                      <a:pt x="10279" y="2850"/>
                      <a:pt x="10289" y="2924"/>
                      <a:pt x="10335" y="2961"/>
                    </a:cubicBezTo>
                    <a:cubicBezTo>
                      <a:pt x="10743" y="3313"/>
                      <a:pt x="11086" y="3731"/>
                      <a:pt x="11365" y="4185"/>
                    </a:cubicBezTo>
                    <a:cubicBezTo>
                      <a:pt x="11386" y="4227"/>
                      <a:pt x="11427" y="4248"/>
                      <a:pt x="11474" y="4248"/>
                    </a:cubicBezTo>
                    <a:cubicBezTo>
                      <a:pt x="11490" y="4248"/>
                      <a:pt x="11506" y="4246"/>
                      <a:pt x="11522" y="4241"/>
                    </a:cubicBezTo>
                    <a:lnTo>
                      <a:pt x="12979" y="3787"/>
                    </a:lnTo>
                    <a:cubicBezTo>
                      <a:pt x="12981" y="3784"/>
                      <a:pt x="12985" y="3783"/>
                      <a:pt x="12989" y="3783"/>
                    </a:cubicBezTo>
                    <a:cubicBezTo>
                      <a:pt x="12997" y="3783"/>
                      <a:pt x="13007" y="3789"/>
                      <a:pt x="13007" y="3796"/>
                    </a:cubicBezTo>
                    <a:lnTo>
                      <a:pt x="13675" y="5920"/>
                    </a:lnTo>
                    <a:cubicBezTo>
                      <a:pt x="13675" y="5929"/>
                      <a:pt x="13675" y="5939"/>
                      <a:pt x="13665" y="5948"/>
                    </a:cubicBezTo>
                    <a:lnTo>
                      <a:pt x="12200" y="6403"/>
                    </a:lnTo>
                    <a:cubicBezTo>
                      <a:pt x="12144" y="6421"/>
                      <a:pt x="12107" y="6486"/>
                      <a:pt x="12107" y="6542"/>
                    </a:cubicBezTo>
                    <a:cubicBezTo>
                      <a:pt x="12144" y="7080"/>
                      <a:pt x="12097" y="7618"/>
                      <a:pt x="11968" y="8137"/>
                    </a:cubicBezTo>
                    <a:cubicBezTo>
                      <a:pt x="11958" y="8202"/>
                      <a:pt x="11986" y="8258"/>
                      <a:pt x="12042" y="8295"/>
                    </a:cubicBezTo>
                    <a:lnTo>
                      <a:pt x="13396" y="9000"/>
                    </a:lnTo>
                    <a:cubicBezTo>
                      <a:pt x="13415" y="9000"/>
                      <a:pt x="13415" y="9009"/>
                      <a:pt x="13406" y="9028"/>
                    </a:cubicBezTo>
                    <a:lnTo>
                      <a:pt x="12385" y="10994"/>
                    </a:lnTo>
                    <a:cubicBezTo>
                      <a:pt x="12379" y="11001"/>
                      <a:pt x="12372" y="11008"/>
                      <a:pt x="12365" y="11008"/>
                    </a:cubicBezTo>
                    <a:cubicBezTo>
                      <a:pt x="12363" y="11008"/>
                      <a:pt x="12360" y="11006"/>
                      <a:pt x="12357" y="11004"/>
                    </a:cubicBezTo>
                    <a:lnTo>
                      <a:pt x="10994" y="10299"/>
                    </a:lnTo>
                    <a:cubicBezTo>
                      <a:pt x="10977" y="10289"/>
                      <a:pt x="10957" y="10284"/>
                      <a:pt x="10936" y="10284"/>
                    </a:cubicBezTo>
                    <a:cubicBezTo>
                      <a:pt x="10899" y="10284"/>
                      <a:pt x="10860" y="10300"/>
                      <a:pt x="10836" y="10336"/>
                    </a:cubicBezTo>
                    <a:cubicBezTo>
                      <a:pt x="10483" y="10735"/>
                      <a:pt x="10066" y="11087"/>
                      <a:pt x="9611" y="11366"/>
                    </a:cubicBezTo>
                    <a:cubicBezTo>
                      <a:pt x="9556" y="11393"/>
                      <a:pt x="9528" y="11458"/>
                      <a:pt x="9546" y="11523"/>
                    </a:cubicBezTo>
                    <a:lnTo>
                      <a:pt x="10010" y="12980"/>
                    </a:lnTo>
                    <a:cubicBezTo>
                      <a:pt x="10010" y="12989"/>
                      <a:pt x="10010" y="12998"/>
                      <a:pt x="10001" y="13008"/>
                    </a:cubicBezTo>
                    <a:lnTo>
                      <a:pt x="7877" y="13675"/>
                    </a:lnTo>
                    <a:cubicBezTo>
                      <a:pt x="7867" y="13675"/>
                      <a:pt x="7849" y="13666"/>
                      <a:pt x="7849" y="13657"/>
                    </a:cubicBezTo>
                    <a:lnTo>
                      <a:pt x="7385" y="12200"/>
                    </a:lnTo>
                    <a:cubicBezTo>
                      <a:pt x="7366" y="12145"/>
                      <a:pt x="7320" y="12108"/>
                      <a:pt x="7255" y="12108"/>
                    </a:cubicBezTo>
                    <a:lnTo>
                      <a:pt x="7246" y="12108"/>
                    </a:lnTo>
                    <a:cubicBezTo>
                      <a:pt x="7128" y="12116"/>
                      <a:pt x="7010" y="12120"/>
                      <a:pt x="6892" y="12120"/>
                    </a:cubicBezTo>
                    <a:cubicBezTo>
                      <a:pt x="6479" y="12120"/>
                      <a:pt x="6064" y="12070"/>
                      <a:pt x="5659" y="11969"/>
                    </a:cubicBezTo>
                    <a:cubicBezTo>
                      <a:pt x="5651" y="11967"/>
                      <a:pt x="5643" y="11967"/>
                      <a:pt x="5635" y="11967"/>
                    </a:cubicBezTo>
                    <a:cubicBezTo>
                      <a:pt x="5579" y="11967"/>
                      <a:pt x="5526" y="11994"/>
                      <a:pt x="5502" y="12043"/>
                    </a:cubicBezTo>
                    <a:lnTo>
                      <a:pt x="4797" y="13397"/>
                    </a:lnTo>
                    <a:cubicBezTo>
                      <a:pt x="4797" y="13404"/>
                      <a:pt x="4787" y="13410"/>
                      <a:pt x="4779" y="13410"/>
                    </a:cubicBezTo>
                    <a:cubicBezTo>
                      <a:pt x="4775" y="13410"/>
                      <a:pt x="4772" y="13409"/>
                      <a:pt x="4769" y="13406"/>
                    </a:cubicBezTo>
                    <a:lnTo>
                      <a:pt x="2793" y="12386"/>
                    </a:lnTo>
                    <a:cubicBezTo>
                      <a:pt x="2784" y="12377"/>
                      <a:pt x="2784" y="12367"/>
                      <a:pt x="2784" y="12358"/>
                    </a:cubicBezTo>
                    <a:lnTo>
                      <a:pt x="3489" y="10994"/>
                    </a:lnTo>
                    <a:cubicBezTo>
                      <a:pt x="3517" y="10939"/>
                      <a:pt x="3507" y="10874"/>
                      <a:pt x="3461" y="10828"/>
                    </a:cubicBezTo>
                    <a:cubicBezTo>
                      <a:pt x="3053" y="10475"/>
                      <a:pt x="2709" y="10067"/>
                      <a:pt x="2431" y="9612"/>
                    </a:cubicBezTo>
                    <a:cubicBezTo>
                      <a:pt x="2409" y="9568"/>
                      <a:pt x="2364" y="9542"/>
                      <a:pt x="2314" y="9542"/>
                    </a:cubicBezTo>
                    <a:cubicBezTo>
                      <a:pt x="2301" y="9542"/>
                      <a:pt x="2287" y="9543"/>
                      <a:pt x="2273" y="9547"/>
                    </a:cubicBezTo>
                    <a:lnTo>
                      <a:pt x="817" y="10011"/>
                    </a:lnTo>
                    <a:cubicBezTo>
                      <a:pt x="808" y="10011"/>
                      <a:pt x="789" y="10002"/>
                      <a:pt x="789" y="9993"/>
                    </a:cubicBezTo>
                    <a:lnTo>
                      <a:pt x="121" y="7878"/>
                    </a:lnTo>
                    <a:cubicBezTo>
                      <a:pt x="121" y="7868"/>
                      <a:pt x="121" y="7850"/>
                      <a:pt x="131" y="7850"/>
                    </a:cubicBezTo>
                    <a:lnTo>
                      <a:pt x="1596" y="7386"/>
                    </a:lnTo>
                    <a:cubicBezTo>
                      <a:pt x="1652" y="7367"/>
                      <a:pt x="1689" y="7312"/>
                      <a:pt x="1689" y="7247"/>
                    </a:cubicBezTo>
                    <a:cubicBezTo>
                      <a:pt x="1652" y="6709"/>
                      <a:pt x="1698" y="6180"/>
                      <a:pt x="1828" y="5651"/>
                    </a:cubicBezTo>
                    <a:cubicBezTo>
                      <a:pt x="1837" y="5595"/>
                      <a:pt x="1810" y="5531"/>
                      <a:pt x="1754" y="5503"/>
                    </a:cubicBezTo>
                    <a:lnTo>
                      <a:pt x="400" y="4798"/>
                    </a:lnTo>
                    <a:cubicBezTo>
                      <a:pt x="390" y="4788"/>
                      <a:pt x="381" y="4779"/>
                      <a:pt x="390" y="4770"/>
                    </a:cubicBezTo>
                    <a:lnTo>
                      <a:pt x="1411" y="2794"/>
                    </a:lnTo>
                    <a:cubicBezTo>
                      <a:pt x="1420" y="2785"/>
                      <a:pt x="1429" y="2785"/>
                      <a:pt x="1439" y="2785"/>
                    </a:cubicBezTo>
                    <a:lnTo>
                      <a:pt x="2802" y="3490"/>
                    </a:lnTo>
                    <a:cubicBezTo>
                      <a:pt x="2823" y="3500"/>
                      <a:pt x="2845" y="3505"/>
                      <a:pt x="2867" y="3505"/>
                    </a:cubicBezTo>
                    <a:cubicBezTo>
                      <a:pt x="2904" y="3505"/>
                      <a:pt x="2940" y="3491"/>
                      <a:pt x="2969" y="3462"/>
                    </a:cubicBezTo>
                    <a:cubicBezTo>
                      <a:pt x="3322" y="3054"/>
                      <a:pt x="3730" y="2710"/>
                      <a:pt x="4184" y="2432"/>
                    </a:cubicBezTo>
                    <a:cubicBezTo>
                      <a:pt x="4240" y="2395"/>
                      <a:pt x="4268" y="2330"/>
                      <a:pt x="4249" y="2274"/>
                    </a:cubicBezTo>
                    <a:lnTo>
                      <a:pt x="3786" y="818"/>
                    </a:lnTo>
                    <a:cubicBezTo>
                      <a:pt x="3786" y="799"/>
                      <a:pt x="3786" y="790"/>
                      <a:pt x="3804" y="790"/>
                    </a:cubicBezTo>
                    <a:lnTo>
                      <a:pt x="5919" y="122"/>
                    </a:lnTo>
                    <a:cubicBezTo>
                      <a:pt x="5922" y="119"/>
                      <a:pt x="5925" y="118"/>
                      <a:pt x="5928" y="118"/>
                    </a:cubicBezTo>
                    <a:close/>
                    <a:moveTo>
                      <a:pt x="5925" y="1"/>
                    </a:moveTo>
                    <a:cubicBezTo>
                      <a:pt x="5910" y="1"/>
                      <a:pt x="5896" y="4"/>
                      <a:pt x="5882" y="11"/>
                    </a:cubicBezTo>
                    <a:lnTo>
                      <a:pt x="3767" y="679"/>
                    </a:lnTo>
                    <a:cubicBezTo>
                      <a:pt x="3693" y="697"/>
                      <a:pt x="3656" y="781"/>
                      <a:pt x="3674" y="846"/>
                    </a:cubicBezTo>
                    <a:lnTo>
                      <a:pt x="4138" y="2312"/>
                    </a:lnTo>
                    <a:cubicBezTo>
                      <a:pt x="4138" y="2321"/>
                      <a:pt x="4138" y="2330"/>
                      <a:pt x="4129" y="2330"/>
                    </a:cubicBezTo>
                    <a:cubicBezTo>
                      <a:pt x="3656" y="2618"/>
                      <a:pt x="3238" y="2970"/>
                      <a:pt x="2876" y="3378"/>
                    </a:cubicBezTo>
                    <a:cubicBezTo>
                      <a:pt x="2867" y="3388"/>
                      <a:pt x="2858" y="3388"/>
                      <a:pt x="2849" y="3388"/>
                    </a:cubicBezTo>
                    <a:lnTo>
                      <a:pt x="1494" y="2683"/>
                    </a:lnTo>
                    <a:cubicBezTo>
                      <a:pt x="1474" y="2671"/>
                      <a:pt x="1453" y="2666"/>
                      <a:pt x="1431" y="2666"/>
                    </a:cubicBezTo>
                    <a:cubicBezTo>
                      <a:pt x="1383" y="2666"/>
                      <a:pt x="1334" y="2693"/>
                      <a:pt x="1309" y="2738"/>
                    </a:cubicBezTo>
                    <a:lnTo>
                      <a:pt x="288" y="4714"/>
                    </a:lnTo>
                    <a:cubicBezTo>
                      <a:pt x="251" y="4779"/>
                      <a:pt x="279" y="4863"/>
                      <a:pt x="344" y="4900"/>
                    </a:cubicBezTo>
                    <a:lnTo>
                      <a:pt x="1698" y="5605"/>
                    </a:lnTo>
                    <a:cubicBezTo>
                      <a:pt x="1708" y="5605"/>
                      <a:pt x="1717" y="5614"/>
                      <a:pt x="1708" y="5623"/>
                    </a:cubicBezTo>
                    <a:cubicBezTo>
                      <a:pt x="1578" y="6161"/>
                      <a:pt x="1531" y="6709"/>
                      <a:pt x="1568" y="7256"/>
                    </a:cubicBezTo>
                    <a:cubicBezTo>
                      <a:pt x="1568" y="7265"/>
                      <a:pt x="1568" y="7275"/>
                      <a:pt x="1559" y="7275"/>
                    </a:cubicBezTo>
                    <a:lnTo>
                      <a:pt x="93" y="7738"/>
                    </a:lnTo>
                    <a:cubicBezTo>
                      <a:pt x="66" y="7748"/>
                      <a:pt x="38" y="7766"/>
                      <a:pt x="19" y="7803"/>
                    </a:cubicBezTo>
                    <a:cubicBezTo>
                      <a:pt x="1" y="7831"/>
                      <a:pt x="1" y="7868"/>
                      <a:pt x="10" y="7905"/>
                    </a:cubicBezTo>
                    <a:lnTo>
                      <a:pt x="678" y="10030"/>
                    </a:lnTo>
                    <a:cubicBezTo>
                      <a:pt x="692" y="10087"/>
                      <a:pt x="746" y="10122"/>
                      <a:pt x="803" y="10122"/>
                    </a:cubicBezTo>
                    <a:cubicBezTo>
                      <a:pt x="820" y="10122"/>
                      <a:pt x="837" y="10119"/>
                      <a:pt x="854" y="10113"/>
                    </a:cubicBezTo>
                    <a:lnTo>
                      <a:pt x="2311" y="9659"/>
                    </a:lnTo>
                    <a:cubicBezTo>
                      <a:pt x="2313" y="9656"/>
                      <a:pt x="2316" y="9655"/>
                      <a:pt x="2318" y="9655"/>
                    </a:cubicBezTo>
                    <a:cubicBezTo>
                      <a:pt x="2324" y="9655"/>
                      <a:pt x="2329" y="9661"/>
                      <a:pt x="2329" y="9668"/>
                    </a:cubicBezTo>
                    <a:cubicBezTo>
                      <a:pt x="2617" y="10132"/>
                      <a:pt x="2969" y="10558"/>
                      <a:pt x="3387" y="10920"/>
                    </a:cubicBezTo>
                    <a:cubicBezTo>
                      <a:pt x="3387" y="10920"/>
                      <a:pt x="3396" y="10930"/>
                      <a:pt x="3387" y="10939"/>
                    </a:cubicBezTo>
                    <a:lnTo>
                      <a:pt x="2682" y="12302"/>
                    </a:lnTo>
                    <a:cubicBezTo>
                      <a:pt x="2645" y="12367"/>
                      <a:pt x="2672" y="12451"/>
                      <a:pt x="2737" y="12479"/>
                    </a:cubicBezTo>
                    <a:lnTo>
                      <a:pt x="4713" y="13508"/>
                    </a:lnTo>
                    <a:cubicBezTo>
                      <a:pt x="4733" y="13520"/>
                      <a:pt x="4755" y="13525"/>
                      <a:pt x="4776" y="13525"/>
                    </a:cubicBezTo>
                    <a:cubicBezTo>
                      <a:pt x="4825" y="13525"/>
                      <a:pt x="4873" y="13498"/>
                      <a:pt x="4899" y="13453"/>
                    </a:cubicBezTo>
                    <a:lnTo>
                      <a:pt x="5604" y="12089"/>
                    </a:lnTo>
                    <a:cubicBezTo>
                      <a:pt x="5613" y="12080"/>
                      <a:pt x="5622" y="12080"/>
                      <a:pt x="5632" y="12080"/>
                    </a:cubicBezTo>
                    <a:cubicBezTo>
                      <a:pt x="6043" y="12181"/>
                      <a:pt x="6465" y="12231"/>
                      <a:pt x="6890" y="12231"/>
                    </a:cubicBezTo>
                    <a:cubicBezTo>
                      <a:pt x="7012" y="12231"/>
                      <a:pt x="7133" y="12227"/>
                      <a:pt x="7255" y="12219"/>
                    </a:cubicBezTo>
                    <a:cubicBezTo>
                      <a:pt x="7264" y="12219"/>
                      <a:pt x="7274" y="12228"/>
                      <a:pt x="7274" y="12238"/>
                    </a:cubicBezTo>
                    <a:lnTo>
                      <a:pt x="7737" y="13694"/>
                    </a:lnTo>
                    <a:cubicBezTo>
                      <a:pt x="7747" y="13731"/>
                      <a:pt x="7775" y="13759"/>
                      <a:pt x="7802" y="13777"/>
                    </a:cubicBezTo>
                    <a:cubicBezTo>
                      <a:pt x="7821" y="13787"/>
                      <a:pt x="7849" y="13787"/>
                      <a:pt x="7867" y="13787"/>
                    </a:cubicBezTo>
                    <a:lnTo>
                      <a:pt x="7904" y="13787"/>
                    </a:lnTo>
                    <a:lnTo>
                      <a:pt x="10029" y="13119"/>
                    </a:lnTo>
                    <a:cubicBezTo>
                      <a:pt x="10066" y="13100"/>
                      <a:pt x="10094" y="13082"/>
                      <a:pt x="10112" y="13045"/>
                    </a:cubicBezTo>
                    <a:cubicBezTo>
                      <a:pt x="10131" y="13017"/>
                      <a:pt x="10131" y="12980"/>
                      <a:pt x="10122" y="12943"/>
                    </a:cubicBezTo>
                    <a:lnTo>
                      <a:pt x="9658" y="11486"/>
                    </a:lnTo>
                    <a:cubicBezTo>
                      <a:pt x="9658" y="11477"/>
                      <a:pt x="9658" y="11468"/>
                      <a:pt x="9667" y="11458"/>
                    </a:cubicBezTo>
                    <a:cubicBezTo>
                      <a:pt x="10131" y="11180"/>
                      <a:pt x="10558" y="10828"/>
                      <a:pt x="10919" y="10410"/>
                    </a:cubicBezTo>
                    <a:cubicBezTo>
                      <a:pt x="10919" y="10405"/>
                      <a:pt x="10922" y="10403"/>
                      <a:pt x="10925" y="10403"/>
                    </a:cubicBezTo>
                    <a:cubicBezTo>
                      <a:pt x="10929" y="10403"/>
                      <a:pt x="10933" y="10405"/>
                      <a:pt x="10938" y="10410"/>
                    </a:cubicBezTo>
                    <a:lnTo>
                      <a:pt x="12302" y="11115"/>
                    </a:lnTo>
                    <a:cubicBezTo>
                      <a:pt x="12321" y="11123"/>
                      <a:pt x="12341" y="11127"/>
                      <a:pt x="12361" y="11127"/>
                    </a:cubicBezTo>
                    <a:cubicBezTo>
                      <a:pt x="12411" y="11127"/>
                      <a:pt x="12461" y="11103"/>
                      <a:pt x="12487" y="11050"/>
                    </a:cubicBezTo>
                    <a:lnTo>
                      <a:pt x="13508" y="9083"/>
                    </a:lnTo>
                    <a:cubicBezTo>
                      <a:pt x="13545" y="9019"/>
                      <a:pt x="13517" y="8935"/>
                      <a:pt x="13452" y="8898"/>
                    </a:cubicBezTo>
                    <a:lnTo>
                      <a:pt x="12088" y="8193"/>
                    </a:lnTo>
                    <a:cubicBezTo>
                      <a:pt x="12079" y="8184"/>
                      <a:pt x="12079" y="8174"/>
                      <a:pt x="12079" y="8165"/>
                    </a:cubicBezTo>
                    <a:cubicBezTo>
                      <a:pt x="12209" y="7636"/>
                      <a:pt x="12264" y="7089"/>
                      <a:pt x="12227" y="6542"/>
                    </a:cubicBezTo>
                    <a:cubicBezTo>
                      <a:pt x="12227" y="6532"/>
                      <a:pt x="12227" y="6523"/>
                      <a:pt x="12237" y="6523"/>
                    </a:cubicBezTo>
                    <a:lnTo>
                      <a:pt x="13693" y="6059"/>
                    </a:lnTo>
                    <a:cubicBezTo>
                      <a:pt x="13730" y="6050"/>
                      <a:pt x="13758" y="6022"/>
                      <a:pt x="13777" y="5994"/>
                    </a:cubicBezTo>
                    <a:cubicBezTo>
                      <a:pt x="13795" y="5957"/>
                      <a:pt x="13795" y="5920"/>
                      <a:pt x="13786" y="5883"/>
                    </a:cubicBezTo>
                    <a:lnTo>
                      <a:pt x="13118" y="3768"/>
                    </a:lnTo>
                    <a:cubicBezTo>
                      <a:pt x="13095" y="3706"/>
                      <a:pt x="13040" y="3670"/>
                      <a:pt x="12980" y="3670"/>
                    </a:cubicBezTo>
                    <a:cubicBezTo>
                      <a:pt x="12967" y="3670"/>
                      <a:pt x="12954" y="3672"/>
                      <a:pt x="12942" y="3675"/>
                    </a:cubicBezTo>
                    <a:lnTo>
                      <a:pt x="11485" y="4139"/>
                    </a:lnTo>
                    <a:cubicBezTo>
                      <a:pt x="11476" y="4139"/>
                      <a:pt x="11467" y="4139"/>
                      <a:pt x="11457" y="4130"/>
                    </a:cubicBezTo>
                    <a:cubicBezTo>
                      <a:pt x="11179" y="3657"/>
                      <a:pt x="10827" y="3239"/>
                      <a:pt x="10409" y="2877"/>
                    </a:cubicBezTo>
                    <a:cubicBezTo>
                      <a:pt x="10400" y="2868"/>
                      <a:pt x="10400" y="2859"/>
                      <a:pt x="10409" y="2850"/>
                    </a:cubicBezTo>
                    <a:lnTo>
                      <a:pt x="11114" y="1495"/>
                    </a:lnTo>
                    <a:cubicBezTo>
                      <a:pt x="11142" y="1430"/>
                      <a:pt x="11123" y="1347"/>
                      <a:pt x="11049" y="1310"/>
                    </a:cubicBezTo>
                    <a:lnTo>
                      <a:pt x="9083" y="289"/>
                    </a:lnTo>
                    <a:cubicBezTo>
                      <a:pt x="9063" y="278"/>
                      <a:pt x="9041" y="273"/>
                      <a:pt x="9020" y="273"/>
                    </a:cubicBezTo>
                    <a:cubicBezTo>
                      <a:pt x="8971" y="273"/>
                      <a:pt x="8923" y="300"/>
                      <a:pt x="8897" y="345"/>
                    </a:cubicBezTo>
                    <a:lnTo>
                      <a:pt x="8192" y="1699"/>
                    </a:lnTo>
                    <a:cubicBezTo>
                      <a:pt x="8185" y="1706"/>
                      <a:pt x="8179" y="1712"/>
                      <a:pt x="8172" y="1712"/>
                    </a:cubicBezTo>
                    <a:cubicBezTo>
                      <a:pt x="8170" y="1712"/>
                      <a:pt x="8167" y="1711"/>
                      <a:pt x="8164" y="1709"/>
                    </a:cubicBezTo>
                    <a:cubicBezTo>
                      <a:pt x="7753" y="1608"/>
                      <a:pt x="7330" y="1557"/>
                      <a:pt x="6905" y="1557"/>
                    </a:cubicBezTo>
                    <a:cubicBezTo>
                      <a:pt x="6784" y="1557"/>
                      <a:pt x="6662" y="1561"/>
                      <a:pt x="6541" y="1569"/>
                    </a:cubicBezTo>
                    <a:cubicBezTo>
                      <a:pt x="6531" y="1569"/>
                      <a:pt x="6522" y="1560"/>
                      <a:pt x="6522" y="1560"/>
                    </a:cubicBezTo>
                    <a:lnTo>
                      <a:pt x="6058" y="94"/>
                    </a:lnTo>
                    <a:cubicBezTo>
                      <a:pt x="6049" y="67"/>
                      <a:pt x="6021" y="39"/>
                      <a:pt x="5993" y="20"/>
                    </a:cubicBezTo>
                    <a:cubicBezTo>
                      <a:pt x="5970" y="9"/>
                      <a:pt x="5948" y="1"/>
                      <a:pt x="59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7073000" y="2596525"/>
                <a:ext cx="406100" cy="280875"/>
              </a:xfrm>
              <a:custGeom>
                <a:rect b="b" l="l" r="r" t="t"/>
                <a:pathLst>
                  <a:path extrusionOk="0" h="11235" w="16244">
                    <a:moveTo>
                      <a:pt x="418" y="0"/>
                    </a:moveTo>
                    <a:cubicBezTo>
                      <a:pt x="186" y="0"/>
                      <a:pt x="0" y="186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095" y="11234"/>
                    </a:lnTo>
                    <a:cubicBezTo>
                      <a:pt x="16179" y="11234"/>
                      <a:pt x="16244" y="11169"/>
                      <a:pt x="16244" y="11086"/>
                    </a:cubicBezTo>
                    <a:lnTo>
                      <a:pt x="16244" y="427"/>
                    </a:lnTo>
                    <a:cubicBezTo>
                      <a:pt x="16244" y="186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9"/>
              <p:cNvSpPr/>
              <p:nvPr/>
            </p:nvSpPr>
            <p:spPr>
              <a:xfrm>
                <a:off x="7071375" y="2595125"/>
                <a:ext cx="409350" cy="283650"/>
              </a:xfrm>
              <a:custGeom>
                <a:rect b="b" l="l" r="r" t="t"/>
                <a:pathLst>
                  <a:path extrusionOk="0" h="11346" w="16374">
                    <a:moveTo>
                      <a:pt x="15882" y="112"/>
                    </a:moveTo>
                    <a:cubicBezTo>
                      <a:pt x="16086" y="112"/>
                      <a:pt x="16253" y="279"/>
                      <a:pt x="16253" y="483"/>
                    </a:cubicBezTo>
                    <a:lnTo>
                      <a:pt x="16253" y="11142"/>
                    </a:lnTo>
                    <a:cubicBezTo>
                      <a:pt x="16253" y="11188"/>
                      <a:pt x="16216" y="11235"/>
                      <a:pt x="16160" y="11235"/>
                    </a:cubicBezTo>
                    <a:lnTo>
                      <a:pt x="204" y="11235"/>
                    </a:lnTo>
                    <a:cubicBezTo>
                      <a:pt x="158" y="11235"/>
                      <a:pt x="121" y="11188"/>
                      <a:pt x="121" y="11142"/>
                    </a:cubicBezTo>
                    <a:lnTo>
                      <a:pt x="121" y="483"/>
                    </a:lnTo>
                    <a:cubicBezTo>
                      <a:pt x="121" y="279"/>
                      <a:pt x="279" y="112"/>
                      <a:pt x="483" y="112"/>
                    </a:cubicBezTo>
                    <a:close/>
                    <a:moveTo>
                      <a:pt x="483" y="1"/>
                    </a:moveTo>
                    <a:cubicBezTo>
                      <a:pt x="223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53"/>
                      <a:pt x="93" y="11346"/>
                      <a:pt x="214" y="11346"/>
                    </a:cubicBezTo>
                    <a:lnTo>
                      <a:pt x="16160" y="11346"/>
                    </a:lnTo>
                    <a:cubicBezTo>
                      <a:pt x="16281" y="11346"/>
                      <a:pt x="16364" y="11253"/>
                      <a:pt x="16374" y="11142"/>
                    </a:cubicBezTo>
                    <a:lnTo>
                      <a:pt x="16374" y="483"/>
                    </a:lnTo>
                    <a:cubicBezTo>
                      <a:pt x="16374" y="214"/>
                      <a:pt x="16151" y="1"/>
                      <a:pt x="158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9"/>
              <p:cNvSpPr/>
              <p:nvPr/>
            </p:nvSpPr>
            <p:spPr>
              <a:xfrm>
                <a:off x="7102675" y="2623425"/>
                <a:ext cx="346750" cy="227075"/>
              </a:xfrm>
              <a:custGeom>
                <a:rect b="b" l="l" r="r" t="t"/>
                <a:pathLst>
                  <a:path extrusionOk="0" h="9083" w="13870">
                    <a:moveTo>
                      <a:pt x="1" y="0"/>
                    </a:moveTo>
                    <a:lnTo>
                      <a:pt x="1" y="9082"/>
                    </a:lnTo>
                    <a:lnTo>
                      <a:pt x="13869" y="9082"/>
                    </a:lnTo>
                    <a:lnTo>
                      <a:pt x="13869" y="7403"/>
                    </a:lnTo>
                    <a:lnTo>
                      <a:pt x="13869" y="2097"/>
                    </a:lnTo>
                    <a:lnTo>
                      <a:pt x="138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19"/>
              <p:cNvSpPr/>
              <p:nvPr/>
            </p:nvSpPr>
            <p:spPr>
              <a:xfrm>
                <a:off x="7101050" y="2622025"/>
                <a:ext cx="349775" cy="229850"/>
              </a:xfrm>
              <a:custGeom>
                <a:rect b="b" l="l" r="r" t="t"/>
                <a:pathLst>
                  <a:path extrusionOk="0" h="9194" w="13991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lnTo>
                      <a:pt x="1" y="9138"/>
                    </a:lnTo>
                    <a:cubicBezTo>
                      <a:pt x="1" y="9166"/>
                      <a:pt x="29" y="9194"/>
                      <a:pt x="66" y="9194"/>
                    </a:cubicBezTo>
                    <a:lnTo>
                      <a:pt x="13934" y="9194"/>
                    </a:lnTo>
                    <a:cubicBezTo>
                      <a:pt x="13971" y="9194"/>
                      <a:pt x="13990" y="9166"/>
                      <a:pt x="13990" y="9138"/>
                    </a:cubicBezTo>
                    <a:lnTo>
                      <a:pt x="13990" y="7459"/>
                    </a:lnTo>
                    <a:cubicBezTo>
                      <a:pt x="13990" y="7422"/>
                      <a:pt x="13971" y="7394"/>
                      <a:pt x="13934" y="7394"/>
                    </a:cubicBezTo>
                    <a:cubicBezTo>
                      <a:pt x="13907" y="7394"/>
                      <a:pt x="13879" y="7422"/>
                      <a:pt x="13879" y="7459"/>
                    </a:cubicBezTo>
                    <a:lnTo>
                      <a:pt x="13879" y="9073"/>
                    </a:lnTo>
                    <a:lnTo>
                      <a:pt x="121" y="9073"/>
                    </a:lnTo>
                    <a:lnTo>
                      <a:pt x="121" y="112"/>
                    </a:lnTo>
                    <a:lnTo>
                      <a:pt x="13879" y="112"/>
                    </a:lnTo>
                    <a:lnTo>
                      <a:pt x="13879" y="2153"/>
                    </a:lnTo>
                    <a:cubicBezTo>
                      <a:pt x="13879" y="2190"/>
                      <a:pt x="13907" y="2218"/>
                      <a:pt x="13934" y="2218"/>
                    </a:cubicBezTo>
                    <a:cubicBezTo>
                      <a:pt x="13971" y="2218"/>
                      <a:pt x="13990" y="2190"/>
                      <a:pt x="13990" y="2153"/>
                    </a:cubicBezTo>
                    <a:lnTo>
                      <a:pt x="13990" y="56"/>
                    </a:lnTo>
                    <a:cubicBezTo>
                      <a:pt x="13990" y="28"/>
                      <a:pt x="13971" y="1"/>
                      <a:pt x="139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19"/>
              <p:cNvSpPr/>
              <p:nvPr/>
            </p:nvSpPr>
            <p:spPr>
              <a:xfrm>
                <a:off x="7448000" y="2694150"/>
                <a:ext cx="2825" cy="76100"/>
              </a:xfrm>
              <a:custGeom>
                <a:rect b="b" l="l" r="r" t="t"/>
                <a:pathLst>
                  <a:path extrusionOk="0" h="3044" w="113">
                    <a:moveTo>
                      <a:pt x="56" y="1"/>
                    </a:moveTo>
                    <a:cubicBezTo>
                      <a:pt x="29" y="1"/>
                      <a:pt x="1" y="28"/>
                      <a:pt x="1" y="66"/>
                    </a:cubicBezTo>
                    <a:lnTo>
                      <a:pt x="1" y="2988"/>
                    </a:lnTo>
                    <a:cubicBezTo>
                      <a:pt x="1" y="3025"/>
                      <a:pt x="29" y="3043"/>
                      <a:pt x="56" y="3043"/>
                    </a:cubicBezTo>
                    <a:cubicBezTo>
                      <a:pt x="93" y="3043"/>
                      <a:pt x="112" y="3025"/>
                      <a:pt x="112" y="2988"/>
                    </a:cubicBezTo>
                    <a:lnTo>
                      <a:pt x="112" y="66"/>
                    </a:lnTo>
                    <a:cubicBezTo>
                      <a:pt x="112" y="28"/>
                      <a:pt x="84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9"/>
              <p:cNvSpPr/>
              <p:nvPr/>
            </p:nvSpPr>
            <p:spPr>
              <a:xfrm>
                <a:off x="7271525" y="2605800"/>
                <a:ext cx="9050" cy="9075"/>
              </a:xfrm>
              <a:custGeom>
                <a:rect b="b" l="l" r="r" t="t"/>
                <a:pathLst>
                  <a:path extrusionOk="0" h="363" w="362">
                    <a:moveTo>
                      <a:pt x="176" y="112"/>
                    </a:moveTo>
                    <a:cubicBezTo>
                      <a:pt x="214" y="112"/>
                      <a:pt x="251" y="139"/>
                      <a:pt x="251" y="177"/>
                    </a:cubicBezTo>
                    <a:cubicBezTo>
                      <a:pt x="251" y="214"/>
                      <a:pt x="214" y="251"/>
                      <a:pt x="176" y="251"/>
                    </a:cubicBezTo>
                    <a:cubicBezTo>
                      <a:pt x="139" y="251"/>
                      <a:pt x="111" y="214"/>
                      <a:pt x="111" y="177"/>
                    </a:cubicBezTo>
                    <a:cubicBezTo>
                      <a:pt x="111" y="149"/>
                      <a:pt x="139" y="112"/>
                      <a:pt x="176" y="112"/>
                    </a:cubicBezTo>
                    <a:close/>
                    <a:moveTo>
                      <a:pt x="176" y="0"/>
                    </a:moveTo>
                    <a:cubicBezTo>
                      <a:pt x="84" y="0"/>
                      <a:pt x="0" y="84"/>
                      <a:pt x="0" y="177"/>
                    </a:cubicBezTo>
                    <a:cubicBezTo>
                      <a:pt x="0" y="279"/>
                      <a:pt x="84" y="362"/>
                      <a:pt x="176" y="362"/>
                    </a:cubicBezTo>
                    <a:cubicBezTo>
                      <a:pt x="278" y="362"/>
                      <a:pt x="362" y="279"/>
                      <a:pt x="362" y="177"/>
                    </a:cubicBezTo>
                    <a:cubicBezTo>
                      <a:pt x="362" y="84"/>
                      <a:pt x="278" y="0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>
                <a:off x="7006425" y="2875275"/>
                <a:ext cx="539250" cy="36450"/>
              </a:xfrm>
              <a:custGeom>
                <a:rect b="b" l="l" r="r" t="t"/>
                <a:pathLst>
                  <a:path extrusionOk="0" h="1458" w="21570">
                    <a:moveTo>
                      <a:pt x="1" y="1"/>
                    </a:moveTo>
                    <a:lnTo>
                      <a:pt x="1" y="882"/>
                    </a:lnTo>
                    <a:cubicBezTo>
                      <a:pt x="1" y="1197"/>
                      <a:pt x="251" y="1457"/>
                      <a:pt x="567" y="1457"/>
                    </a:cubicBezTo>
                    <a:lnTo>
                      <a:pt x="21003" y="1457"/>
                    </a:lnTo>
                    <a:cubicBezTo>
                      <a:pt x="21309" y="1457"/>
                      <a:pt x="21569" y="1197"/>
                      <a:pt x="21569" y="882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9"/>
              <p:cNvSpPr/>
              <p:nvPr/>
            </p:nvSpPr>
            <p:spPr>
              <a:xfrm>
                <a:off x="7005050" y="2873900"/>
                <a:ext cx="542000" cy="39200"/>
              </a:xfrm>
              <a:custGeom>
                <a:rect b="b" l="l" r="r" t="t"/>
                <a:pathLst>
                  <a:path extrusionOk="0" h="1568" w="21680">
                    <a:moveTo>
                      <a:pt x="21569" y="111"/>
                    </a:moveTo>
                    <a:lnTo>
                      <a:pt x="21569" y="937"/>
                    </a:lnTo>
                    <a:cubicBezTo>
                      <a:pt x="21569" y="1225"/>
                      <a:pt x="21337" y="1447"/>
                      <a:pt x="21058" y="1447"/>
                    </a:cubicBezTo>
                    <a:lnTo>
                      <a:pt x="622" y="1447"/>
                    </a:lnTo>
                    <a:cubicBezTo>
                      <a:pt x="343" y="1447"/>
                      <a:pt x="112" y="1225"/>
                      <a:pt x="112" y="937"/>
                    </a:cubicBezTo>
                    <a:lnTo>
                      <a:pt x="112" y="111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19"/>
                      <a:pt x="0" y="56"/>
                    </a:cubicBezTo>
                    <a:lnTo>
                      <a:pt x="0" y="937"/>
                    </a:lnTo>
                    <a:cubicBezTo>
                      <a:pt x="0" y="1290"/>
                      <a:pt x="279" y="1568"/>
                      <a:pt x="622" y="1568"/>
                    </a:cubicBezTo>
                    <a:lnTo>
                      <a:pt x="21058" y="1568"/>
                    </a:lnTo>
                    <a:cubicBezTo>
                      <a:pt x="21402" y="1568"/>
                      <a:pt x="21680" y="1290"/>
                      <a:pt x="21680" y="937"/>
                    </a:cubicBezTo>
                    <a:lnTo>
                      <a:pt x="21680" y="56"/>
                    </a:lnTo>
                    <a:cubicBezTo>
                      <a:pt x="21680" y="19"/>
                      <a:pt x="21652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9"/>
              <p:cNvSpPr/>
              <p:nvPr/>
            </p:nvSpPr>
            <p:spPr>
              <a:xfrm>
                <a:off x="7010150" y="2901725"/>
                <a:ext cx="531800" cy="2800"/>
              </a:xfrm>
              <a:custGeom>
                <a:rect b="b" l="l" r="r" t="t"/>
                <a:pathLst>
                  <a:path extrusionOk="0" h="112" w="21272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21216" y="112"/>
                    </a:lnTo>
                    <a:cubicBezTo>
                      <a:pt x="21244" y="112"/>
                      <a:pt x="21272" y="84"/>
                      <a:pt x="21272" y="56"/>
                    </a:cubicBezTo>
                    <a:cubicBezTo>
                      <a:pt x="21272" y="19"/>
                      <a:pt x="21244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19"/>
              <p:cNvSpPr/>
              <p:nvPr/>
            </p:nvSpPr>
            <p:spPr>
              <a:xfrm>
                <a:off x="7224425" y="2877600"/>
                <a:ext cx="103000" cy="11400"/>
              </a:xfrm>
              <a:custGeom>
                <a:rect b="b" l="l" r="r" t="t"/>
                <a:pathLst>
                  <a:path extrusionOk="0" h="456" w="4120">
                    <a:moveTo>
                      <a:pt x="1" y="0"/>
                    </a:moveTo>
                    <a:lnTo>
                      <a:pt x="1" y="455"/>
                    </a:lnTo>
                    <a:lnTo>
                      <a:pt x="4120" y="455"/>
                    </a:lnTo>
                    <a:lnTo>
                      <a:pt x="4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9"/>
              <p:cNvSpPr/>
              <p:nvPr/>
            </p:nvSpPr>
            <p:spPr>
              <a:xfrm>
                <a:off x="7223050" y="2875975"/>
                <a:ext cx="106000" cy="14400"/>
              </a:xfrm>
              <a:custGeom>
                <a:rect b="b" l="l" r="r" t="t"/>
                <a:pathLst>
                  <a:path extrusionOk="0" h="576" w="4240">
                    <a:moveTo>
                      <a:pt x="4119" y="121"/>
                    </a:moveTo>
                    <a:lnTo>
                      <a:pt x="4119" y="455"/>
                    </a:lnTo>
                    <a:lnTo>
                      <a:pt x="121" y="455"/>
                    </a:lnTo>
                    <a:lnTo>
                      <a:pt x="121" y="121"/>
                    </a:lnTo>
                    <a:close/>
                    <a:moveTo>
                      <a:pt x="65" y="1"/>
                    </a:moveTo>
                    <a:cubicBezTo>
                      <a:pt x="28" y="1"/>
                      <a:pt x="0" y="28"/>
                      <a:pt x="0" y="65"/>
                    </a:cubicBezTo>
                    <a:lnTo>
                      <a:pt x="0" y="520"/>
                    </a:lnTo>
                    <a:cubicBezTo>
                      <a:pt x="0" y="548"/>
                      <a:pt x="28" y="576"/>
                      <a:pt x="65" y="576"/>
                    </a:cubicBezTo>
                    <a:lnTo>
                      <a:pt x="4175" y="576"/>
                    </a:lnTo>
                    <a:cubicBezTo>
                      <a:pt x="4212" y="576"/>
                      <a:pt x="4240" y="548"/>
                      <a:pt x="4240" y="520"/>
                    </a:cubicBezTo>
                    <a:lnTo>
                      <a:pt x="4240" y="65"/>
                    </a:lnTo>
                    <a:cubicBezTo>
                      <a:pt x="4240" y="28"/>
                      <a:pt x="4212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9"/>
              <p:cNvSpPr/>
              <p:nvPr/>
            </p:nvSpPr>
            <p:spPr>
              <a:xfrm>
                <a:off x="7171800" y="2666550"/>
                <a:ext cx="186025" cy="158900"/>
              </a:xfrm>
              <a:custGeom>
                <a:rect b="b" l="l" r="r" t="t"/>
                <a:pathLst>
                  <a:path extrusionOk="0" h="6356" w="7441">
                    <a:moveTo>
                      <a:pt x="297" y="1"/>
                    </a:moveTo>
                    <a:cubicBezTo>
                      <a:pt x="139" y="1"/>
                      <a:pt x="0" y="131"/>
                      <a:pt x="0" y="298"/>
                    </a:cubicBezTo>
                    <a:lnTo>
                      <a:pt x="0" y="6058"/>
                    </a:lnTo>
                    <a:cubicBezTo>
                      <a:pt x="0" y="6225"/>
                      <a:pt x="139" y="6355"/>
                      <a:pt x="297" y="6355"/>
                    </a:cubicBezTo>
                    <a:lnTo>
                      <a:pt x="7143" y="6355"/>
                    </a:lnTo>
                    <a:cubicBezTo>
                      <a:pt x="7301" y="6355"/>
                      <a:pt x="7440" y="6225"/>
                      <a:pt x="7431" y="6058"/>
                    </a:cubicBezTo>
                    <a:lnTo>
                      <a:pt x="7431" y="298"/>
                    </a:lnTo>
                    <a:cubicBezTo>
                      <a:pt x="7431" y="131"/>
                      <a:pt x="7301" y="1"/>
                      <a:pt x="71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7184075" y="2654025"/>
                <a:ext cx="186025" cy="158900"/>
              </a:xfrm>
              <a:custGeom>
                <a:rect b="b" l="l" r="r" t="t"/>
                <a:pathLst>
                  <a:path extrusionOk="0" h="6356" w="7441">
                    <a:moveTo>
                      <a:pt x="353" y="1"/>
                    </a:moveTo>
                    <a:cubicBezTo>
                      <a:pt x="159" y="1"/>
                      <a:pt x="1" y="159"/>
                      <a:pt x="1" y="344"/>
                    </a:cubicBezTo>
                    <a:lnTo>
                      <a:pt x="1" y="6012"/>
                    </a:lnTo>
                    <a:cubicBezTo>
                      <a:pt x="1" y="6198"/>
                      <a:pt x="159" y="6355"/>
                      <a:pt x="353" y="6355"/>
                    </a:cubicBezTo>
                    <a:lnTo>
                      <a:pt x="7088" y="6355"/>
                    </a:lnTo>
                    <a:cubicBezTo>
                      <a:pt x="7283" y="6355"/>
                      <a:pt x="7441" y="6198"/>
                      <a:pt x="7441" y="6012"/>
                    </a:cubicBezTo>
                    <a:lnTo>
                      <a:pt x="7441" y="344"/>
                    </a:lnTo>
                    <a:cubicBezTo>
                      <a:pt x="7441" y="159"/>
                      <a:pt x="7283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19"/>
              <p:cNvSpPr/>
              <p:nvPr/>
            </p:nvSpPr>
            <p:spPr>
              <a:xfrm>
                <a:off x="7182700" y="2652400"/>
                <a:ext cx="188800" cy="162150"/>
              </a:xfrm>
              <a:custGeom>
                <a:rect b="b" l="l" r="r" t="t"/>
                <a:pathLst>
                  <a:path extrusionOk="0" h="6486" w="7552">
                    <a:moveTo>
                      <a:pt x="7143" y="121"/>
                    </a:moveTo>
                    <a:cubicBezTo>
                      <a:pt x="7301" y="121"/>
                      <a:pt x="7431" y="251"/>
                      <a:pt x="7431" y="409"/>
                    </a:cubicBezTo>
                    <a:lnTo>
                      <a:pt x="7431" y="6077"/>
                    </a:lnTo>
                    <a:cubicBezTo>
                      <a:pt x="7431" y="6235"/>
                      <a:pt x="7301" y="6365"/>
                      <a:pt x="7143" y="6365"/>
                    </a:cubicBezTo>
                    <a:lnTo>
                      <a:pt x="408" y="6365"/>
                    </a:lnTo>
                    <a:cubicBezTo>
                      <a:pt x="251" y="6365"/>
                      <a:pt x="121" y="6235"/>
                      <a:pt x="121" y="6077"/>
                    </a:cubicBezTo>
                    <a:lnTo>
                      <a:pt x="121" y="409"/>
                    </a:lnTo>
                    <a:cubicBezTo>
                      <a:pt x="121" y="251"/>
                      <a:pt x="251" y="121"/>
                      <a:pt x="408" y="121"/>
                    </a:cubicBezTo>
                    <a:close/>
                    <a:moveTo>
                      <a:pt x="408" y="1"/>
                    </a:moveTo>
                    <a:cubicBezTo>
                      <a:pt x="186" y="1"/>
                      <a:pt x="0" y="186"/>
                      <a:pt x="0" y="409"/>
                    </a:cubicBezTo>
                    <a:lnTo>
                      <a:pt x="0" y="6077"/>
                    </a:lnTo>
                    <a:cubicBezTo>
                      <a:pt x="0" y="6300"/>
                      <a:pt x="186" y="6485"/>
                      <a:pt x="408" y="6485"/>
                    </a:cubicBezTo>
                    <a:lnTo>
                      <a:pt x="7143" y="6485"/>
                    </a:lnTo>
                    <a:cubicBezTo>
                      <a:pt x="7366" y="6485"/>
                      <a:pt x="7551" y="6300"/>
                      <a:pt x="7551" y="6077"/>
                    </a:cubicBezTo>
                    <a:lnTo>
                      <a:pt x="7551" y="409"/>
                    </a:lnTo>
                    <a:cubicBezTo>
                      <a:pt x="7551" y="186"/>
                      <a:pt x="7366" y="1"/>
                      <a:pt x="7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9"/>
              <p:cNvSpPr/>
              <p:nvPr/>
            </p:nvSpPr>
            <p:spPr>
              <a:xfrm>
                <a:off x="7212850" y="2737750"/>
                <a:ext cx="128275" cy="17200"/>
              </a:xfrm>
              <a:custGeom>
                <a:rect b="b" l="l" r="r" t="t"/>
                <a:pathLst>
                  <a:path extrusionOk="0" h="688" w="5131">
                    <a:moveTo>
                      <a:pt x="316" y="1"/>
                    </a:moveTo>
                    <a:cubicBezTo>
                      <a:pt x="139" y="1"/>
                      <a:pt x="0" y="140"/>
                      <a:pt x="0" y="325"/>
                    </a:cubicBezTo>
                    <a:lnTo>
                      <a:pt x="0" y="362"/>
                    </a:lnTo>
                    <a:cubicBezTo>
                      <a:pt x="0" y="539"/>
                      <a:pt x="139" y="687"/>
                      <a:pt x="316" y="687"/>
                    </a:cubicBezTo>
                    <a:lnTo>
                      <a:pt x="4805" y="687"/>
                    </a:lnTo>
                    <a:cubicBezTo>
                      <a:pt x="4982" y="687"/>
                      <a:pt x="5130" y="539"/>
                      <a:pt x="5130" y="362"/>
                    </a:cubicBezTo>
                    <a:lnTo>
                      <a:pt x="5130" y="325"/>
                    </a:lnTo>
                    <a:cubicBezTo>
                      <a:pt x="5130" y="140"/>
                      <a:pt x="4982" y="1"/>
                      <a:pt x="48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9"/>
              <p:cNvSpPr/>
              <p:nvPr/>
            </p:nvSpPr>
            <p:spPr>
              <a:xfrm>
                <a:off x="7211225" y="2736375"/>
                <a:ext cx="131275" cy="19950"/>
              </a:xfrm>
              <a:custGeom>
                <a:rect b="b" l="l" r="r" t="t"/>
                <a:pathLst>
                  <a:path extrusionOk="0" h="798" w="5251">
                    <a:moveTo>
                      <a:pt x="4870" y="111"/>
                    </a:moveTo>
                    <a:cubicBezTo>
                      <a:pt x="5019" y="111"/>
                      <a:pt x="5130" y="232"/>
                      <a:pt x="5130" y="380"/>
                    </a:cubicBezTo>
                    <a:lnTo>
                      <a:pt x="5130" y="417"/>
                    </a:lnTo>
                    <a:cubicBezTo>
                      <a:pt x="5130" y="566"/>
                      <a:pt x="5019" y="677"/>
                      <a:pt x="4870" y="677"/>
                    </a:cubicBezTo>
                    <a:lnTo>
                      <a:pt x="381" y="677"/>
                    </a:lnTo>
                    <a:cubicBezTo>
                      <a:pt x="241" y="677"/>
                      <a:pt x="121" y="566"/>
                      <a:pt x="121" y="417"/>
                    </a:cubicBezTo>
                    <a:lnTo>
                      <a:pt x="121" y="380"/>
                    </a:lnTo>
                    <a:cubicBezTo>
                      <a:pt x="121" y="232"/>
                      <a:pt x="241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76" y="0"/>
                      <a:pt x="0" y="167"/>
                      <a:pt x="0" y="380"/>
                    </a:cubicBezTo>
                    <a:lnTo>
                      <a:pt x="0" y="417"/>
                    </a:lnTo>
                    <a:cubicBezTo>
                      <a:pt x="0" y="631"/>
                      <a:pt x="176" y="798"/>
                      <a:pt x="381" y="798"/>
                    </a:cubicBezTo>
                    <a:lnTo>
                      <a:pt x="4870" y="798"/>
                    </a:lnTo>
                    <a:cubicBezTo>
                      <a:pt x="5084" y="798"/>
                      <a:pt x="5251" y="631"/>
                      <a:pt x="5251" y="417"/>
                    </a:cubicBezTo>
                    <a:lnTo>
                      <a:pt x="5251" y="380"/>
                    </a:lnTo>
                    <a:cubicBezTo>
                      <a:pt x="5251" y="167"/>
                      <a:pt x="5084" y="0"/>
                      <a:pt x="48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9"/>
              <p:cNvSpPr/>
              <p:nvPr/>
            </p:nvSpPr>
            <p:spPr>
              <a:xfrm>
                <a:off x="7226750" y="2742400"/>
                <a:ext cx="99525" cy="7200"/>
              </a:xfrm>
              <a:custGeom>
                <a:rect b="b" l="l" r="r" t="t"/>
                <a:pathLst>
                  <a:path extrusionOk="0" h="288" w="3981">
                    <a:moveTo>
                      <a:pt x="3851" y="56"/>
                    </a:moveTo>
                    <a:cubicBezTo>
                      <a:pt x="3888" y="56"/>
                      <a:pt x="3925" y="93"/>
                      <a:pt x="3925" y="130"/>
                    </a:cubicBezTo>
                    <a:lnTo>
                      <a:pt x="3925" y="149"/>
                    </a:lnTo>
                    <a:cubicBezTo>
                      <a:pt x="3925" y="195"/>
                      <a:pt x="3888" y="223"/>
                      <a:pt x="3851" y="223"/>
                    </a:cubicBezTo>
                    <a:lnTo>
                      <a:pt x="140" y="223"/>
                    </a:lnTo>
                    <a:cubicBezTo>
                      <a:pt x="94" y="223"/>
                      <a:pt x="56" y="195"/>
                      <a:pt x="56" y="149"/>
                    </a:cubicBezTo>
                    <a:lnTo>
                      <a:pt x="56" y="130"/>
                    </a:lnTo>
                    <a:cubicBezTo>
                      <a:pt x="56" y="93"/>
                      <a:pt x="94" y="56"/>
                      <a:pt x="140" y="56"/>
                    </a:cubicBezTo>
                    <a:close/>
                    <a:moveTo>
                      <a:pt x="131" y="0"/>
                    </a:moveTo>
                    <a:cubicBezTo>
                      <a:pt x="56" y="0"/>
                      <a:pt x="1" y="56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56" y="288"/>
                      <a:pt x="131" y="288"/>
                    </a:cubicBezTo>
                    <a:lnTo>
                      <a:pt x="3841" y="288"/>
                    </a:lnTo>
                    <a:cubicBezTo>
                      <a:pt x="3925" y="288"/>
                      <a:pt x="3980" y="223"/>
                      <a:pt x="3980" y="149"/>
                    </a:cubicBezTo>
                    <a:lnTo>
                      <a:pt x="3980" y="139"/>
                    </a:lnTo>
                    <a:cubicBezTo>
                      <a:pt x="3980" y="56"/>
                      <a:pt x="3925" y="0"/>
                      <a:pt x="38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19"/>
              <p:cNvSpPr/>
              <p:nvPr/>
            </p:nvSpPr>
            <p:spPr>
              <a:xfrm>
                <a:off x="7234875" y="2764425"/>
                <a:ext cx="83975" cy="10000"/>
              </a:xfrm>
              <a:custGeom>
                <a:rect b="b" l="l" r="r" t="t"/>
                <a:pathLst>
                  <a:path extrusionOk="0" h="400" w="3359">
                    <a:moveTo>
                      <a:pt x="205" y="0"/>
                    </a:moveTo>
                    <a:cubicBezTo>
                      <a:pt x="93" y="0"/>
                      <a:pt x="0" y="93"/>
                      <a:pt x="0" y="205"/>
                    </a:cubicBezTo>
                    <a:cubicBezTo>
                      <a:pt x="0" y="316"/>
                      <a:pt x="93" y="399"/>
                      <a:pt x="205" y="399"/>
                    </a:cubicBezTo>
                    <a:lnTo>
                      <a:pt x="3164" y="399"/>
                    </a:lnTo>
                    <a:cubicBezTo>
                      <a:pt x="3266" y="399"/>
                      <a:pt x="3359" y="316"/>
                      <a:pt x="3359" y="205"/>
                    </a:cubicBezTo>
                    <a:cubicBezTo>
                      <a:pt x="3359" y="93"/>
                      <a:pt x="3266" y="0"/>
                      <a:pt x="31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7233475" y="2763025"/>
                <a:ext cx="86775" cy="13025"/>
              </a:xfrm>
              <a:custGeom>
                <a:rect b="b" l="l" r="r" t="t"/>
                <a:pathLst>
                  <a:path extrusionOk="0" h="521" w="3471">
                    <a:moveTo>
                      <a:pt x="3211" y="121"/>
                    </a:moveTo>
                    <a:cubicBezTo>
                      <a:pt x="3294" y="121"/>
                      <a:pt x="3359" y="177"/>
                      <a:pt x="3359" y="261"/>
                    </a:cubicBezTo>
                    <a:cubicBezTo>
                      <a:pt x="3359" y="335"/>
                      <a:pt x="3294" y="400"/>
                      <a:pt x="3211" y="400"/>
                    </a:cubicBezTo>
                    <a:lnTo>
                      <a:pt x="261" y="400"/>
                    </a:lnTo>
                    <a:cubicBezTo>
                      <a:pt x="177" y="400"/>
                      <a:pt x="121" y="335"/>
                      <a:pt x="121" y="261"/>
                    </a:cubicBezTo>
                    <a:cubicBezTo>
                      <a:pt x="121" y="177"/>
                      <a:pt x="177" y="121"/>
                      <a:pt x="261" y="121"/>
                    </a:cubicBezTo>
                    <a:close/>
                    <a:moveTo>
                      <a:pt x="261" y="1"/>
                    </a:moveTo>
                    <a:cubicBezTo>
                      <a:pt x="121" y="1"/>
                      <a:pt x="1" y="112"/>
                      <a:pt x="1" y="261"/>
                    </a:cubicBezTo>
                    <a:cubicBezTo>
                      <a:pt x="1" y="400"/>
                      <a:pt x="112" y="520"/>
                      <a:pt x="261" y="520"/>
                    </a:cubicBezTo>
                    <a:lnTo>
                      <a:pt x="3220" y="520"/>
                    </a:lnTo>
                    <a:cubicBezTo>
                      <a:pt x="3359" y="520"/>
                      <a:pt x="3470" y="400"/>
                      <a:pt x="3470" y="261"/>
                    </a:cubicBezTo>
                    <a:cubicBezTo>
                      <a:pt x="3470" y="112"/>
                      <a:pt x="3359" y="1"/>
                      <a:pt x="32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19"/>
              <p:cNvSpPr/>
              <p:nvPr/>
            </p:nvSpPr>
            <p:spPr>
              <a:xfrm>
                <a:off x="7251800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5" y="158"/>
                      <a:pt x="195" y="103"/>
                    </a:cubicBezTo>
                    <a:cubicBezTo>
                      <a:pt x="195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19"/>
              <p:cNvSpPr/>
              <p:nvPr/>
            </p:nvSpPr>
            <p:spPr>
              <a:xfrm>
                <a:off x="7261075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6" y="158"/>
                      <a:pt x="196" y="103"/>
                    </a:cubicBezTo>
                    <a:cubicBezTo>
                      <a:pt x="196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19"/>
              <p:cNvSpPr/>
              <p:nvPr/>
            </p:nvSpPr>
            <p:spPr>
              <a:xfrm>
                <a:off x="7269900" y="2766975"/>
                <a:ext cx="4650" cy="4900"/>
              </a:xfrm>
              <a:custGeom>
                <a:rect b="b" l="l" r="r" t="t"/>
                <a:pathLst>
                  <a:path extrusionOk="0" h="196" w="186">
                    <a:moveTo>
                      <a:pt x="93" y="65"/>
                    </a:moveTo>
                    <a:cubicBezTo>
                      <a:pt x="112" y="65"/>
                      <a:pt x="130" y="84"/>
                      <a:pt x="130" y="103"/>
                    </a:cubicBezTo>
                    <a:cubicBezTo>
                      <a:pt x="130" y="121"/>
                      <a:pt x="112" y="140"/>
                      <a:pt x="93" y="140"/>
                    </a:cubicBezTo>
                    <a:cubicBezTo>
                      <a:pt x="74" y="140"/>
                      <a:pt x="56" y="121"/>
                      <a:pt x="56" y="103"/>
                    </a:cubicBezTo>
                    <a:cubicBezTo>
                      <a:pt x="56" y="84"/>
                      <a:pt x="74" y="65"/>
                      <a:pt x="93" y="65"/>
                    </a:cubicBezTo>
                    <a:close/>
                    <a:moveTo>
                      <a:pt x="93" y="1"/>
                    </a:moveTo>
                    <a:cubicBezTo>
                      <a:pt x="37" y="1"/>
                      <a:pt x="0" y="47"/>
                      <a:pt x="0" y="103"/>
                    </a:cubicBezTo>
                    <a:cubicBezTo>
                      <a:pt x="0" y="158"/>
                      <a:pt x="37" y="195"/>
                      <a:pt x="93" y="195"/>
                    </a:cubicBezTo>
                    <a:cubicBezTo>
                      <a:pt x="149" y="195"/>
                      <a:pt x="186" y="158"/>
                      <a:pt x="186" y="103"/>
                    </a:cubicBezTo>
                    <a:cubicBezTo>
                      <a:pt x="186" y="47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19"/>
              <p:cNvSpPr/>
              <p:nvPr/>
            </p:nvSpPr>
            <p:spPr>
              <a:xfrm>
                <a:off x="7278950" y="2766975"/>
                <a:ext cx="4875" cy="4900"/>
              </a:xfrm>
              <a:custGeom>
                <a:rect b="b" l="l" r="r" t="t"/>
                <a:pathLst>
                  <a:path extrusionOk="0" h="196" w="195">
                    <a:moveTo>
                      <a:pt x="102" y="65"/>
                    </a:moveTo>
                    <a:cubicBezTo>
                      <a:pt x="121" y="65"/>
                      <a:pt x="139" y="84"/>
                      <a:pt x="139" y="103"/>
                    </a:cubicBezTo>
                    <a:cubicBezTo>
                      <a:pt x="139" y="121"/>
                      <a:pt x="121" y="140"/>
                      <a:pt x="102" y="140"/>
                    </a:cubicBezTo>
                    <a:cubicBezTo>
                      <a:pt x="84" y="140"/>
                      <a:pt x="65" y="121"/>
                      <a:pt x="65" y="103"/>
                    </a:cubicBezTo>
                    <a:cubicBezTo>
                      <a:pt x="65" y="84"/>
                      <a:pt x="84" y="65"/>
                      <a:pt x="102" y="65"/>
                    </a:cubicBezTo>
                    <a:close/>
                    <a:moveTo>
                      <a:pt x="102" y="1"/>
                    </a:moveTo>
                    <a:cubicBezTo>
                      <a:pt x="46" y="1"/>
                      <a:pt x="0" y="47"/>
                      <a:pt x="0" y="103"/>
                    </a:cubicBezTo>
                    <a:cubicBezTo>
                      <a:pt x="0" y="158"/>
                      <a:pt x="46" y="195"/>
                      <a:pt x="102" y="195"/>
                    </a:cubicBezTo>
                    <a:cubicBezTo>
                      <a:pt x="158" y="195"/>
                      <a:pt x="195" y="158"/>
                      <a:pt x="195" y="103"/>
                    </a:cubicBezTo>
                    <a:cubicBezTo>
                      <a:pt x="195" y="47"/>
                      <a:pt x="158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19"/>
              <p:cNvSpPr/>
              <p:nvPr/>
            </p:nvSpPr>
            <p:spPr>
              <a:xfrm>
                <a:off x="7287975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7297250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84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19"/>
              <p:cNvSpPr/>
              <p:nvPr/>
            </p:nvSpPr>
            <p:spPr>
              <a:xfrm>
                <a:off x="7249950" y="2672575"/>
                <a:ext cx="53825" cy="53850"/>
              </a:xfrm>
              <a:custGeom>
                <a:rect b="b" l="l" r="r" t="t"/>
                <a:pathLst>
                  <a:path extrusionOk="0" h="2154" w="2153">
                    <a:moveTo>
                      <a:pt x="1077" y="1"/>
                    </a:moveTo>
                    <a:cubicBezTo>
                      <a:pt x="483" y="1"/>
                      <a:pt x="0" y="483"/>
                      <a:pt x="0" y="1077"/>
                    </a:cubicBezTo>
                    <a:cubicBezTo>
                      <a:pt x="0" y="1671"/>
                      <a:pt x="483" y="2153"/>
                      <a:pt x="1077" y="2153"/>
                    </a:cubicBezTo>
                    <a:cubicBezTo>
                      <a:pt x="1670" y="2153"/>
                      <a:pt x="2153" y="1671"/>
                      <a:pt x="2153" y="1077"/>
                    </a:cubicBezTo>
                    <a:cubicBezTo>
                      <a:pt x="2153" y="483"/>
                      <a:pt x="1670" y="1"/>
                      <a:pt x="10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19"/>
              <p:cNvSpPr/>
              <p:nvPr/>
            </p:nvSpPr>
            <p:spPr>
              <a:xfrm>
                <a:off x="7248550" y="2671200"/>
                <a:ext cx="56625" cy="56600"/>
              </a:xfrm>
              <a:custGeom>
                <a:rect b="b" l="l" r="r" t="t"/>
                <a:pathLst>
                  <a:path extrusionOk="0" h="2264" w="2265">
                    <a:moveTo>
                      <a:pt x="1133" y="112"/>
                    </a:moveTo>
                    <a:cubicBezTo>
                      <a:pt x="1698" y="112"/>
                      <a:pt x="2153" y="575"/>
                      <a:pt x="2153" y="1132"/>
                    </a:cubicBezTo>
                    <a:cubicBezTo>
                      <a:pt x="2153" y="1689"/>
                      <a:pt x="1698" y="2152"/>
                      <a:pt x="1133" y="2152"/>
                    </a:cubicBezTo>
                    <a:cubicBezTo>
                      <a:pt x="576" y="2152"/>
                      <a:pt x="121" y="1689"/>
                      <a:pt x="121" y="1132"/>
                    </a:cubicBezTo>
                    <a:cubicBezTo>
                      <a:pt x="121" y="575"/>
                      <a:pt x="576" y="112"/>
                      <a:pt x="1133" y="112"/>
                    </a:cubicBezTo>
                    <a:close/>
                    <a:moveTo>
                      <a:pt x="1133" y="0"/>
                    </a:moveTo>
                    <a:cubicBezTo>
                      <a:pt x="511" y="0"/>
                      <a:pt x="1" y="510"/>
                      <a:pt x="1" y="1132"/>
                    </a:cubicBezTo>
                    <a:cubicBezTo>
                      <a:pt x="1" y="1754"/>
                      <a:pt x="511" y="2264"/>
                      <a:pt x="1133" y="2264"/>
                    </a:cubicBezTo>
                    <a:cubicBezTo>
                      <a:pt x="1754" y="2264"/>
                      <a:pt x="2264" y="1754"/>
                      <a:pt x="2264" y="1132"/>
                    </a:cubicBezTo>
                    <a:cubicBezTo>
                      <a:pt x="2264" y="510"/>
                      <a:pt x="1763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19"/>
              <p:cNvSpPr/>
              <p:nvPr/>
            </p:nvSpPr>
            <p:spPr>
              <a:xfrm>
                <a:off x="7265025" y="2701100"/>
                <a:ext cx="23900" cy="12100"/>
              </a:xfrm>
              <a:custGeom>
                <a:rect b="b" l="l" r="r" t="t"/>
                <a:pathLst>
                  <a:path extrusionOk="0" h="484" w="956">
                    <a:moveTo>
                      <a:pt x="474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956" y="483"/>
                    </a:lnTo>
                    <a:cubicBezTo>
                      <a:pt x="956" y="214"/>
                      <a:pt x="743" y="1"/>
                      <a:pt x="4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19"/>
              <p:cNvSpPr/>
              <p:nvPr/>
            </p:nvSpPr>
            <p:spPr>
              <a:xfrm>
                <a:off x="7263400" y="2699725"/>
                <a:ext cx="26925" cy="14875"/>
              </a:xfrm>
              <a:custGeom>
                <a:rect b="b" l="l" r="r" t="t"/>
                <a:pathLst>
                  <a:path extrusionOk="0" h="595" w="1077">
                    <a:moveTo>
                      <a:pt x="539" y="112"/>
                    </a:moveTo>
                    <a:cubicBezTo>
                      <a:pt x="752" y="112"/>
                      <a:pt x="928" y="269"/>
                      <a:pt x="956" y="473"/>
                    </a:cubicBezTo>
                    <a:lnTo>
                      <a:pt x="121" y="473"/>
                    </a:lnTo>
                    <a:cubicBezTo>
                      <a:pt x="149" y="269"/>
                      <a:pt x="325" y="112"/>
                      <a:pt x="539" y="112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0" y="241"/>
                      <a:pt x="0" y="538"/>
                    </a:cubicBezTo>
                    <a:cubicBezTo>
                      <a:pt x="0" y="594"/>
                      <a:pt x="0" y="594"/>
                      <a:pt x="232" y="594"/>
                    </a:cubicBezTo>
                    <a:lnTo>
                      <a:pt x="585" y="594"/>
                    </a:lnTo>
                    <a:cubicBezTo>
                      <a:pt x="1077" y="594"/>
                      <a:pt x="1077" y="594"/>
                      <a:pt x="1077" y="538"/>
                    </a:cubicBezTo>
                    <a:cubicBezTo>
                      <a:pt x="1077" y="241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19"/>
              <p:cNvSpPr/>
              <p:nvPr/>
            </p:nvSpPr>
            <p:spPr>
              <a:xfrm>
                <a:off x="7270125" y="2685800"/>
                <a:ext cx="13700" cy="13725"/>
              </a:xfrm>
              <a:custGeom>
                <a:rect b="b" l="l" r="r" t="t"/>
                <a:pathLst>
                  <a:path extrusionOk="0" h="549" w="548">
                    <a:moveTo>
                      <a:pt x="279" y="1"/>
                    </a:moveTo>
                    <a:cubicBezTo>
                      <a:pt x="121" y="1"/>
                      <a:pt x="1" y="131"/>
                      <a:pt x="1" y="279"/>
                    </a:cubicBezTo>
                    <a:cubicBezTo>
                      <a:pt x="1" y="427"/>
                      <a:pt x="121" y="548"/>
                      <a:pt x="279" y="548"/>
                    </a:cubicBezTo>
                    <a:cubicBezTo>
                      <a:pt x="427" y="548"/>
                      <a:pt x="548" y="427"/>
                      <a:pt x="548" y="279"/>
                    </a:cubicBezTo>
                    <a:cubicBezTo>
                      <a:pt x="548" y="131"/>
                      <a:pt x="427" y="1"/>
                      <a:pt x="2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19"/>
              <p:cNvSpPr/>
              <p:nvPr/>
            </p:nvSpPr>
            <p:spPr>
              <a:xfrm>
                <a:off x="7268725" y="2684425"/>
                <a:ext cx="16500" cy="16475"/>
              </a:xfrm>
              <a:custGeom>
                <a:rect b="b" l="l" r="r" t="t"/>
                <a:pathLst>
                  <a:path extrusionOk="0" h="659" w="660">
                    <a:moveTo>
                      <a:pt x="335" y="121"/>
                    </a:moveTo>
                    <a:cubicBezTo>
                      <a:pt x="446" y="121"/>
                      <a:pt x="539" y="213"/>
                      <a:pt x="548" y="334"/>
                    </a:cubicBezTo>
                    <a:cubicBezTo>
                      <a:pt x="548" y="445"/>
                      <a:pt x="446" y="547"/>
                      <a:pt x="335" y="547"/>
                    </a:cubicBezTo>
                    <a:cubicBezTo>
                      <a:pt x="214" y="547"/>
                      <a:pt x="121" y="445"/>
                      <a:pt x="121" y="334"/>
                    </a:cubicBezTo>
                    <a:cubicBezTo>
                      <a:pt x="121" y="213"/>
                      <a:pt x="214" y="121"/>
                      <a:pt x="335" y="121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8"/>
                      <a:pt x="1" y="334"/>
                    </a:cubicBezTo>
                    <a:cubicBezTo>
                      <a:pt x="1" y="510"/>
                      <a:pt x="149" y="659"/>
                      <a:pt x="335" y="659"/>
                    </a:cubicBezTo>
                    <a:cubicBezTo>
                      <a:pt x="511" y="659"/>
                      <a:pt x="659" y="510"/>
                      <a:pt x="659" y="334"/>
                    </a:cubicBezTo>
                    <a:cubicBezTo>
                      <a:pt x="659" y="148"/>
                      <a:pt x="511" y="0"/>
                      <a:pt x="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7257150" y="2782525"/>
                <a:ext cx="39675" cy="12300"/>
              </a:xfrm>
              <a:custGeom>
                <a:rect b="b" l="l" r="r" t="t"/>
                <a:pathLst>
                  <a:path extrusionOk="0" h="492" w="1587">
                    <a:moveTo>
                      <a:pt x="241" y="0"/>
                    </a:moveTo>
                    <a:cubicBezTo>
                      <a:pt x="111" y="0"/>
                      <a:pt x="0" y="111"/>
                      <a:pt x="0" y="251"/>
                    </a:cubicBezTo>
                    <a:cubicBezTo>
                      <a:pt x="0" y="380"/>
                      <a:pt x="111" y="492"/>
                      <a:pt x="241" y="492"/>
                    </a:cubicBezTo>
                    <a:lnTo>
                      <a:pt x="1336" y="492"/>
                    </a:lnTo>
                    <a:cubicBezTo>
                      <a:pt x="1475" y="492"/>
                      <a:pt x="1586" y="380"/>
                      <a:pt x="1586" y="251"/>
                    </a:cubicBezTo>
                    <a:cubicBezTo>
                      <a:pt x="1586" y="111"/>
                      <a:pt x="1475" y="0"/>
                      <a:pt x="13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19"/>
              <p:cNvSpPr/>
              <p:nvPr/>
            </p:nvSpPr>
            <p:spPr>
              <a:xfrm>
                <a:off x="7255525" y="2781125"/>
                <a:ext cx="42675" cy="15100"/>
              </a:xfrm>
              <a:custGeom>
                <a:rect b="b" l="l" r="r" t="t"/>
                <a:pathLst>
                  <a:path extrusionOk="0" h="604" w="1707">
                    <a:moveTo>
                      <a:pt x="1401" y="112"/>
                    </a:moveTo>
                    <a:cubicBezTo>
                      <a:pt x="1503" y="112"/>
                      <a:pt x="1586" y="19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21" y="409"/>
                      <a:pt x="121" y="307"/>
                    </a:cubicBezTo>
                    <a:cubicBezTo>
                      <a:pt x="121" y="195"/>
                      <a:pt x="204" y="112"/>
                      <a:pt x="306" y="112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30"/>
                      <a:pt x="0" y="307"/>
                    </a:cubicBezTo>
                    <a:cubicBezTo>
                      <a:pt x="0" y="474"/>
                      <a:pt x="139" y="603"/>
                      <a:pt x="306" y="603"/>
                    </a:cubicBezTo>
                    <a:lnTo>
                      <a:pt x="1401" y="603"/>
                    </a:lnTo>
                    <a:cubicBezTo>
                      <a:pt x="1568" y="603"/>
                      <a:pt x="1707" y="474"/>
                      <a:pt x="1707" y="307"/>
                    </a:cubicBezTo>
                    <a:cubicBezTo>
                      <a:pt x="1707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19"/>
              <p:cNvSpPr/>
              <p:nvPr/>
            </p:nvSpPr>
            <p:spPr>
              <a:xfrm>
                <a:off x="7359875" y="1832850"/>
                <a:ext cx="241000" cy="240000"/>
              </a:xfrm>
              <a:custGeom>
                <a:rect b="b" l="l" r="r" t="t"/>
                <a:pathLst>
                  <a:path extrusionOk="0" h="9600" w="9640">
                    <a:moveTo>
                      <a:pt x="4833" y="2576"/>
                    </a:moveTo>
                    <a:cubicBezTo>
                      <a:pt x="5983" y="2576"/>
                      <a:pt x="6996" y="3477"/>
                      <a:pt x="7042" y="4721"/>
                    </a:cubicBezTo>
                    <a:cubicBezTo>
                      <a:pt x="7069" y="5565"/>
                      <a:pt x="6420" y="6558"/>
                      <a:pt x="5632" y="6855"/>
                    </a:cubicBezTo>
                    <a:cubicBezTo>
                      <a:pt x="5362" y="6957"/>
                      <a:pt x="5090" y="7005"/>
                      <a:pt x="4825" y="7005"/>
                    </a:cubicBezTo>
                    <a:cubicBezTo>
                      <a:pt x="3675" y="7005"/>
                      <a:pt x="2662" y="6104"/>
                      <a:pt x="2617" y="4860"/>
                    </a:cubicBezTo>
                    <a:cubicBezTo>
                      <a:pt x="2580" y="4016"/>
                      <a:pt x="3238" y="3023"/>
                      <a:pt x="4027" y="2727"/>
                    </a:cubicBezTo>
                    <a:cubicBezTo>
                      <a:pt x="4296" y="2624"/>
                      <a:pt x="4568" y="2576"/>
                      <a:pt x="4833" y="2576"/>
                    </a:cubicBezTo>
                    <a:close/>
                    <a:moveTo>
                      <a:pt x="4067" y="0"/>
                    </a:moveTo>
                    <a:cubicBezTo>
                      <a:pt x="4051" y="0"/>
                      <a:pt x="4034" y="3"/>
                      <a:pt x="4017" y="8"/>
                    </a:cubicBezTo>
                    <a:lnTo>
                      <a:pt x="2709" y="426"/>
                    </a:lnTo>
                    <a:cubicBezTo>
                      <a:pt x="2635" y="444"/>
                      <a:pt x="2589" y="537"/>
                      <a:pt x="2617" y="611"/>
                    </a:cubicBezTo>
                    <a:lnTo>
                      <a:pt x="2886" y="1483"/>
                    </a:lnTo>
                    <a:cubicBezTo>
                      <a:pt x="2904" y="1548"/>
                      <a:pt x="2876" y="1613"/>
                      <a:pt x="2821" y="1650"/>
                    </a:cubicBezTo>
                    <a:cubicBezTo>
                      <a:pt x="2533" y="1836"/>
                      <a:pt x="2283" y="2049"/>
                      <a:pt x="2060" y="2291"/>
                    </a:cubicBezTo>
                    <a:cubicBezTo>
                      <a:pt x="2030" y="2326"/>
                      <a:pt x="1989" y="2343"/>
                      <a:pt x="1946" y="2343"/>
                    </a:cubicBezTo>
                    <a:cubicBezTo>
                      <a:pt x="1922" y="2343"/>
                      <a:pt x="1898" y="2338"/>
                      <a:pt x="1874" y="2328"/>
                    </a:cubicBezTo>
                    <a:lnTo>
                      <a:pt x="1077" y="1910"/>
                    </a:lnTo>
                    <a:cubicBezTo>
                      <a:pt x="1052" y="1899"/>
                      <a:pt x="1026" y="1894"/>
                      <a:pt x="1001" y="1894"/>
                    </a:cubicBezTo>
                    <a:cubicBezTo>
                      <a:pt x="943" y="1894"/>
                      <a:pt x="889" y="1923"/>
                      <a:pt x="863" y="1975"/>
                    </a:cubicBezTo>
                    <a:lnTo>
                      <a:pt x="233" y="3190"/>
                    </a:lnTo>
                    <a:cubicBezTo>
                      <a:pt x="195" y="3265"/>
                      <a:pt x="223" y="3357"/>
                      <a:pt x="297" y="3404"/>
                    </a:cubicBezTo>
                    <a:lnTo>
                      <a:pt x="1105" y="3821"/>
                    </a:lnTo>
                    <a:cubicBezTo>
                      <a:pt x="1160" y="3849"/>
                      <a:pt x="1197" y="3923"/>
                      <a:pt x="1179" y="3988"/>
                    </a:cubicBezTo>
                    <a:cubicBezTo>
                      <a:pt x="1105" y="4304"/>
                      <a:pt x="1077" y="4638"/>
                      <a:pt x="1095" y="4971"/>
                    </a:cubicBezTo>
                    <a:cubicBezTo>
                      <a:pt x="1095" y="5046"/>
                      <a:pt x="1058" y="5111"/>
                      <a:pt x="984" y="5129"/>
                    </a:cubicBezTo>
                    <a:lnTo>
                      <a:pt x="121" y="5398"/>
                    </a:lnTo>
                    <a:cubicBezTo>
                      <a:pt x="47" y="5426"/>
                      <a:pt x="1" y="5519"/>
                      <a:pt x="19" y="5593"/>
                    </a:cubicBezTo>
                    <a:lnTo>
                      <a:pt x="437" y="6901"/>
                    </a:lnTo>
                    <a:cubicBezTo>
                      <a:pt x="459" y="6968"/>
                      <a:pt x="517" y="7011"/>
                      <a:pt x="582" y="7011"/>
                    </a:cubicBezTo>
                    <a:cubicBezTo>
                      <a:pt x="598" y="7011"/>
                      <a:pt x="615" y="7009"/>
                      <a:pt x="631" y="7003"/>
                    </a:cubicBezTo>
                    <a:lnTo>
                      <a:pt x="1494" y="6734"/>
                    </a:lnTo>
                    <a:cubicBezTo>
                      <a:pt x="1508" y="6730"/>
                      <a:pt x="1522" y="6728"/>
                      <a:pt x="1536" y="6728"/>
                    </a:cubicBezTo>
                    <a:cubicBezTo>
                      <a:pt x="1588" y="6728"/>
                      <a:pt x="1641" y="6755"/>
                      <a:pt x="1670" y="6799"/>
                    </a:cubicBezTo>
                    <a:cubicBezTo>
                      <a:pt x="1847" y="7087"/>
                      <a:pt x="2069" y="7337"/>
                      <a:pt x="2310" y="7560"/>
                    </a:cubicBezTo>
                    <a:cubicBezTo>
                      <a:pt x="2357" y="7606"/>
                      <a:pt x="2375" y="7680"/>
                      <a:pt x="2338" y="7745"/>
                    </a:cubicBezTo>
                    <a:lnTo>
                      <a:pt x="1921" y="8543"/>
                    </a:lnTo>
                    <a:cubicBezTo>
                      <a:pt x="1884" y="8617"/>
                      <a:pt x="1912" y="8710"/>
                      <a:pt x="1995" y="8756"/>
                    </a:cubicBezTo>
                    <a:lnTo>
                      <a:pt x="3210" y="9387"/>
                    </a:lnTo>
                    <a:cubicBezTo>
                      <a:pt x="3232" y="9398"/>
                      <a:pt x="3256" y="9404"/>
                      <a:pt x="3280" y="9404"/>
                    </a:cubicBezTo>
                    <a:cubicBezTo>
                      <a:pt x="3335" y="9404"/>
                      <a:pt x="3388" y="9374"/>
                      <a:pt x="3414" y="9322"/>
                    </a:cubicBezTo>
                    <a:lnTo>
                      <a:pt x="3832" y="8515"/>
                    </a:lnTo>
                    <a:cubicBezTo>
                      <a:pt x="3861" y="8463"/>
                      <a:pt x="3909" y="8435"/>
                      <a:pt x="3964" y="8435"/>
                    </a:cubicBezTo>
                    <a:cubicBezTo>
                      <a:pt x="3978" y="8435"/>
                      <a:pt x="3993" y="8437"/>
                      <a:pt x="4008" y="8441"/>
                    </a:cubicBezTo>
                    <a:cubicBezTo>
                      <a:pt x="4260" y="8500"/>
                      <a:pt x="4525" y="8530"/>
                      <a:pt x="4791" y="8530"/>
                    </a:cubicBezTo>
                    <a:cubicBezTo>
                      <a:pt x="4858" y="8530"/>
                      <a:pt x="4925" y="8528"/>
                      <a:pt x="4991" y="8524"/>
                    </a:cubicBezTo>
                    <a:cubicBezTo>
                      <a:pt x="5056" y="8524"/>
                      <a:pt x="5121" y="8562"/>
                      <a:pt x="5149" y="8626"/>
                    </a:cubicBezTo>
                    <a:lnTo>
                      <a:pt x="5418" y="9498"/>
                    </a:lnTo>
                    <a:cubicBezTo>
                      <a:pt x="5440" y="9558"/>
                      <a:pt x="5498" y="9599"/>
                      <a:pt x="5563" y="9599"/>
                    </a:cubicBezTo>
                    <a:cubicBezTo>
                      <a:pt x="5580" y="9599"/>
                      <a:pt x="5596" y="9597"/>
                      <a:pt x="5613" y="9591"/>
                    </a:cubicBezTo>
                    <a:lnTo>
                      <a:pt x="6921" y="9183"/>
                    </a:lnTo>
                    <a:cubicBezTo>
                      <a:pt x="7004" y="9155"/>
                      <a:pt x="7042" y="9072"/>
                      <a:pt x="7023" y="8988"/>
                    </a:cubicBezTo>
                    <a:lnTo>
                      <a:pt x="6745" y="8126"/>
                    </a:lnTo>
                    <a:cubicBezTo>
                      <a:pt x="6726" y="8061"/>
                      <a:pt x="6754" y="7986"/>
                      <a:pt x="6810" y="7949"/>
                    </a:cubicBezTo>
                    <a:cubicBezTo>
                      <a:pt x="7097" y="7764"/>
                      <a:pt x="7348" y="7550"/>
                      <a:pt x="7570" y="7309"/>
                    </a:cubicBezTo>
                    <a:cubicBezTo>
                      <a:pt x="7602" y="7278"/>
                      <a:pt x="7646" y="7259"/>
                      <a:pt x="7692" y="7259"/>
                    </a:cubicBezTo>
                    <a:cubicBezTo>
                      <a:pt x="7713" y="7259"/>
                      <a:pt x="7735" y="7263"/>
                      <a:pt x="7756" y="7272"/>
                    </a:cubicBezTo>
                    <a:lnTo>
                      <a:pt x="8563" y="7690"/>
                    </a:lnTo>
                    <a:cubicBezTo>
                      <a:pt x="8585" y="7704"/>
                      <a:pt x="8610" y="7710"/>
                      <a:pt x="8634" y="7710"/>
                    </a:cubicBezTo>
                    <a:cubicBezTo>
                      <a:pt x="8688" y="7710"/>
                      <a:pt x="8741" y="7676"/>
                      <a:pt x="8767" y="7625"/>
                    </a:cubicBezTo>
                    <a:lnTo>
                      <a:pt x="9398" y="6409"/>
                    </a:lnTo>
                    <a:cubicBezTo>
                      <a:pt x="9444" y="6335"/>
                      <a:pt x="9407" y="6242"/>
                      <a:pt x="9333" y="6205"/>
                    </a:cubicBezTo>
                    <a:lnTo>
                      <a:pt x="8535" y="5788"/>
                    </a:lnTo>
                    <a:cubicBezTo>
                      <a:pt x="8470" y="5751"/>
                      <a:pt x="8442" y="5686"/>
                      <a:pt x="8452" y="5612"/>
                    </a:cubicBezTo>
                    <a:cubicBezTo>
                      <a:pt x="8526" y="5296"/>
                      <a:pt x="8554" y="4962"/>
                      <a:pt x="8535" y="4628"/>
                    </a:cubicBezTo>
                    <a:cubicBezTo>
                      <a:pt x="8535" y="4554"/>
                      <a:pt x="8582" y="4498"/>
                      <a:pt x="8646" y="4471"/>
                    </a:cubicBezTo>
                    <a:lnTo>
                      <a:pt x="9509" y="4202"/>
                    </a:lnTo>
                    <a:cubicBezTo>
                      <a:pt x="9593" y="4174"/>
                      <a:pt x="9639" y="4090"/>
                      <a:pt x="9611" y="4007"/>
                    </a:cubicBezTo>
                    <a:lnTo>
                      <a:pt x="9194" y="2699"/>
                    </a:lnTo>
                    <a:cubicBezTo>
                      <a:pt x="9179" y="2632"/>
                      <a:pt x="9116" y="2589"/>
                      <a:pt x="9049" y="2589"/>
                    </a:cubicBezTo>
                    <a:cubicBezTo>
                      <a:pt x="9032" y="2589"/>
                      <a:pt x="9015" y="2591"/>
                      <a:pt x="8999" y="2597"/>
                    </a:cubicBezTo>
                    <a:lnTo>
                      <a:pt x="8136" y="2875"/>
                    </a:lnTo>
                    <a:cubicBezTo>
                      <a:pt x="8123" y="2879"/>
                      <a:pt x="8109" y="2881"/>
                      <a:pt x="8096" y="2881"/>
                    </a:cubicBezTo>
                    <a:cubicBezTo>
                      <a:pt x="8043" y="2881"/>
                      <a:pt x="7990" y="2852"/>
                      <a:pt x="7960" y="2801"/>
                    </a:cubicBezTo>
                    <a:cubicBezTo>
                      <a:pt x="7784" y="2522"/>
                      <a:pt x="7570" y="2263"/>
                      <a:pt x="7329" y="2049"/>
                    </a:cubicBezTo>
                    <a:cubicBezTo>
                      <a:pt x="7274" y="2003"/>
                      <a:pt x="7255" y="1929"/>
                      <a:pt x="7292" y="1864"/>
                    </a:cubicBezTo>
                    <a:lnTo>
                      <a:pt x="7710" y="1057"/>
                    </a:lnTo>
                    <a:cubicBezTo>
                      <a:pt x="7747" y="983"/>
                      <a:pt x="7719" y="890"/>
                      <a:pt x="7645" y="853"/>
                    </a:cubicBezTo>
                    <a:lnTo>
                      <a:pt x="6420" y="222"/>
                    </a:lnTo>
                    <a:cubicBezTo>
                      <a:pt x="6398" y="208"/>
                      <a:pt x="6373" y="201"/>
                      <a:pt x="6349" y="201"/>
                    </a:cubicBezTo>
                    <a:cubicBezTo>
                      <a:pt x="6295" y="201"/>
                      <a:pt x="6242" y="235"/>
                      <a:pt x="6216" y="287"/>
                    </a:cubicBezTo>
                    <a:lnTo>
                      <a:pt x="5799" y="1085"/>
                    </a:lnTo>
                    <a:cubicBezTo>
                      <a:pt x="5774" y="1141"/>
                      <a:pt x="5714" y="1170"/>
                      <a:pt x="5656" y="1170"/>
                    </a:cubicBezTo>
                    <a:cubicBezTo>
                      <a:pt x="5648" y="1170"/>
                      <a:pt x="5640" y="1169"/>
                      <a:pt x="5632" y="1168"/>
                    </a:cubicBezTo>
                    <a:cubicBezTo>
                      <a:pt x="5347" y="1103"/>
                      <a:pt x="5062" y="1074"/>
                      <a:pt x="4765" y="1074"/>
                    </a:cubicBezTo>
                    <a:cubicBezTo>
                      <a:pt x="4723" y="1074"/>
                      <a:pt x="4681" y="1074"/>
                      <a:pt x="4639" y="1075"/>
                    </a:cubicBezTo>
                    <a:cubicBezTo>
                      <a:pt x="4633" y="1076"/>
                      <a:pt x="4628" y="1076"/>
                      <a:pt x="4622" y="1076"/>
                    </a:cubicBezTo>
                    <a:cubicBezTo>
                      <a:pt x="4563" y="1076"/>
                      <a:pt x="4507" y="1033"/>
                      <a:pt x="4491" y="973"/>
                    </a:cubicBezTo>
                    <a:lnTo>
                      <a:pt x="4212" y="111"/>
                    </a:lnTo>
                    <a:cubicBezTo>
                      <a:pt x="4197" y="44"/>
                      <a:pt x="4135" y="0"/>
                      <a:pt x="40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19"/>
              <p:cNvSpPr/>
              <p:nvPr/>
            </p:nvSpPr>
            <p:spPr>
              <a:xfrm>
                <a:off x="7358250" y="1831425"/>
                <a:ext cx="243775" cy="242850"/>
              </a:xfrm>
              <a:custGeom>
                <a:rect b="b" l="l" r="r" t="t"/>
                <a:pathLst>
                  <a:path extrusionOk="0" h="9714" w="9751">
                    <a:moveTo>
                      <a:pt x="4899" y="2691"/>
                    </a:moveTo>
                    <a:cubicBezTo>
                      <a:pt x="5316" y="2691"/>
                      <a:pt x="5724" y="2811"/>
                      <a:pt x="6077" y="3053"/>
                    </a:cubicBezTo>
                    <a:cubicBezTo>
                      <a:pt x="6671" y="3433"/>
                      <a:pt x="7023" y="4073"/>
                      <a:pt x="7042" y="4778"/>
                    </a:cubicBezTo>
                    <a:cubicBezTo>
                      <a:pt x="7079" y="5594"/>
                      <a:pt x="6439" y="6568"/>
                      <a:pt x="5669" y="6856"/>
                    </a:cubicBezTo>
                    <a:cubicBezTo>
                      <a:pt x="5413" y="6953"/>
                      <a:pt x="5148" y="7001"/>
                      <a:pt x="4885" y="7001"/>
                    </a:cubicBezTo>
                    <a:cubicBezTo>
                      <a:pt x="4470" y="7001"/>
                      <a:pt x="4060" y="6881"/>
                      <a:pt x="3702" y="6643"/>
                    </a:cubicBezTo>
                    <a:cubicBezTo>
                      <a:pt x="3118" y="6253"/>
                      <a:pt x="2765" y="5622"/>
                      <a:pt x="2737" y="4908"/>
                    </a:cubicBezTo>
                    <a:cubicBezTo>
                      <a:pt x="2709" y="4092"/>
                      <a:pt x="3350" y="3127"/>
                      <a:pt x="4110" y="2839"/>
                    </a:cubicBezTo>
                    <a:cubicBezTo>
                      <a:pt x="4370" y="2737"/>
                      <a:pt x="4630" y="2691"/>
                      <a:pt x="4899" y="2691"/>
                    </a:cubicBezTo>
                    <a:close/>
                    <a:moveTo>
                      <a:pt x="4899" y="2572"/>
                    </a:moveTo>
                    <a:cubicBezTo>
                      <a:pt x="4622" y="2572"/>
                      <a:pt x="4343" y="2624"/>
                      <a:pt x="4073" y="2728"/>
                    </a:cubicBezTo>
                    <a:cubicBezTo>
                      <a:pt x="3247" y="3034"/>
                      <a:pt x="2589" y="4036"/>
                      <a:pt x="2617" y="4917"/>
                    </a:cubicBezTo>
                    <a:cubicBezTo>
                      <a:pt x="2645" y="5669"/>
                      <a:pt x="3016" y="6327"/>
                      <a:pt x="3637" y="6745"/>
                    </a:cubicBezTo>
                    <a:cubicBezTo>
                      <a:pt x="4017" y="6995"/>
                      <a:pt x="4444" y="7116"/>
                      <a:pt x="4889" y="7116"/>
                    </a:cubicBezTo>
                    <a:cubicBezTo>
                      <a:pt x="5158" y="7116"/>
                      <a:pt x="5437" y="7069"/>
                      <a:pt x="5715" y="6967"/>
                    </a:cubicBezTo>
                    <a:cubicBezTo>
                      <a:pt x="6531" y="6652"/>
                      <a:pt x="7199" y="5650"/>
                      <a:pt x="7162" y="4778"/>
                    </a:cubicBezTo>
                    <a:cubicBezTo>
                      <a:pt x="7134" y="4027"/>
                      <a:pt x="6763" y="3359"/>
                      <a:pt x="6142" y="2951"/>
                    </a:cubicBezTo>
                    <a:cubicBezTo>
                      <a:pt x="5767" y="2701"/>
                      <a:pt x="5336" y="2572"/>
                      <a:pt x="4899" y="2572"/>
                    </a:cubicBezTo>
                    <a:close/>
                    <a:moveTo>
                      <a:pt x="4144" y="114"/>
                    </a:moveTo>
                    <a:cubicBezTo>
                      <a:pt x="4157" y="114"/>
                      <a:pt x="4171" y="117"/>
                      <a:pt x="4184" y="121"/>
                    </a:cubicBezTo>
                    <a:cubicBezTo>
                      <a:pt x="4203" y="140"/>
                      <a:pt x="4222" y="158"/>
                      <a:pt x="4231" y="186"/>
                    </a:cubicBezTo>
                    <a:lnTo>
                      <a:pt x="4500" y="1049"/>
                    </a:lnTo>
                    <a:cubicBezTo>
                      <a:pt x="4526" y="1127"/>
                      <a:pt x="4609" y="1189"/>
                      <a:pt x="4695" y="1189"/>
                    </a:cubicBezTo>
                    <a:cubicBezTo>
                      <a:pt x="4701" y="1189"/>
                      <a:pt x="4707" y="1189"/>
                      <a:pt x="4713" y="1188"/>
                    </a:cubicBezTo>
                    <a:cubicBezTo>
                      <a:pt x="4753" y="1187"/>
                      <a:pt x="4793" y="1186"/>
                      <a:pt x="4833" y="1186"/>
                    </a:cubicBezTo>
                    <a:cubicBezTo>
                      <a:pt x="5118" y="1186"/>
                      <a:pt x="5403" y="1216"/>
                      <a:pt x="5687" y="1281"/>
                    </a:cubicBezTo>
                    <a:cubicBezTo>
                      <a:pt x="5701" y="1283"/>
                      <a:pt x="5715" y="1285"/>
                      <a:pt x="5728" y="1285"/>
                    </a:cubicBezTo>
                    <a:cubicBezTo>
                      <a:pt x="5806" y="1285"/>
                      <a:pt x="5880" y="1241"/>
                      <a:pt x="5919" y="1169"/>
                    </a:cubicBezTo>
                    <a:lnTo>
                      <a:pt x="6337" y="362"/>
                    </a:lnTo>
                    <a:cubicBezTo>
                      <a:pt x="6346" y="344"/>
                      <a:pt x="6364" y="325"/>
                      <a:pt x="6392" y="316"/>
                    </a:cubicBezTo>
                    <a:cubicBezTo>
                      <a:pt x="6400" y="313"/>
                      <a:pt x="6408" y="312"/>
                      <a:pt x="6415" y="312"/>
                    </a:cubicBezTo>
                    <a:cubicBezTo>
                      <a:pt x="6432" y="312"/>
                      <a:pt x="6447" y="319"/>
                      <a:pt x="6467" y="325"/>
                    </a:cubicBezTo>
                    <a:lnTo>
                      <a:pt x="7682" y="956"/>
                    </a:lnTo>
                    <a:cubicBezTo>
                      <a:pt x="7710" y="965"/>
                      <a:pt x="7719" y="984"/>
                      <a:pt x="7728" y="1012"/>
                    </a:cubicBezTo>
                    <a:cubicBezTo>
                      <a:pt x="7737" y="1040"/>
                      <a:pt x="7737" y="1058"/>
                      <a:pt x="7719" y="1086"/>
                    </a:cubicBezTo>
                    <a:lnTo>
                      <a:pt x="7301" y="1893"/>
                    </a:lnTo>
                    <a:cubicBezTo>
                      <a:pt x="7264" y="1976"/>
                      <a:pt x="7283" y="2079"/>
                      <a:pt x="7357" y="2143"/>
                    </a:cubicBezTo>
                    <a:cubicBezTo>
                      <a:pt x="7598" y="2366"/>
                      <a:pt x="7802" y="2617"/>
                      <a:pt x="7979" y="2886"/>
                    </a:cubicBezTo>
                    <a:cubicBezTo>
                      <a:pt x="8022" y="2951"/>
                      <a:pt x="8093" y="2987"/>
                      <a:pt x="8162" y="2987"/>
                    </a:cubicBezTo>
                    <a:cubicBezTo>
                      <a:pt x="8182" y="2987"/>
                      <a:pt x="8201" y="2985"/>
                      <a:pt x="8220" y="2978"/>
                    </a:cubicBezTo>
                    <a:lnTo>
                      <a:pt x="9083" y="2709"/>
                    </a:lnTo>
                    <a:cubicBezTo>
                      <a:pt x="9094" y="2705"/>
                      <a:pt x="9106" y="2703"/>
                      <a:pt x="9116" y="2703"/>
                    </a:cubicBezTo>
                    <a:cubicBezTo>
                      <a:pt x="9132" y="2703"/>
                      <a:pt x="9146" y="2708"/>
                      <a:pt x="9157" y="2719"/>
                    </a:cubicBezTo>
                    <a:cubicBezTo>
                      <a:pt x="9185" y="2728"/>
                      <a:pt x="9203" y="2746"/>
                      <a:pt x="9203" y="2774"/>
                    </a:cubicBezTo>
                    <a:lnTo>
                      <a:pt x="9621" y="4082"/>
                    </a:lnTo>
                    <a:cubicBezTo>
                      <a:pt x="9630" y="4101"/>
                      <a:pt x="9630" y="4129"/>
                      <a:pt x="9611" y="4156"/>
                    </a:cubicBezTo>
                    <a:cubicBezTo>
                      <a:pt x="9602" y="4175"/>
                      <a:pt x="9583" y="4194"/>
                      <a:pt x="9556" y="4203"/>
                    </a:cubicBezTo>
                    <a:lnTo>
                      <a:pt x="8693" y="4472"/>
                    </a:lnTo>
                    <a:cubicBezTo>
                      <a:pt x="8600" y="4500"/>
                      <a:pt x="8544" y="4592"/>
                      <a:pt x="8544" y="4685"/>
                    </a:cubicBezTo>
                    <a:cubicBezTo>
                      <a:pt x="8563" y="5010"/>
                      <a:pt x="8535" y="5335"/>
                      <a:pt x="8461" y="5659"/>
                    </a:cubicBezTo>
                    <a:cubicBezTo>
                      <a:pt x="8442" y="5752"/>
                      <a:pt x="8489" y="5845"/>
                      <a:pt x="8572" y="5891"/>
                    </a:cubicBezTo>
                    <a:lnTo>
                      <a:pt x="9379" y="6309"/>
                    </a:lnTo>
                    <a:cubicBezTo>
                      <a:pt x="9426" y="6337"/>
                      <a:pt x="9444" y="6392"/>
                      <a:pt x="9416" y="6439"/>
                    </a:cubicBezTo>
                    <a:lnTo>
                      <a:pt x="8786" y="7654"/>
                    </a:lnTo>
                    <a:cubicBezTo>
                      <a:pt x="8767" y="7682"/>
                      <a:pt x="8749" y="7700"/>
                      <a:pt x="8730" y="7709"/>
                    </a:cubicBezTo>
                    <a:cubicBezTo>
                      <a:pt x="8702" y="7709"/>
                      <a:pt x="8674" y="7709"/>
                      <a:pt x="8656" y="7700"/>
                    </a:cubicBezTo>
                    <a:lnTo>
                      <a:pt x="7849" y="7283"/>
                    </a:lnTo>
                    <a:cubicBezTo>
                      <a:pt x="7818" y="7266"/>
                      <a:pt x="7785" y="7257"/>
                      <a:pt x="7752" y="7257"/>
                    </a:cubicBezTo>
                    <a:cubicBezTo>
                      <a:pt x="7695" y="7257"/>
                      <a:pt x="7639" y="7282"/>
                      <a:pt x="7598" y="7329"/>
                    </a:cubicBezTo>
                    <a:cubicBezTo>
                      <a:pt x="7376" y="7570"/>
                      <a:pt x="7125" y="7784"/>
                      <a:pt x="6847" y="7951"/>
                    </a:cubicBezTo>
                    <a:cubicBezTo>
                      <a:pt x="6763" y="8006"/>
                      <a:pt x="6726" y="8108"/>
                      <a:pt x="6754" y="8201"/>
                    </a:cubicBezTo>
                    <a:lnTo>
                      <a:pt x="7032" y="9064"/>
                    </a:lnTo>
                    <a:cubicBezTo>
                      <a:pt x="7051" y="9110"/>
                      <a:pt x="7023" y="9166"/>
                      <a:pt x="6967" y="9184"/>
                    </a:cubicBezTo>
                    <a:lnTo>
                      <a:pt x="5659" y="9593"/>
                    </a:lnTo>
                    <a:cubicBezTo>
                      <a:pt x="5650" y="9596"/>
                      <a:pt x="5640" y="9598"/>
                      <a:pt x="5630" y="9598"/>
                    </a:cubicBezTo>
                    <a:cubicBezTo>
                      <a:pt x="5591" y="9598"/>
                      <a:pt x="5554" y="9572"/>
                      <a:pt x="5539" y="9528"/>
                    </a:cubicBezTo>
                    <a:lnTo>
                      <a:pt x="5270" y="8665"/>
                    </a:lnTo>
                    <a:cubicBezTo>
                      <a:pt x="5242" y="8581"/>
                      <a:pt x="5158" y="8526"/>
                      <a:pt x="5066" y="8526"/>
                    </a:cubicBezTo>
                    <a:cubicBezTo>
                      <a:pt x="5066" y="8526"/>
                      <a:pt x="5056" y="8526"/>
                      <a:pt x="5056" y="8517"/>
                    </a:cubicBezTo>
                    <a:cubicBezTo>
                      <a:pt x="4992" y="8520"/>
                      <a:pt x="4926" y="8522"/>
                      <a:pt x="4861" y="8522"/>
                    </a:cubicBezTo>
                    <a:cubicBezTo>
                      <a:pt x="4599" y="8522"/>
                      <a:pt x="4335" y="8492"/>
                      <a:pt x="4082" y="8433"/>
                    </a:cubicBezTo>
                    <a:cubicBezTo>
                      <a:pt x="4069" y="8430"/>
                      <a:pt x="4055" y="8429"/>
                      <a:pt x="4041" y="8429"/>
                    </a:cubicBezTo>
                    <a:cubicBezTo>
                      <a:pt x="3963" y="8429"/>
                      <a:pt x="3890" y="8473"/>
                      <a:pt x="3850" y="8544"/>
                    </a:cubicBezTo>
                    <a:lnTo>
                      <a:pt x="3433" y="9351"/>
                    </a:lnTo>
                    <a:cubicBezTo>
                      <a:pt x="3424" y="9370"/>
                      <a:pt x="3396" y="9389"/>
                      <a:pt x="3377" y="9398"/>
                    </a:cubicBezTo>
                    <a:cubicBezTo>
                      <a:pt x="3350" y="9398"/>
                      <a:pt x="3322" y="9398"/>
                      <a:pt x="3303" y="9389"/>
                    </a:cubicBezTo>
                    <a:lnTo>
                      <a:pt x="2088" y="8758"/>
                    </a:lnTo>
                    <a:cubicBezTo>
                      <a:pt x="2042" y="8730"/>
                      <a:pt x="2023" y="8674"/>
                      <a:pt x="2042" y="8628"/>
                    </a:cubicBezTo>
                    <a:lnTo>
                      <a:pt x="2459" y="7821"/>
                    </a:lnTo>
                    <a:cubicBezTo>
                      <a:pt x="2505" y="7737"/>
                      <a:pt x="2487" y="7635"/>
                      <a:pt x="2413" y="7570"/>
                    </a:cubicBezTo>
                    <a:cubicBezTo>
                      <a:pt x="2171" y="7348"/>
                      <a:pt x="1967" y="7097"/>
                      <a:pt x="1791" y="6819"/>
                    </a:cubicBezTo>
                    <a:cubicBezTo>
                      <a:pt x="1748" y="6754"/>
                      <a:pt x="1676" y="6717"/>
                      <a:pt x="1607" y="6717"/>
                    </a:cubicBezTo>
                    <a:cubicBezTo>
                      <a:pt x="1588" y="6717"/>
                      <a:pt x="1568" y="6720"/>
                      <a:pt x="1550" y="6726"/>
                    </a:cubicBezTo>
                    <a:lnTo>
                      <a:pt x="678" y="7004"/>
                    </a:lnTo>
                    <a:cubicBezTo>
                      <a:pt x="668" y="7008"/>
                      <a:pt x="658" y="7010"/>
                      <a:pt x="648" y="7010"/>
                    </a:cubicBezTo>
                    <a:cubicBezTo>
                      <a:pt x="610" y="7010"/>
                      <a:pt x="572" y="6984"/>
                      <a:pt x="557" y="6939"/>
                    </a:cubicBezTo>
                    <a:lnTo>
                      <a:pt x="149" y="5631"/>
                    </a:lnTo>
                    <a:cubicBezTo>
                      <a:pt x="131" y="5585"/>
                      <a:pt x="158" y="5529"/>
                      <a:pt x="214" y="5511"/>
                    </a:cubicBezTo>
                    <a:lnTo>
                      <a:pt x="1077" y="5242"/>
                    </a:lnTo>
                    <a:cubicBezTo>
                      <a:pt x="1160" y="5214"/>
                      <a:pt x="1225" y="5121"/>
                      <a:pt x="1216" y="5028"/>
                    </a:cubicBezTo>
                    <a:cubicBezTo>
                      <a:pt x="1207" y="4704"/>
                      <a:pt x="1234" y="4370"/>
                      <a:pt x="1309" y="4054"/>
                    </a:cubicBezTo>
                    <a:cubicBezTo>
                      <a:pt x="1327" y="3962"/>
                      <a:pt x="1281" y="3860"/>
                      <a:pt x="1197" y="3823"/>
                    </a:cubicBezTo>
                    <a:lnTo>
                      <a:pt x="390" y="3405"/>
                    </a:lnTo>
                    <a:cubicBezTo>
                      <a:pt x="372" y="3387"/>
                      <a:pt x="353" y="3368"/>
                      <a:pt x="344" y="3349"/>
                    </a:cubicBezTo>
                    <a:cubicBezTo>
                      <a:pt x="335" y="3322"/>
                      <a:pt x="344" y="3294"/>
                      <a:pt x="353" y="3275"/>
                    </a:cubicBezTo>
                    <a:lnTo>
                      <a:pt x="984" y="2060"/>
                    </a:lnTo>
                    <a:cubicBezTo>
                      <a:pt x="1005" y="2026"/>
                      <a:pt x="1041" y="2006"/>
                      <a:pt x="1077" y="2006"/>
                    </a:cubicBezTo>
                    <a:cubicBezTo>
                      <a:pt x="1089" y="2006"/>
                      <a:pt x="1102" y="2009"/>
                      <a:pt x="1114" y="2014"/>
                    </a:cubicBezTo>
                    <a:lnTo>
                      <a:pt x="1921" y="2431"/>
                    </a:lnTo>
                    <a:cubicBezTo>
                      <a:pt x="1952" y="2448"/>
                      <a:pt x="1985" y="2456"/>
                      <a:pt x="2018" y="2456"/>
                    </a:cubicBezTo>
                    <a:cubicBezTo>
                      <a:pt x="2074" y="2456"/>
                      <a:pt x="2130" y="2432"/>
                      <a:pt x="2171" y="2385"/>
                    </a:cubicBezTo>
                    <a:cubicBezTo>
                      <a:pt x="2394" y="2143"/>
                      <a:pt x="2645" y="1930"/>
                      <a:pt x="2923" y="1763"/>
                    </a:cubicBezTo>
                    <a:cubicBezTo>
                      <a:pt x="2997" y="1707"/>
                      <a:pt x="3034" y="1605"/>
                      <a:pt x="3006" y="1513"/>
                    </a:cubicBezTo>
                    <a:lnTo>
                      <a:pt x="2737" y="650"/>
                    </a:lnTo>
                    <a:cubicBezTo>
                      <a:pt x="2728" y="631"/>
                      <a:pt x="2728" y="604"/>
                      <a:pt x="2747" y="585"/>
                    </a:cubicBezTo>
                    <a:cubicBezTo>
                      <a:pt x="2756" y="557"/>
                      <a:pt x="2774" y="539"/>
                      <a:pt x="2802" y="529"/>
                    </a:cubicBezTo>
                    <a:lnTo>
                      <a:pt x="4110" y="121"/>
                    </a:lnTo>
                    <a:cubicBezTo>
                      <a:pt x="4120" y="117"/>
                      <a:pt x="4131" y="114"/>
                      <a:pt x="4144" y="114"/>
                    </a:cubicBezTo>
                    <a:close/>
                    <a:moveTo>
                      <a:pt x="4132" y="0"/>
                    </a:moveTo>
                    <a:cubicBezTo>
                      <a:pt x="4113" y="0"/>
                      <a:pt x="4093" y="3"/>
                      <a:pt x="4073" y="10"/>
                    </a:cubicBezTo>
                    <a:lnTo>
                      <a:pt x="2765" y="427"/>
                    </a:lnTo>
                    <a:cubicBezTo>
                      <a:pt x="2709" y="446"/>
                      <a:pt x="2663" y="483"/>
                      <a:pt x="2645" y="529"/>
                    </a:cubicBezTo>
                    <a:cubicBezTo>
                      <a:pt x="2617" y="585"/>
                      <a:pt x="2607" y="641"/>
                      <a:pt x="2626" y="696"/>
                    </a:cubicBezTo>
                    <a:lnTo>
                      <a:pt x="2895" y="1559"/>
                    </a:lnTo>
                    <a:cubicBezTo>
                      <a:pt x="2914" y="1596"/>
                      <a:pt x="2895" y="1643"/>
                      <a:pt x="2858" y="1661"/>
                    </a:cubicBezTo>
                    <a:cubicBezTo>
                      <a:pt x="2570" y="1847"/>
                      <a:pt x="2311" y="2060"/>
                      <a:pt x="2088" y="2310"/>
                    </a:cubicBezTo>
                    <a:cubicBezTo>
                      <a:pt x="2069" y="2335"/>
                      <a:pt x="2043" y="2348"/>
                      <a:pt x="2016" y="2348"/>
                    </a:cubicBezTo>
                    <a:cubicBezTo>
                      <a:pt x="2002" y="2348"/>
                      <a:pt x="1989" y="2344"/>
                      <a:pt x="1977" y="2338"/>
                    </a:cubicBezTo>
                    <a:lnTo>
                      <a:pt x="1170" y="1921"/>
                    </a:lnTo>
                    <a:cubicBezTo>
                      <a:pt x="1137" y="1903"/>
                      <a:pt x="1102" y="1895"/>
                      <a:pt x="1068" y="1895"/>
                    </a:cubicBezTo>
                    <a:cubicBezTo>
                      <a:pt x="993" y="1895"/>
                      <a:pt x="920" y="1934"/>
                      <a:pt x="882" y="2004"/>
                    </a:cubicBezTo>
                    <a:lnTo>
                      <a:pt x="251" y="3229"/>
                    </a:lnTo>
                    <a:cubicBezTo>
                      <a:pt x="223" y="3275"/>
                      <a:pt x="223" y="3331"/>
                      <a:pt x="233" y="3387"/>
                    </a:cubicBezTo>
                    <a:cubicBezTo>
                      <a:pt x="251" y="3442"/>
                      <a:pt x="288" y="3479"/>
                      <a:pt x="344" y="3507"/>
                    </a:cubicBezTo>
                    <a:lnTo>
                      <a:pt x="1142" y="3925"/>
                    </a:lnTo>
                    <a:cubicBezTo>
                      <a:pt x="1179" y="3943"/>
                      <a:pt x="1197" y="3990"/>
                      <a:pt x="1188" y="4036"/>
                    </a:cubicBezTo>
                    <a:cubicBezTo>
                      <a:pt x="1114" y="4361"/>
                      <a:pt x="1086" y="4695"/>
                      <a:pt x="1105" y="5038"/>
                    </a:cubicBezTo>
                    <a:cubicBezTo>
                      <a:pt x="1105" y="5084"/>
                      <a:pt x="1086" y="5121"/>
                      <a:pt x="1040" y="5131"/>
                    </a:cubicBezTo>
                    <a:lnTo>
                      <a:pt x="177" y="5409"/>
                    </a:lnTo>
                    <a:cubicBezTo>
                      <a:pt x="66" y="5437"/>
                      <a:pt x="1" y="5557"/>
                      <a:pt x="38" y="5669"/>
                    </a:cubicBezTo>
                    <a:lnTo>
                      <a:pt x="455" y="6977"/>
                    </a:lnTo>
                    <a:cubicBezTo>
                      <a:pt x="478" y="7067"/>
                      <a:pt x="561" y="7126"/>
                      <a:pt x="651" y="7126"/>
                    </a:cubicBezTo>
                    <a:cubicBezTo>
                      <a:pt x="672" y="7126"/>
                      <a:pt x="694" y="7123"/>
                      <a:pt x="715" y="7116"/>
                    </a:cubicBezTo>
                    <a:lnTo>
                      <a:pt x="1578" y="6847"/>
                    </a:lnTo>
                    <a:cubicBezTo>
                      <a:pt x="1590" y="6842"/>
                      <a:pt x="1603" y="6839"/>
                      <a:pt x="1614" y="6839"/>
                    </a:cubicBezTo>
                    <a:cubicBezTo>
                      <a:pt x="1647" y="6839"/>
                      <a:pt x="1675" y="6857"/>
                      <a:pt x="1689" y="6884"/>
                    </a:cubicBezTo>
                    <a:cubicBezTo>
                      <a:pt x="1875" y="7171"/>
                      <a:pt x="2088" y="7431"/>
                      <a:pt x="2338" y="7654"/>
                    </a:cubicBezTo>
                    <a:cubicBezTo>
                      <a:pt x="2375" y="7691"/>
                      <a:pt x="2375" y="7728"/>
                      <a:pt x="2357" y="7774"/>
                    </a:cubicBezTo>
                    <a:lnTo>
                      <a:pt x="1939" y="8572"/>
                    </a:lnTo>
                    <a:cubicBezTo>
                      <a:pt x="1893" y="8674"/>
                      <a:pt x="1930" y="8804"/>
                      <a:pt x="2032" y="8860"/>
                    </a:cubicBezTo>
                    <a:lnTo>
                      <a:pt x="3247" y="9491"/>
                    </a:lnTo>
                    <a:cubicBezTo>
                      <a:pt x="3283" y="9509"/>
                      <a:pt x="3319" y="9519"/>
                      <a:pt x="3355" y="9519"/>
                    </a:cubicBezTo>
                    <a:cubicBezTo>
                      <a:pt x="3375" y="9519"/>
                      <a:pt x="3395" y="9516"/>
                      <a:pt x="3414" y="9509"/>
                    </a:cubicBezTo>
                    <a:cubicBezTo>
                      <a:pt x="3461" y="9491"/>
                      <a:pt x="3507" y="9453"/>
                      <a:pt x="3535" y="9407"/>
                    </a:cubicBezTo>
                    <a:lnTo>
                      <a:pt x="3953" y="8600"/>
                    </a:lnTo>
                    <a:cubicBezTo>
                      <a:pt x="3968" y="8569"/>
                      <a:pt x="4002" y="8551"/>
                      <a:pt x="4040" y="8551"/>
                    </a:cubicBezTo>
                    <a:cubicBezTo>
                      <a:pt x="4048" y="8551"/>
                      <a:pt x="4056" y="8552"/>
                      <a:pt x="4064" y="8554"/>
                    </a:cubicBezTo>
                    <a:cubicBezTo>
                      <a:pt x="4324" y="8613"/>
                      <a:pt x="4589" y="8643"/>
                      <a:pt x="4861" y="8643"/>
                    </a:cubicBezTo>
                    <a:cubicBezTo>
                      <a:pt x="4929" y="8643"/>
                      <a:pt x="4997" y="8641"/>
                      <a:pt x="5066" y="8637"/>
                    </a:cubicBezTo>
                    <a:cubicBezTo>
                      <a:pt x="5112" y="8637"/>
                      <a:pt x="5149" y="8665"/>
                      <a:pt x="5158" y="8702"/>
                    </a:cubicBezTo>
                    <a:lnTo>
                      <a:pt x="5428" y="9565"/>
                    </a:lnTo>
                    <a:cubicBezTo>
                      <a:pt x="5455" y="9658"/>
                      <a:pt x="5539" y="9713"/>
                      <a:pt x="5632" y="9713"/>
                    </a:cubicBezTo>
                    <a:cubicBezTo>
                      <a:pt x="5650" y="9713"/>
                      <a:pt x="5678" y="9713"/>
                      <a:pt x="5697" y="9704"/>
                    </a:cubicBezTo>
                    <a:lnTo>
                      <a:pt x="7005" y="9296"/>
                    </a:lnTo>
                    <a:cubicBezTo>
                      <a:pt x="7116" y="9259"/>
                      <a:pt x="7172" y="9138"/>
                      <a:pt x="7144" y="9027"/>
                    </a:cubicBezTo>
                    <a:lnTo>
                      <a:pt x="6865" y="8164"/>
                    </a:lnTo>
                    <a:cubicBezTo>
                      <a:pt x="6856" y="8127"/>
                      <a:pt x="6875" y="8081"/>
                      <a:pt x="6912" y="8053"/>
                    </a:cubicBezTo>
                    <a:cubicBezTo>
                      <a:pt x="7190" y="7876"/>
                      <a:pt x="7450" y="7654"/>
                      <a:pt x="7682" y="7413"/>
                    </a:cubicBezTo>
                    <a:cubicBezTo>
                      <a:pt x="7700" y="7388"/>
                      <a:pt x="7727" y="7375"/>
                      <a:pt x="7754" y="7375"/>
                    </a:cubicBezTo>
                    <a:cubicBezTo>
                      <a:pt x="7767" y="7375"/>
                      <a:pt x="7781" y="7379"/>
                      <a:pt x="7793" y="7385"/>
                    </a:cubicBezTo>
                    <a:lnTo>
                      <a:pt x="8600" y="7802"/>
                    </a:lnTo>
                    <a:cubicBezTo>
                      <a:pt x="8630" y="7820"/>
                      <a:pt x="8664" y="7830"/>
                      <a:pt x="8699" y="7830"/>
                    </a:cubicBezTo>
                    <a:cubicBezTo>
                      <a:pt x="8718" y="7830"/>
                      <a:pt x="8738" y="7827"/>
                      <a:pt x="8758" y="7821"/>
                    </a:cubicBezTo>
                    <a:cubicBezTo>
                      <a:pt x="8814" y="7802"/>
                      <a:pt x="8860" y="7765"/>
                      <a:pt x="8888" y="7709"/>
                    </a:cubicBezTo>
                    <a:lnTo>
                      <a:pt x="9519" y="6494"/>
                    </a:lnTo>
                    <a:cubicBezTo>
                      <a:pt x="9574" y="6392"/>
                      <a:pt x="9528" y="6262"/>
                      <a:pt x="9426" y="6207"/>
                    </a:cubicBezTo>
                    <a:lnTo>
                      <a:pt x="8619" y="5789"/>
                    </a:lnTo>
                    <a:cubicBezTo>
                      <a:pt x="8582" y="5771"/>
                      <a:pt x="8563" y="5734"/>
                      <a:pt x="8572" y="5687"/>
                    </a:cubicBezTo>
                    <a:cubicBezTo>
                      <a:pt x="8647" y="5353"/>
                      <a:pt x="8674" y="5019"/>
                      <a:pt x="8665" y="4685"/>
                    </a:cubicBezTo>
                    <a:cubicBezTo>
                      <a:pt x="8665" y="4639"/>
                      <a:pt x="8684" y="4602"/>
                      <a:pt x="8730" y="4583"/>
                    </a:cubicBezTo>
                    <a:lnTo>
                      <a:pt x="9593" y="4314"/>
                    </a:lnTo>
                    <a:cubicBezTo>
                      <a:pt x="9648" y="4296"/>
                      <a:pt x="9686" y="4259"/>
                      <a:pt x="9713" y="4212"/>
                    </a:cubicBezTo>
                    <a:cubicBezTo>
                      <a:pt x="9741" y="4156"/>
                      <a:pt x="9750" y="4101"/>
                      <a:pt x="9732" y="4045"/>
                    </a:cubicBezTo>
                    <a:lnTo>
                      <a:pt x="9314" y="2737"/>
                    </a:lnTo>
                    <a:cubicBezTo>
                      <a:pt x="9296" y="2682"/>
                      <a:pt x="9259" y="2644"/>
                      <a:pt x="9212" y="2617"/>
                    </a:cubicBezTo>
                    <a:cubicBezTo>
                      <a:pt x="9182" y="2599"/>
                      <a:pt x="9145" y="2588"/>
                      <a:pt x="9109" y="2588"/>
                    </a:cubicBezTo>
                    <a:cubicBezTo>
                      <a:pt x="9090" y="2588"/>
                      <a:pt x="9071" y="2591"/>
                      <a:pt x="9055" y="2598"/>
                    </a:cubicBezTo>
                    <a:lnTo>
                      <a:pt x="8183" y="2876"/>
                    </a:lnTo>
                    <a:cubicBezTo>
                      <a:pt x="8176" y="2878"/>
                      <a:pt x="8170" y="2879"/>
                      <a:pt x="8163" y="2879"/>
                    </a:cubicBezTo>
                    <a:cubicBezTo>
                      <a:pt x="8130" y="2879"/>
                      <a:pt x="8096" y="2861"/>
                      <a:pt x="8081" y="2830"/>
                    </a:cubicBezTo>
                    <a:cubicBezTo>
                      <a:pt x="7895" y="2552"/>
                      <a:pt x="7682" y="2292"/>
                      <a:pt x="7431" y="2060"/>
                    </a:cubicBezTo>
                    <a:cubicBezTo>
                      <a:pt x="7394" y="2032"/>
                      <a:pt x="7385" y="1986"/>
                      <a:pt x="7413" y="1949"/>
                    </a:cubicBezTo>
                    <a:lnTo>
                      <a:pt x="7830" y="1142"/>
                    </a:lnTo>
                    <a:cubicBezTo>
                      <a:pt x="7849" y="1095"/>
                      <a:pt x="7858" y="1040"/>
                      <a:pt x="7839" y="984"/>
                    </a:cubicBezTo>
                    <a:cubicBezTo>
                      <a:pt x="7821" y="928"/>
                      <a:pt x="7784" y="882"/>
                      <a:pt x="7737" y="854"/>
                    </a:cubicBezTo>
                    <a:lnTo>
                      <a:pt x="6522" y="223"/>
                    </a:lnTo>
                    <a:cubicBezTo>
                      <a:pt x="6492" y="208"/>
                      <a:pt x="6461" y="201"/>
                      <a:pt x="6430" y="201"/>
                    </a:cubicBezTo>
                    <a:cubicBezTo>
                      <a:pt x="6405" y="201"/>
                      <a:pt x="6380" y="206"/>
                      <a:pt x="6355" y="214"/>
                    </a:cubicBezTo>
                    <a:cubicBezTo>
                      <a:pt x="6300" y="232"/>
                      <a:pt x="6262" y="270"/>
                      <a:pt x="6235" y="316"/>
                    </a:cubicBezTo>
                    <a:lnTo>
                      <a:pt x="5817" y="1123"/>
                    </a:lnTo>
                    <a:cubicBezTo>
                      <a:pt x="5802" y="1154"/>
                      <a:pt x="5767" y="1172"/>
                      <a:pt x="5730" y="1172"/>
                    </a:cubicBezTo>
                    <a:cubicBezTo>
                      <a:pt x="5722" y="1172"/>
                      <a:pt x="5714" y="1171"/>
                      <a:pt x="5706" y="1169"/>
                    </a:cubicBezTo>
                    <a:cubicBezTo>
                      <a:pt x="5421" y="1104"/>
                      <a:pt x="5129" y="1075"/>
                      <a:pt x="4830" y="1075"/>
                    </a:cubicBezTo>
                    <a:cubicBezTo>
                      <a:pt x="4788" y="1075"/>
                      <a:pt x="4746" y="1076"/>
                      <a:pt x="4704" y="1077"/>
                    </a:cubicBezTo>
                    <a:cubicBezTo>
                      <a:pt x="4699" y="1078"/>
                      <a:pt x="4694" y="1078"/>
                      <a:pt x="4689" y="1078"/>
                    </a:cubicBezTo>
                    <a:cubicBezTo>
                      <a:pt x="4655" y="1078"/>
                      <a:pt x="4619" y="1052"/>
                      <a:pt x="4611" y="1012"/>
                    </a:cubicBezTo>
                    <a:lnTo>
                      <a:pt x="4342" y="149"/>
                    </a:lnTo>
                    <a:cubicBezTo>
                      <a:pt x="4324" y="93"/>
                      <a:pt x="4286" y="56"/>
                      <a:pt x="4231" y="28"/>
                    </a:cubicBezTo>
                    <a:cubicBezTo>
                      <a:pt x="4201" y="10"/>
                      <a:pt x="4167" y="0"/>
                      <a:pt x="4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19"/>
              <p:cNvSpPr/>
              <p:nvPr/>
            </p:nvSpPr>
            <p:spPr>
              <a:xfrm>
                <a:off x="7084600" y="1809400"/>
                <a:ext cx="406325" cy="280875"/>
              </a:xfrm>
              <a:custGeom>
                <a:rect b="b" l="l" r="r" t="t"/>
                <a:pathLst>
                  <a:path extrusionOk="0" h="11235" w="16253">
                    <a:moveTo>
                      <a:pt x="427" y="0"/>
                    </a:moveTo>
                    <a:cubicBezTo>
                      <a:pt x="195" y="0"/>
                      <a:pt x="0" y="195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104" y="11234"/>
                    </a:lnTo>
                    <a:cubicBezTo>
                      <a:pt x="16188" y="11234"/>
                      <a:pt x="16253" y="11169"/>
                      <a:pt x="16253" y="11086"/>
                    </a:cubicBezTo>
                    <a:lnTo>
                      <a:pt x="16253" y="427"/>
                    </a:lnTo>
                    <a:cubicBezTo>
                      <a:pt x="16253" y="195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19"/>
              <p:cNvSpPr/>
              <p:nvPr/>
            </p:nvSpPr>
            <p:spPr>
              <a:xfrm>
                <a:off x="7083200" y="1808000"/>
                <a:ext cx="409125" cy="283900"/>
              </a:xfrm>
              <a:custGeom>
                <a:rect b="b" l="l" r="r" t="t"/>
                <a:pathLst>
                  <a:path extrusionOk="0" h="11356" w="16365">
                    <a:moveTo>
                      <a:pt x="15882" y="121"/>
                    </a:moveTo>
                    <a:cubicBezTo>
                      <a:pt x="16086" y="121"/>
                      <a:pt x="16244" y="279"/>
                      <a:pt x="16244" y="483"/>
                    </a:cubicBezTo>
                    <a:lnTo>
                      <a:pt x="16244" y="11142"/>
                    </a:lnTo>
                    <a:cubicBezTo>
                      <a:pt x="16244" y="11198"/>
                      <a:pt x="16207" y="11235"/>
                      <a:pt x="16160" y="11235"/>
                    </a:cubicBezTo>
                    <a:lnTo>
                      <a:pt x="205" y="11235"/>
                    </a:lnTo>
                    <a:cubicBezTo>
                      <a:pt x="158" y="11235"/>
                      <a:pt x="112" y="11198"/>
                      <a:pt x="112" y="11142"/>
                    </a:cubicBezTo>
                    <a:lnTo>
                      <a:pt x="112" y="483"/>
                    </a:lnTo>
                    <a:cubicBezTo>
                      <a:pt x="112" y="279"/>
                      <a:pt x="279" y="121"/>
                      <a:pt x="483" y="121"/>
                    </a:cubicBezTo>
                    <a:close/>
                    <a:moveTo>
                      <a:pt x="483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62"/>
                      <a:pt x="93" y="11355"/>
                      <a:pt x="205" y="11355"/>
                    </a:cubicBezTo>
                    <a:lnTo>
                      <a:pt x="16160" y="11355"/>
                    </a:lnTo>
                    <a:cubicBezTo>
                      <a:pt x="16272" y="11355"/>
                      <a:pt x="16365" y="11262"/>
                      <a:pt x="16365" y="11142"/>
                    </a:cubicBezTo>
                    <a:lnTo>
                      <a:pt x="16365" y="483"/>
                    </a:lnTo>
                    <a:cubicBezTo>
                      <a:pt x="16365" y="214"/>
                      <a:pt x="16151" y="1"/>
                      <a:pt x="158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19"/>
              <p:cNvSpPr/>
              <p:nvPr/>
            </p:nvSpPr>
            <p:spPr>
              <a:xfrm>
                <a:off x="7114275" y="1836525"/>
                <a:ext cx="346975" cy="226850"/>
              </a:xfrm>
              <a:custGeom>
                <a:rect b="b" l="l" r="r" t="t"/>
                <a:pathLst>
                  <a:path extrusionOk="0" h="9074" w="13879">
                    <a:moveTo>
                      <a:pt x="1" y="1"/>
                    </a:moveTo>
                    <a:lnTo>
                      <a:pt x="1" y="9073"/>
                    </a:lnTo>
                    <a:lnTo>
                      <a:pt x="13879" y="9073"/>
                    </a:lnTo>
                    <a:lnTo>
                      <a:pt x="13879" y="7394"/>
                    </a:lnTo>
                    <a:lnTo>
                      <a:pt x="13879" y="2097"/>
                    </a:lnTo>
                    <a:lnTo>
                      <a:pt x="138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19"/>
              <p:cNvSpPr/>
              <p:nvPr/>
            </p:nvSpPr>
            <p:spPr>
              <a:xfrm>
                <a:off x="7112875" y="1834900"/>
                <a:ext cx="349775" cy="229850"/>
              </a:xfrm>
              <a:custGeom>
                <a:rect b="b" l="l" r="r" t="t"/>
                <a:pathLst>
                  <a:path extrusionOk="0" h="9194" w="13991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lnTo>
                      <a:pt x="1" y="9138"/>
                    </a:lnTo>
                    <a:cubicBezTo>
                      <a:pt x="1" y="9175"/>
                      <a:pt x="29" y="9194"/>
                      <a:pt x="57" y="9194"/>
                    </a:cubicBezTo>
                    <a:lnTo>
                      <a:pt x="13935" y="9194"/>
                    </a:lnTo>
                    <a:cubicBezTo>
                      <a:pt x="13962" y="9194"/>
                      <a:pt x="13990" y="9175"/>
                      <a:pt x="13990" y="9138"/>
                    </a:cubicBezTo>
                    <a:lnTo>
                      <a:pt x="13990" y="7459"/>
                    </a:lnTo>
                    <a:cubicBezTo>
                      <a:pt x="13990" y="7431"/>
                      <a:pt x="13962" y="7403"/>
                      <a:pt x="13935" y="7403"/>
                    </a:cubicBezTo>
                    <a:cubicBezTo>
                      <a:pt x="13897" y="7403"/>
                      <a:pt x="13870" y="7431"/>
                      <a:pt x="13870" y="7459"/>
                    </a:cubicBezTo>
                    <a:lnTo>
                      <a:pt x="13870" y="9083"/>
                    </a:lnTo>
                    <a:lnTo>
                      <a:pt x="112" y="9083"/>
                    </a:lnTo>
                    <a:lnTo>
                      <a:pt x="112" y="121"/>
                    </a:lnTo>
                    <a:lnTo>
                      <a:pt x="13870" y="121"/>
                    </a:lnTo>
                    <a:lnTo>
                      <a:pt x="13870" y="2162"/>
                    </a:lnTo>
                    <a:cubicBezTo>
                      <a:pt x="13870" y="2190"/>
                      <a:pt x="13897" y="2218"/>
                      <a:pt x="13935" y="2218"/>
                    </a:cubicBezTo>
                    <a:cubicBezTo>
                      <a:pt x="13962" y="2218"/>
                      <a:pt x="13990" y="2190"/>
                      <a:pt x="13990" y="2162"/>
                    </a:cubicBezTo>
                    <a:lnTo>
                      <a:pt x="13990" y="66"/>
                    </a:lnTo>
                    <a:cubicBezTo>
                      <a:pt x="13990" y="29"/>
                      <a:pt x="13962" y="1"/>
                      <a:pt x="13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19"/>
              <p:cNvSpPr/>
              <p:nvPr/>
            </p:nvSpPr>
            <p:spPr>
              <a:xfrm>
                <a:off x="7459600" y="1907275"/>
                <a:ext cx="3050" cy="76075"/>
              </a:xfrm>
              <a:custGeom>
                <a:rect b="b" l="l" r="r" t="t"/>
                <a:pathLst>
                  <a:path extrusionOk="0" h="3043" w="122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2987"/>
                    </a:lnTo>
                    <a:cubicBezTo>
                      <a:pt x="1" y="3015"/>
                      <a:pt x="28" y="3043"/>
                      <a:pt x="66" y="3043"/>
                    </a:cubicBezTo>
                    <a:cubicBezTo>
                      <a:pt x="93" y="3043"/>
                      <a:pt x="121" y="3015"/>
                      <a:pt x="121" y="2987"/>
                    </a:cubicBezTo>
                    <a:lnTo>
                      <a:pt x="121" y="56"/>
                    </a:lnTo>
                    <a:cubicBezTo>
                      <a:pt x="121" y="19"/>
                      <a:pt x="93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19"/>
              <p:cNvSpPr/>
              <p:nvPr/>
            </p:nvSpPr>
            <p:spPr>
              <a:xfrm>
                <a:off x="7283100" y="1818675"/>
                <a:ext cx="9325" cy="9075"/>
              </a:xfrm>
              <a:custGeom>
                <a:rect b="b" l="l" r="r" t="t"/>
                <a:pathLst>
                  <a:path extrusionOk="0" h="363" w="373">
                    <a:moveTo>
                      <a:pt x="187" y="121"/>
                    </a:moveTo>
                    <a:cubicBezTo>
                      <a:pt x="224" y="121"/>
                      <a:pt x="251" y="149"/>
                      <a:pt x="251" y="186"/>
                    </a:cubicBezTo>
                    <a:cubicBezTo>
                      <a:pt x="251" y="223"/>
                      <a:pt x="224" y="251"/>
                      <a:pt x="187" y="251"/>
                    </a:cubicBezTo>
                    <a:cubicBezTo>
                      <a:pt x="149" y="251"/>
                      <a:pt x="122" y="223"/>
                      <a:pt x="122" y="186"/>
                    </a:cubicBezTo>
                    <a:cubicBezTo>
                      <a:pt x="122" y="149"/>
                      <a:pt x="149" y="121"/>
                      <a:pt x="187" y="121"/>
                    </a:cubicBezTo>
                    <a:close/>
                    <a:moveTo>
                      <a:pt x="187" y="0"/>
                    </a:moveTo>
                    <a:cubicBezTo>
                      <a:pt x="84" y="0"/>
                      <a:pt x="1" y="84"/>
                      <a:pt x="1" y="186"/>
                    </a:cubicBezTo>
                    <a:cubicBezTo>
                      <a:pt x="1" y="279"/>
                      <a:pt x="84" y="362"/>
                      <a:pt x="187" y="362"/>
                    </a:cubicBezTo>
                    <a:cubicBezTo>
                      <a:pt x="289" y="362"/>
                      <a:pt x="372" y="288"/>
                      <a:pt x="372" y="186"/>
                    </a:cubicBezTo>
                    <a:cubicBezTo>
                      <a:pt x="372" y="84"/>
                      <a:pt x="289" y="0"/>
                      <a:pt x="1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19"/>
              <p:cNvSpPr/>
              <p:nvPr/>
            </p:nvSpPr>
            <p:spPr>
              <a:xfrm>
                <a:off x="7018025" y="2088150"/>
                <a:ext cx="539250" cy="36450"/>
              </a:xfrm>
              <a:custGeom>
                <a:rect b="b" l="l" r="r" t="t"/>
                <a:pathLst>
                  <a:path extrusionOk="0" h="1458" w="21570">
                    <a:moveTo>
                      <a:pt x="1" y="1"/>
                    </a:moveTo>
                    <a:lnTo>
                      <a:pt x="1" y="891"/>
                    </a:lnTo>
                    <a:cubicBezTo>
                      <a:pt x="1" y="1207"/>
                      <a:pt x="260" y="1457"/>
                      <a:pt x="576" y="1457"/>
                    </a:cubicBezTo>
                    <a:lnTo>
                      <a:pt x="21003" y="1457"/>
                    </a:lnTo>
                    <a:cubicBezTo>
                      <a:pt x="21319" y="1457"/>
                      <a:pt x="21569" y="1207"/>
                      <a:pt x="21569" y="891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19"/>
              <p:cNvSpPr/>
              <p:nvPr/>
            </p:nvSpPr>
            <p:spPr>
              <a:xfrm>
                <a:off x="7016650" y="2086775"/>
                <a:ext cx="542225" cy="39200"/>
              </a:xfrm>
              <a:custGeom>
                <a:rect b="b" l="l" r="r" t="t"/>
                <a:pathLst>
                  <a:path extrusionOk="0" h="1568" w="21689">
                    <a:moveTo>
                      <a:pt x="21568" y="111"/>
                    </a:moveTo>
                    <a:lnTo>
                      <a:pt x="21568" y="946"/>
                    </a:lnTo>
                    <a:cubicBezTo>
                      <a:pt x="21568" y="1225"/>
                      <a:pt x="21336" y="1457"/>
                      <a:pt x="21058" y="1457"/>
                    </a:cubicBezTo>
                    <a:lnTo>
                      <a:pt x="631" y="1457"/>
                    </a:lnTo>
                    <a:cubicBezTo>
                      <a:pt x="343" y="1457"/>
                      <a:pt x="121" y="1225"/>
                      <a:pt x="121" y="946"/>
                    </a:cubicBez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28"/>
                      <a:pt x="0" y="56"/>
                    </a:cubicBezTo>
                    <a:lnTo>
                      <a:pt x="0" y="946"/>
                    </a:lnTo>
                    <a:cubicBezTo>
                      <a:pt x="0" y="1290"/>
                      <a:pt x="278" y="1568"/>
                      <a:pt x="631" y="1568"/>
                    </a:cubicBezTo>
                    <a:lnTo>
                      <a:pt x="21058" y="1568"/>
                    </a:lnTo>
                    <a:cubicBezTo>
                      <a:pt x="21401" y="1568"/>
                      <a:pt x="21689" y="1290"/>
                      <a:pt x="21689" y="946"/>
                    </a:cubicBezTo>
                    <a:lnTo>
                      <a:pt x="21689" y="56"/>
                    </a:lnTo>
                    <a:cubicBezTo>
                      <a:pt x="21689" y="28"/>
                      <a:pt x="21661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19"/>
              <p:cNvSpPr/>
              <p:nvPr/>
            </p:nvSpPr>
            <p:spPr>
              <a:xfrm>
                <a:off x="7021750" y="2114600"/>
                <a:ext cx="531800" cy="2800"/>
              </a:xfrm>
              <a:custGeom>
                <a:rect b="b" l="l" r="r" t="t"/>
                <a:pathLst>
                  <a:path extrusionOk="0" h="112" w="21272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12"/>
                      <a:pt x="65" y="112"/>
                    </a:cubicBezTo>
                    <a:lnTo>
                      <a:pt x="21216" y="112"/>
                    </a:lnTo>
                    <a:cubicBezTo>
                      <a:pt x="21253" y="112"/>
                      <a:pt x="21272" y="93"/>
                      <a:pt x="21272" y="56"/>
                    </a:cubicBezTo>
                    <a:cubicBezTo>
                      <a:pt x="21272" y="28"/>
                      <a:pt x="21253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19"/>
              <p:cNvSpPr/>
              <p:nvPr/>
            </p:nvSpPr>
            <p:spPr>
              <a:xfrm>
                <a:off x="7236275" y="2090475"/>
                <a:ext cx="102975" cy="11400"/>
              </a:xfrm>
              <a:custGeom>
                <a:rect b="b" l="l" r="r" t="t"/>
                <a:pathLst>
                  <a:path extrusionOk="0" h="456" w="4119">
                    <a:moveTo>
                      <a:pt x="0" y="1"/>
                    </a:moveTo>
                    <a:lnTo>
                      <a:pt x="0" y="455"/>
                    </a:lnTo>
                    <a:lnTo>
                      <a:pt x="4119" y="455"/>
                    </a:lnTo>
                    <a:lnTo>
                      <a:pt x="41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19"/>
              <p:cNvSpPr/>
              <p:nvPr/>
            </p:nvSpPr>
            <p:spPr>
              <a:xfrm>
                <a:off x="7234875" y="2089075"/>
                <a:ext cx="105775" cy="14175"/>
              </a:xfrm>
              <a:custGeom>
                <a:rect b="b" l="l" r="r" t="t"/>
                <a:pathLst>
                  <a:path extrusionOk="0" h="567" w="4231">
                    <a:moveTo>
                      <a:pt x="4119" y="112"/>
                    </a:moveTo>
                    <a:lnTo>
                      <a:pt x="4119" y="455"/>
                    </a:lnTo>
                    <a:lnTo>
                      <a:pt x="112" y="455"/>
                    </a:lnTo>
                    <a:lnTo>
                      <a:pt x="112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511"/>
                    </a:lnTo>
                    <a:cubicBezTo>
                      <a:pt x="0" y="539"/>
                      <a:pt x="28" y="567"/>
                      <a:pt x="56" y="567"/>
                    </a:cubicBezTo>
                    <a:lnTo>
                      <a:pt x="4175" y="567"/>
                    </a:lnTo>
                    <a:cubicBezTo>
                      <a:pt x="4203" y="567"/>
                      <a:pt x="4231" y="539"/>
                      <a:pt x="4231" y="511"/>
                    </a:cubicBezTo>
                    <a:lnTo>
                      <a:pt x="4231" y="57"/>
                    </a:lnTo>
                    <a:cubicBezTo>
                      <a:pt x="4231" y="19"/>
                      <a:pt x="4203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19"/>
              <p:cNvSpPr/>
              <p:nvPr/>
            </p:nvSpPr>
            <p:spPr>
              <a:xfrm>
                <a:off x="7183625" y="1879425"/>
                <a:ext cx="185775" cy="159125"/>
              </a:xfrm>
              <a:custGeom>
                <a:rect b="b" l="l" r="r" t="t"/>
                <a:pathLst>
                  <a:path extrusionOk="0" h="6365" w="7431">
                    <a:moveTo>
                      <a:pt x="297" y="1"/>
                    </a:moveTo>
                    <a:cubicBezTo>
                      <a:pt x="130" y="1"/>
                      <a:pt x="0" y="140"/>
                      <a:pt x="0" y="298"/>
                    </a:cubicBezTo>
                    <a:lnTo>
                      <a:pt x="0" y="6068"/>
                    </a:lnTo>
                    <a:cubicBezTo>
                      <a:pt x="0" y="6235"/>
                      <a:pt x="130" y="6365"/>
                      <a:pt x="297" y="6365"/>
                    </a:cubicBezTo>
                    <a:lnTo>
                      <a:pt x="7134" y="6365"/>
                    </a:lnTo>
                    <a:cubicBezTo>
                      <a:pt x="7301" y="6365"/>
                      <a:pt x="7431" y="6235"/>
                      <a:pt x="7431" y="6068"/>
                    </a:cubicBezTo>
                    <a:lnTo>
                      <a:pt x="7431" y="298"/>
                    </a:lnTo>
                    <a:cubicBezTo>
                      <a:pt x="7431" y="140"/>
                      <a:pt x="7301" y="1"/>
                      <a:pt x="7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19"/>
              <p:cNvSpPr/>
              <p:nvPr/>
            </p:nvSpPr>
            <p:spPr>
              <a:xfrm>
                <a:off x="7195900" y="1866900"/>
                <a:ext cx="185800" cy="159125"/>
              </a:xfrm>
              <a:custGeom>
                <a:rect b="b" l="l" r="r" t="t"/>
                <a:pathLst>
                  <a:path extrusionOk="0" h="6365" w="7432">
                    <a:moveTo>
                      <a:pt x="353" y="1"/>
                    </a:moveTo>
                    <a:cubicBezTo>
                      <a:pt x="159" y="1"/>
                      <a:pt x="1" y="159"/>
                      <a:pt x="1" y="353"/>
                    </a:cubicBezTo>
                    <a:lnTo>
                      <a:pt x="1" y="6012"/>
                    </a:lnTo>
                    <a:cubicBezTo>
                      <a:pt x="1" y="6207"/>
                      <a:pt x="159" y="6365"/>
                      <a:pt x="353" y="6365"/>
                    </a:cubicBezTo>
                    <a:lnTo>
                      <a:pt x="7088" y="6365"/>
                    </a:lnTo>
                    <a:cubicBezTo>
                      <a:pt x="7274" y="6365"/>
                      <a:pt x="7432" y="6207"/>
                      <a:pt x="7432" y="6012"/>
                    </a:cubicBezTo>
                    <a:lnTo>
                      <a:pt x="7432" y="353"/>
                    </a:lnTo>
                    <a:cubicBezTo>
                      <a:pt x="7432" y="159"/>
                      <a:pt x="7274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19"/>
              <p:cNvSpPr/>
              <p:nvPr/>
            </p:nvSpPr>
            <p:spPr>
              <a:xfrm>
                <a:off x="7194525" y="1865525"/>
                <a:ext cx="188800" cy="161900"/>
              </a:xfrm>
              <a:custGeom>
                <a:rect b="b" l="l" r="r" t="t"/>
                <a:pathLst>
                  <a:path extrusionOk="0" h="6476" w="7552">
                    <a:moveTo>
                      <a:pt x="7143" y="112"/>
                    </a:moveTo>
                    <a:cubicBezTo>
                      <a:pt x="7301" y="112"/>
                      <a:pt x="7431" y="241"/>
                      <a:pt x="7431" y="408"/>
                    </a:cubicBezTo>
                    <a:lnTo>
                      <a:pt x="7431" y="6067"/>
                    </a:lnTo>
                    <a:cubicBezTo>
                      <a:pt x="7431" y="6225"/>
                      <a:pt x="7301" y="6355"/>
                      <a:pt x="7143" y="6355"/>
                    </a:cubicBezTo>
                    <a:lnTo>
                      <a:pt x="408" y="6355"/>
                    </a:lnTo>
                    <a:cubicBezTo>
                      <a:pt x="241" y="6355"/>
                      <a:pt x="112" y="6225"/>
                      <a:pt x="112" y="6067"/>
                    </a:cubicBezTo>
                    <a:lnTo>
                      <a:pt x="112" y="408"/>
                    </a:lnTo>
                    <a:cubicBezTo>
                      <a:pt x="112" y="241"/>
                      <a:pt x="241" y="112"/>
                      <a:pt x="408" y="112"/>
                    </a:cubicBezTo>
                    <a:close/>
                    <a:moveTo>
                      <a:pt x="408" y="0"/>
                    </a:moveTo>
                    <a:cubicBezTo>
                      <a:pt x="177" y="0"/>
                      <a:pt x="0" y="176"/>
                      <a:pt x="0" y="408"/>
                    </a:cubicBezTo>
                    <a:lnTo>
                      <a:pt x="0" y="6067"/>
                    </a:lnTo>
                    <a:cubicBezTo>
                      <a:pt x="0" y="6290"/>
                      <a:pt x="177" y="6475"/>
                      <a:pt x="408" y="6475"/>
                    </a:cubicBezTo>
                    <a:lnTo>
                      <a:pt x="7143" y="6475"/>
                    </a:lnTo>
                    <a:cubicBezTo>
                      <a:pt x="7366" y="6475"/>
                      <a:pt x="7552" y="6290"/>
                      <a:pt x="7542" y="6067"/>
                    </a:cubicBezTo>
                    <a:lnTo>
                      <a:pt x="7542" y="408"/>
                    </a:lnTo>
                    <a:cubicBezTo>
                      <a:pt x="7542" y="186"/>
                      <a:pt x="7366" y="0"/>
                      <a:pt x="7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19"/>
              <p:cNvSpPr/>
              <p:nvPr/>
            </p:nvSpPr>
            <p:spPr>
              <a:xfrm>
                <a:off x="7224425" y="1950625"/>
                <a:ext cx="128275" cy="17200"/>
              </a:xfrm>
              <a:custGeom>
                <a:rect b="b" l="l" r="r" t="t"/>
                <a:pathLst>
                  <a:path extrusionOk="0" h="688" w="5131">
                    <a:moveTo>
                      <a:pt x="326" y="1"/>
                    </a:moveTo>
                    <a:cubicBezTo>
                      <a:pt x="149" y="1"/>
                      <a:pt x="1" y="149"/>
                      <a:pt x="1" y="325"/>
                    </a:cubicBezTo>
                    <a:lnTo>
                      <a:pt x="1" y="363"/>
                    </a:lnTo>
                    <a:cubicBezTo>
                      <a:pt x="1" y="548"/>
                      <a:pt x="149" y="687"/>
                      <a:pt x="326" y="687"/>
                    </a:cubicBezTo>
                    <a:lnTo>
                      <a:pt x="4806" y="687"/>
                    </a:lnTo>
                    <a:cubicBezTo>
                      <a:pt x="4992" y="687"/>
                      <a:pt x="5131" y="548"/>
                      <a:pt x="5131" y="363"/>
                    </a:cubicBezTo>
                    <a:lnTo>
                      <a:pt x="5131" y="325"/>
                    </a:lnTo>
                    <a:cubicBezTo>
                      <a:pt x="5131" y="149"/>
                      <a:pt x="4992" y="1"/>
                      <a:pt x="48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19"/>
              <p:cNvSpPr/>
              <p:nvPr/>
            </p:nvSpPr>
            <p:spPr>
              <a:xfrm>
                <a:off x="7223050" y="1949250"/>
                <a:ext cx="131275" cy="19950"/>
              </a:xfrm>
              <a:custGeom>
                <a:rect b="b" l="l" r="r" t="t"/>
                <a:pathLst>
                  <a:path extrusionOk="0" h="798" w="5251">
                    <a:moveTo>
                      <a:pt x="4861" y="111"/>
                    </a:moveTo>
                    <a:cubicBezTo>
                      <a:pt x="5010" y="111"/>
                      <a:pt x="5130" y="232"/>
                      <a:pt x="5130" y="380"/>
                    </a:cubicBezTo>
                    <a:lnTo>
                      <a:pt x="5130" y="418"/>
                    </a:lnTo>
                    <a:cubicBezTo>
                      <a:pt x="5130" y="566"/>
                      <a:pt x="5010" y="687"/>
                      <a:pt x="4861" y="687"/>
                    </a:cubicBezTo>
                    <a:lnTo>
                      <a:pt x="381" y="687"/>
                    </a:lnTo>
                    <a:cubicBezTo>
                      <a:pt x="232" y="687"/>
                      <a:pt x="112" y="566"/>
                      <a:pt x="112" y="418"/>
                    </a:cubicBezTo>
                    <a:lnTo>
                      <a:pt x="112" y="380"/>
                    </a:lnTo>
                    <a:cubicBezTo>
                      <a:pt x="112" y="232"/>
                      <a:pt x="232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67" y="0"/>
                      <a:pt x="0" y="167"/>
                      <a:pt x="0" y="380"/>
                    </a:cubicBezTo>
                    <a:lnTo>
                      <a:pt x="0" y="418"/>
                    </a:lnTo>
                    <a:cubicBezTo>
                      <a:pt x="0" y="631"/>
                      <a:pt x="167" y="798"/>
                      <a:pt x="381" y="798"/>
                    </a:cubicBezTo>
                    <a:lnTo>
                      <a:pt x="4861" y="798"/>
                    </a:lnTo>
                    <a:cubicBezTo>
                      <a:pt x="5075" y="798"/>
                      <a:pt x="5251" y="631"/>
                      <a:pt x="5251" y="418"/>
                    </a:cubicBezTo>
                    <a:lnTo>
                      <a:pt x="5251" y="380"/>
                    </a:lnTo>
                    <a:cubicBezTo>
                      <a:pt x="5251" y="167"/>
                      <a:pt x="5075" y="0"/>
                      <a:pt x="48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19"/>
              <p:cNvSpPr/>
              <p:nvPr/>
            </p:nvSpPr>
            <p:spPr>
              <a:xfrm>
                <a:off x="7238350" y="1955275"/>
                <a:ext cx="99750" cy="7200"/>
              </a:xfrm>
              <a:custGeom>
                <a:rect b="b" l="l" r="r" t="t"/>
                <a:pathLst>
                  <a:path extrusionOk="0" h="288" w="3990">
                    <a:moveTo>
                      <a:pt x="3850" y="56"/>
                    </a:moveTo>
                    <a:cubicBezTo>
                      <a:pt x="3897" y="56"/>
                      <a:pt x="3934" y="93"/>
                      <a:pt x="3934" y="139"/>
                    </a:cubicBezTo>
                    <a:lnTo>
                      <a:pt x="3934" y="149"/>
                    </a:lnTo>
                    <a:cubicBezTo>
                      <a:pt x="3934" y="195"/>
                      <a:pt x="3897" y="232"/>
                      <a:pt x="3850" y="232"/>
                    </a:cubicBezTo>
                    <a:lnTo>
                      <a:pt x="140" y="232"/>
                    </a:lnTo>
                    <a:cubicBezTo>
                      <a:pt x="93" y="232"/>
                      <a:pt x="56" y="195"/>
                      <a:pt x="56" y="149"/>
                    </a:cubicBezTo>
                    <a:lnTo>
                      <a:pt x="56" y="139"/>
                    </a:lnTo>
                    <a:cubicBezTo>
                      <a:pt x="56" y="93"/>
                      <a:pt x="93" y="56"/>
                      <a:pt x="140" y="56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66" y="288"/>
                      <a:pt x="140" y="288"/>
                    </a:cubicBezTo>
                    <a:lnTo>
                      <a:pt x="3850" y="288"/>
                    </a:lnTo>
                    <a:cubicBezTo>
                      <a:pt x="3925" y="288"/>
                      <a:pt x="3990" y="232"/>
                      <a:pt x="3990" y="149"/>
                    </a:cubicBezTo>
                    <a:lnTo>
                      <a:pt x="3990" y="139"/>
                    </a:lnTo>
                    <a:cubicBezTo>
                      <a:pt x="3990" y="65"/>
                      <a:pt x="3925" y="0"/>
                      <a:pt x="38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19"/>
              <p:cNvSpPr/>
              <p:nvPr/>
            </p:nvSpPr>
            <p:spPr>
              <a:xfrm>
                <a:off x="7246700" y="1977525"/>
                <a:ext cx="83975" cy="10000"/>
              </a:xfrm>
              <a:custGeom>
                <a:rect b="b" l="l" r="r" t="t"/>
                <a:pathLst>
                  <a:path extrusionOk="0" h="400" w="3359">
                    <a:moveTo>
                      <a:pt x="195" y="1"/>
                    </a:moveTo>
                    <a:cubicBezTo>
                      <a:pt x="93" y="1"/>
                      <a:pt x="1" y="84"/>
                      <a:pt x="1" y="196"/>
                    </a:cubicBezTo>
                    <a:cubicBezTo>
                      <a:pt x="1" y="307"/>
                      <a:pt x="93" y="400"/>
                      <a:pt x="195" y="400"/>
                    </a:cubicBezTo>
                    <a:lnTo>
                      <a:pt x="3155" y="400"/>
                    </a:lnTo>
                    <a:cubicBezTo>
                      <a:pt x="3266" y="400"/>
                      <a:pt x="3359" y="307"/>
                      <a:pt x="3359" y="196"/>
                    </a:cubicBezTo>
                    <a:cubicBezTo>
                      <a:pt x="3359" y="84"/>
                      <a:pt x="3266" y="1"/>
                      <a:pt x="31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19"/>
              <p:cNvSpPr/>
              <p:nvPr/>
            </p:nvSpPr>
            <p:spPr>
              <a:xfrm>
                <a:off x="7245300" y="1976150"/>
                <a:ext cx="86775" cy="12775"/>
              </a:xfrm>
              <a:custGeom>
                <a:rect b="b" l="l" r="r" t="t"/>
                <a:pathLst>
                  <a:path extrusionOk="0" h="511" w="3471">
                    <a:moveTo>
                      <a:pt x="3211" y="112"/>
                    </a:moveTo>
                    <a:cubicBezTo>
                      <a:pt x="3285" y="112"/>
                      <a:pt x="3350" y="176"/>
                      <a:pt x="3350" y="251"/>
                    </a:cubicBezTo>
                    <a:cubicBezTo>
                      <a:pt x="3350" y="334"/>
                      <a:pt x="3285" y="390"/>
                      <a:pt x="3211" y="390"/>
                    </a:cubicBezTo>
                    <a:lnTo>
                      <a:pt x="251" y="390"/>
                    </a:lnTo>
                    <a:cubicBezTo>
                      <a:pt x="177" y="390"/>
                      <a:pt x="112" y="334"/>
                      <a:pt x="112" y="251"/>
                    </a:cubicBezTo>
                    <a:cubicBezTo>
                      <a:pt x="112" y="176"/>
                      <a:pt x="177" y="112"/>
                      <a:pt x="251" y="112"/>
                    </a:cubicBezTo>
                    <a:close/>
                    <a:moveTo>
                      <a:pt x="251" y="0"/>
                    </a:moveTo>
                    <a:cubicBezTo>
                      <a:pt x="112" y="0"/>
                      <a:pt x="1" y="112"/>
                      <a:pt x="1" y="251"/>
                    </a:cubicBezTo>
                    <a:cubicBezTo>
                      <a:pt x="1" y="399"/>
                      <a:pt x="112" y="510"/>
                      <a:pt x="251" y="510"/>
                    </a:cubicBezTo>
                    <a:lnTo>
                      <a:pt x="3211" y="510"/>
                    </a:lnTo>
                    <a:cubicBezTo>
                      <a:pt x="3350" y="510"/>
                      <a:pt x="3470" y="399"/>
                      <a:pt x="3470" y="251"/>
                    </a:cubicBezTo>
                    <a:cubicBezTo>
                      <a:pt x="3470" y="112"/>
                      <a:pt x="3350" y="0"/>
                      <a:pt x="32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19"/>
              <p:cNvSpPr/>
              <p:nvPr/>
            </p:nvSpPr>
            <p:spPr>
              <a:xfrm>
                <a:off x="7263625" y="1980075"/>
                <a:ext cx="4675" cy="4900"/>
              </a:xfrm>
              <a:custGeom>
                <a:rect b="b" l="l" r="r" t="t"/>
                <a:pathLst>
                  <a:path extrusionOk="0" h="196" w="187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19"/>
              <p:cNvSpPr/>
              <p:nvPr/>
            </p:nvSpPr>
            <p:spPr>
              <a:xfrm>
                <a:off x="7272900" y="1980075"/>
                <a:ext cx="4675" cy="4900"/>
              </a:xfrm>
              <a:custGeom>
                <a:rect b="b" l="l" r="r" t="t"/>
                <a:pathLst>
                  <a:path extrusionOk="0" h="196" w="187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19"/>
              <p:cNvSpPr/>
              <p:nvPr/>
            </p:nvSpPr>
            <p:spPr>
              <a:xfrm>
                <a:off x="7281500" y="1980075"/>
                <a:ext cx="4875" cy="4900"/>
              </a:xfrm>
              <a:custGeom>
                <a:rect b="b" l="l" r="r" t="t"/>
                <a:pathLst>
                  <a:path extrusionOk="0" h="196" w="195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6" y="1"/>
                      <a:pt x="0" y="38"/>
                      <a:pt x="0" y="94"/>
                    </a:cubicBezTo>
                    <a:cubicBezTo>
                      <a:pt x="0" y="149"/>
                      <a:pt x="46" y="196"/>
                      <a:pt x="93" y="196"/>
                    </a:cubicBezTo>
                    <a:cubicBezTo>
                      <a:pt x="148" y="196"/>
                      <a:pt x="195" y="149"/>
                      <a:pt x="195" y="94"/>
                    </a:cubicBezTo>
                    <a:cubicBezTo>
                      <a:pt x="195" y="38"/>
                      <a:pt x="148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19"/>
              <p:cNvSpPr/>
              <p:nvPr/>
            </p:nvSpPr>
            <p:spPr>
              <a:xfrm>
                <a:off x="7290775" y="1980075"/>
                <a:ext cx="4875" cy="4900"/>
              </a:xfrm>
              <a:custGeom>
                <a:rect b="b" l="l" r="r" t="t"/>
                <a:pathLst>
                  <a:path extrusionOk="0" h="196" w="195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7" y="1"/>
                      <a:pt x="0" y="38"/>
                      <a:pt x="0" y="94"/>
                    </a:cubicBezTo>
                    <a:cubicBezTo>
                      <a:pt x="0" y="149"/>
                      <a:pt x="47" y="196"/>
                      <a:pt x="93" y="196"/>
                    </a:cubicBezTo>
                    <a:cubicBezTo>
                      <a:pt x="149" y="196"/>
                      <a:pt x="195" y="149"/>
                      <a:pt x="195" y="94"/>
                    </a:cubicBezTo>
                    <a:cubicBezTo>
                      <a:pt x="195" y="38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19"/>
              <p:cNvSpPr/>
              <p:nvPr/>
            </p:nvSpPr>
            <p:spPr>
              <a:xfrm>
                <a:off x="7299800" y="19800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2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19"/>
              <p:cNvSpPr/>
              <p:nvPr/>
            </p:nvSpPr>
            <p:spPr>
              <a:xfrm>
                <a:off x="7309075" y="19800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19"/>
              <p:cNvSpPr/>
              <p:nvPr/>
            </p:nvSpPr>
            <p:spPr>
              <a:xfrm>
                <a:off x="7261775" y="1885700"/>
                <a:ext cx="53825" cy="53600"/>
              </a:xfrm>
              <a:custGeom>
                <a:rect b="b" l="l" r="r" t="t"/>
                <a:pathLst>
                  <a:path extrusionOk="0" h="2144" w="2153">
                    <a:moveTo>
                      <a:pt x="1077" y="0"/>
                    </a:moveTo>
                    <a:cubicBezTo>
                      <a:pt x="483" y="0"/>
                      <a:pt x="1" y="473"/>
                      <a:pt x="1" y="1067"/>
                    </a:cubicBezTo>
                    <a:cubicBezTo>
                      <a:pt x="1" y="1661"/>
                      <a:pt x="483" y="2143"/>
                      <a:pt x="1077" y="2143"/>
                    </a:cubicBezTo>
                    <a:cubicBezTo>
                      <a:pt x="1670" y="2143"/>
                      <a:pt x="2153" y="1661"/>
                      <a:pt x="2153" y="1067"/>
                    </a:cubicBezTo>
                    <a:cubicBezTo>
                      <a:pt x="2153" y="473"/>
                      <a:pt x="1670" y="0"/>
                      <a:pt x="10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19"/>
              <p:cNvSpPr/>
              <p:nvPr/>
            </p:nvSpPr>
            <p:spPr>
              <a:xfrm>
                <a:off x="7260375" y="1884075"/>
                <a:ext cx="56625" cy="56850"/>
              </a:xfrm>
              <a:custGeom>
                <a:rect b="b" l="l" r="r" t="t"/>
                <a:pathLst>
                  <a:path extrusionOk="0" h="2274" w="2265">
                    <a:moveTo>
                      <a:pt x="1133" y="121"/>
                    </a:moveTo>
                    <a:cubicBezTo>
                      <a:pt x="1689" y="121"/>
                      <a:pt x="2144" y="576"/>
                      <a:pt x="2144" y="1132"/>
                    </a:cubicBezTo>
                    <a:cubicBezTo>
                      <a:pt x="2144" y="1698"/>
                      <a:pt x="1689" y="2153"/>
                      <a:pt x="1133" y="2153"/>
                    </a:cubicBezTo>
                    <a:cubicBezTo>
                      <a:pt x="567" y="2153"/>
                      <a:pt x="112" y="1698"/>
                      <a:pt x="112" y="1132"/>
                    </a:cubicBezTo>
                    <a:cubicBezTo>
                      <a:pt x="112" y="576"/>
                      <a:pt x="567" y="121"/>
                      <a:pt x="1133" y="121"/>
                    </a:cubicBezTo>
                    <a:close/>
                    <a:moveTo>
                      <a:pt x="1133" y="0"/>
                    </a:moveTo>
                    <a:cubicBezTo>
                      <a:pt x="502" y="0"/>
                      <a:pt x="1" y="511"/>
                      <a:pt x="1" y="1132"/>
                    </a:cubicBezTo>
                    <a:cubicBezTo>
                      <a:pt x="1" y="1763"/>
                      <a:pt x="502" y="2273"/>
                      <a:pt x="1133" y="2273"/>
                    </a:cubicBezTo>
                    <a:cubicBezTo>
                      <a:pt x="1754" y="2273"/>
                      <a:pt x="2264" y="1763"/>
                      <a:pt x="2264" y="1132"/>
                    </a:cubicBezTo>
                    <a:cubicBezTo>
                      <a:pt x="2264" y="511"/>
                      <a:pt x="1754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19"/>
              <p:cNvSpPr/>
              <p:nvPr/>
            </p:nvSpPr>
            <p:spPr>
              <a:xfrm>
                <a:off x="7276625" y="1914000"/>
                <a:ext cx="23900" cy="12075"/>
              </a:xfrm>
              <a:custGeom>
                <a:rect b="b" l="l" r="r" t="t"/>
                <a:pathLst>
                  <a:path extrusionOk="0" h="483" w="956">
                    <a:moveTo>
                      <a:pt x="483" y="0"/>
                    </a:moveTo>
                    <a:cubicBezTo>
                      <a:pt x="214" y="0"/>
                      <a:pt x="0" y="213"/>
                      <a:pt x="0" y="482"/>
                    </a:cubicBezTo>
                    <a:lnTo>
                      <a:pt x="956" y="482"/>
                    </a:lnTo>
                    <a:cubicBezTo>
                      <a:pt x="956" y="213"/>
                      <a:pt x="742" y="0"/>
                      <a:pt x="4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19"/>
              <p:cNvSpPr/>
              <p:nvPr/>
            </p:nvSpPr>
            <p:spPr>
              <a:xfrm>
                <a:off x="7275225" y="1912600"/>
                <a:ext cx="26925" cy="14875"/>
              </a:xfrm>
              <a:custGeom>
                <a:rect b="b" l="l" r="r" t="t"/>
                <a:pathLst>
                  <a:path extrusionOk="0" h="595" w="1077">
                    <a:moveTo>
                      <a:pt x="539" y="121"/>
                    </a:moveTo>
                    <a:cubicBezTo>
                      <a:pt x="743" y="121"/>
                      <a:pt x="919" y="279"/>
                      <a:pt x="947" y="483"/>
                    </a:cubicBezTo>
                    <a:lnTo>
                      <a:pt x="121" y="483"/>
                    </a:lnTo>
                    <a:cubicBezTo>
                      <a:pt x="149" y="279"/>
                      <a:pt x="325" y="121"/>
                      <a:pt x="539" y="121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1" y="242"/>
                      <a:pt x="1" y="538"/>
                    </a:cubicBezTo>
                    <a:cubicBezTo>
                      <a:pt x="1" y="594"/>
                      <a:pt x="1" y="594"/>
                      <a:pt x="233" y="594"/>
                    </a:cubicBezTo>
                    <a:lnTo>
                      <a:pt x="585" y="594"/>
                    </a:lnTo>
                    <a:cubicBezTo>
                      <a:pt x="1067" y="594"/>
                      <a:pt x="1067" y="594"/>
                      <a:pt x="1077" y="538"/>
                    </a:cubicBezTo>
                    <a:cubicBezTo>
                      <a:pt x="1077" y="242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19"/>
              <p:cNvSpPr/>
              <p:nvPr/>
            </p:nvSpPr>
            <p:spPr>
              <a:xfrm>
                <a:off x="7281950" y="1898925"/>
                <a:ext cx="13475" cy="13475"/>
              </a:xfrm>
              <a:custGeom>
                <a:rect b="b" l="l" r="r" t="t"/>
                <a:pathLst>
                  <a:path extrusionOk="0" h="539" w="539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cubicBezTo>
                      <a:pt x="1" y="418"/>
                      <a:pt x="121" y="538"/>
                      <a:pt x="270" y="538"/>
                    </a:cubicBezTo>
                    <a:cubicBezTo>
                      <a:pt x="418" y="538"/>
                      <a:pt x="539" y="418"/>
                      <a:pt x="539" y="269"/>
                    </a:cubicBezTo>
                    <a:cubicBezTo>
                      <a:pt x="539" y="121"/>
                      <a:pt x="418" y="0"/>
                      <a:pt x="2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19"/>
              <p:cNvSpPr/>
              <p:nvPr/>
            </p:nvSpPr>
            <p:spPr>
              <a:xfrm>
                <a:off x="7280550" y="1897525"/>
                <a:ext cx="16500" cy="16500"/>
              </a:xfrm>
              <a:custGeom>
                <a:rect b="b" l="l" r="r" t="t"/>
                <a:pathLst>
                  <a:path extrusionOk="0" h="660" w="660">
                    <a:moveTo>
                      <a:pt x="326" y="112"/>
                    </a:moveTo>
                    <a:cubicBezTo>
                      <a:pt x="446" y="112"/>
                      <a:pt x="539" y="204"/>
                      <a:pt x="539" y="325"/>
                    </a:cubicBezTo>
                    <a:cubicBezTo>
                      <a:pt x="539" y="446"/>
                      <a:pt x="446" y="538"/>
                      <a:pt x="326" y="538"/>
                    </a:cubicBezTo>
                    <a:cubicBezTo>
                      <a:pt x="205" y="538"/>
                      <a:pt x="112" y="446"/>
                      <a:pt x="112" y="325"/>
                    </a:cubicBezTo>
                    <a:cubicBezTo>
                      <a:pt x="112" y="204"/>
                      <a:pt x="205" y="112"/>
                      <a:pt x="326" y="112"/>
                    </a:cubicBezTo>
                    <a:close/>
                    <a:moveTo>
                      <a:pt x="326" y="0"/>
                    </a:moveTo>
                    <a:cubicBezTo>
                      <a:pt x="140" y="0"/>
                      <a:pt x="1" y="140"/>
                      <a:pt x="1" y="325"/>
                    </a:cubicBezTo>
                    <a:cubicBezTo>
                      <a:pt x="1" y="511"/>
                      <a:pt x="140" y="659"/>
                      <a:pt x="326" y="659"/>
                    </a:cubicBezTo>
                    <a:cubicBezTo>
                      <a:pt x="511" y="659"/>
                      <a:pt x="660" y="511"/>
                      <a:pt x="660" y="325"/>
                    </a:cubicBezTo>
                    <a:cubicBezTo>
                      <a:pt x="660" y="140"/>
                      <a:pt x="511" y="0"/>
                      <a:pt x="3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19"/>
              <p:cNvSpPr/>
              <p:nvPr/>
            </p:nvSpPr>
            <p:spPr>
              <a:xfrm>
                <a:off x="7268725" y="1995400"/>
                <a:ext cx="39700" cy="12300"/>
              </a:xfrm>
              <a:custGeom>
                <a:rect b="b" l="l" r="r" t="t"/>
                <a:pathLst>
                  <a:path extrusionOk="0" h="492" w="1588">
                    <a:moveTo>
                      <a:pt x="251" y="0"/>
                    </a:moveTo>
                    <a:cubicBezTo>
                      <a:pt x="112" y="0"/>
                      <a:pt x="1" y="111"/>
                      <a:pt x="1" y="251"/>
                    </a:cubicBezTo>
                    <a:cubicBezTo>
                      <a:pt x="1" y="390"/>
                      <a:pt x="112" y="492"/>
                      <a:pt x="251" y="492"/>
                    </a:cubicBezTo>
                    <a:lnTo>
                      <a:pt x="1346" y="492"/>
                    </a:lnTo>
                    <a:cubicBezTo>
                      <a:pt x="1476" y="492"/>
                      <a:pt x="1587" y="390"/>
                      <a:pt x="1587" y="251"/>
                    </a:cubicBezTo>
                    <a:cubicBezTo>
                      <a:pt x="1587" y="111"/>
                      <a:pt x="1476" y="0"/>
                      <a:pt x="1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19"/>
              <p:cNvSpPr/>
              <p:nvPr/>
            </p:nvSpPr>
            <p:spPr>
              <a:xfrm>
                <a:off x="7267350" y="1994000"/>
                <a:ext cx="42450" cy="15325"/>
              </a:xfrm>
              <a:custGeom>
                <a:rect b="b" l="l" r="r" t="t"/>
                <a:pathLst>
                  <a:path extrusionOk="0" h="613" w="1698">
                    <a:moveTo>
                      <a:pt x="1401" y="121"/>
                    </a:moveTo>
                    <a:cubicBezTo>
                      <a:pt x="1503" y="121"/>
                      <a:pt x="1586" y="20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12" y="409"/>
                      <a:pt x="112" y="307"/>
                    </a:cubicBezTo>
                    <a:cubicBezTo>
                      <a:pt x="112" y="205"/>
                      <a:pt x="195" y="121"/>
                      <a:pt x="306" y="121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40"/>
                      <a:pt x="0" y="307"/>
                    </a:cubicBezTo>
                    <a:cubicBezTo>
                      <a:pt x="0" y="474"/>
                      <a:pt x="130" y="613"/>
                      <a:pt x="306" y="613"/>
                    </a:cubicBezTo>
                    <a:lnTo>
                      <a:pt x="1401" y="613"/>
                    </a:lnTo>
                    <a:cubicBezTo>
                      <a:pt x="1568" y="613"/>
                      <a:pt x="1698" y="474"/>
                      <a:pt x="1698" y="307"/>
                    </a:cubicBezTo>
                    <a:cubicBezTo>
                      <a:pt x="1698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19"/>
              <p:cNvSpPr/>
              <p:nvPr/>
            </p:nvSpPr>
            <p:spPr>
              <a:xfrm>
                <a:off x="7284275" y="2327500"/>
                <a:ext cx="305000" cy="222425"/>
              </a:xfrm>
              <a:custGeom>
                <a:rect b="b" l="l" r="r" t="t"/>
                <a:pathLst>
                  <a:path extrusionOk="0" h="8897" w="12200">
                    <a:moveTo>
                      <a:pt x="232" y="0"/>
                    </a:moveTo>
                    <a:cubicBezTo>
                      <a:pt x="102" y="0"/>
                      <a:pt x="0" y="102"/>
                      <a:pt x="0" y="223"/>
                    </a:cubicBezTo>
                    <a:lnTo>
                      <a:pt x="0" y="8674"/>
                    </a:lnTo>
                    <a:cubicBezTo>
                      <a:pt x="0" y="8795"/>
                      <a:pt x="102" y="8897"/>
                      <a:pt x="232" y="8897"/>
                    </a:cubicBezTo>
                    <a:lnTo>
                      <a:pt x="11977" y="8897"/>
                    </a:lnTo>
                    <a:cubicBezTo>
                      <a:pt x="12097" y="8897"/>
                      <a:pt x="12199" y="8795"/>
                      <a:pt x="12199" y="8674"/>
                    </a:cubicBezTo>
                    <a:lnTo>
                      <a:pt x="12199" y="223"/>
                    </a:lnTo>
                    <a:cubicBezTo>
                      <a:pt x="12199" y="102"/>
                      <a:pt x="12097" y="0"/>
                      <a:pt x="119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19"/>
              <p:cNvSpPr/>
              <p:nvPr/>
            </p:nvSpPr>
            <p:spPr>
              <a:xfrm>
                <a:off x="7301425" y="2310575"/>
                <a:ext cx="305000" cy="37575"/>
              </a:xfrm>
              <a:custGeom>
                <a:rect b="b" l="l" r="r" t="t"/>
                <a:pathLst>
                  <a:path extrusionOk="0" h="1503" w="1220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lnTo>
                      <a:pt x="1" y="1503"/>
                    </a:lnTo>
                    <a:lnTo>
                      <a:pt x="12200" y="1503"/>
                    </a:lnTo>
                    <a:lnTo>
                      <a:pt x="12200" y="353"/>
                    </a:lnTo>
                    <a:cubicBezTo>
                      <a:pt x="12200" y="158"/>
                      <a:pt x="12042" y="0"/>
                      <a:pt x="118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19"/>
              <p:cNvSpPr/>
              <p:nvPr/>
            </p:nvSpPr>
            <p:spPr>
              <a:xfrm>
                <a:off x="7299800" y="2309175"/>
                <a:ext cx="308025" cy="40375"/>
              </a:xfrm>
              <a:custGeom>
                <a:rect b="b" l="l" r="r" t="t"/>
                <a:pathLst>
                  <a:path extrusionOk="0" h="1615" w="12321">
                    <a:moveTo>
                      <a:pt x="11912" y="112"/>
                    </a:moveTo>
                    <a:cubicBezTo>
                      <a:pt x="12070" y="112"/>
                      <a:pt x="12209" y="251"/>
                      <a:pt x="12209" y="409"/>
                    </a:cubicBezTo>
                    <a:lnTo>
                      <a:pt x="12209" y="1494"/>
                    </a:lnTo>
                    <a:lnTo>
                      <a:pt x="122" y="1494"/>
                    </a:lnTo>
                    <a:lnTo>
                      <a:pt x="122" y="325"/>
                    </a:lnTo>
                    <a:cubicBezTo>
                      <a:pt x="122" y="214"/>
                      <a:pt x="214" y="112"/>
                      <a:pt x="335" y="112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9"/>
                      <a:pt x="1" y="325"/>
                    </a:cubicBezTo>
                    <a:lnTo>
                      <a:pt x="1" y="1615"/>
                    </a:lnTo>
                    <a:lnTo>
                      <a:pt x="12320" y="1615"/>
                    </a:lnTo>
                    <a:lnTo>
                      <a:pt x="12320" y="409"/>
                    </a:lnTo>
                    <a:cubicBezTo>
                      <a:pt x="12320" y="186"/>
                      <a:pt x="12135" y="0"/>
                      <a:pt x="119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19"/>
              <p:cNvSpPr/>
              <p:nvPr/>
            </p:nvSpPr>
            <p:spPr>
              <a:xfrm>
                <a:off x="7553750" y="2321700"/>
                <a:ext cx="14650" cy="14400"/>
              </a:xfrm>
              <a:custGeom>
                <a:rect b="b" l="l" r="r" t="t"/>
                <a:pathLst>
                  <a:path extrusionOk="0" h="576" w="586">
                    <a:moveTo>
                      <a:pt x="298" y="112"/>
                    </a:moveTo>
                    <a:cubicBezTo>
                      <a:pt x="391" y="112"/>
                      <a:pt x="465" y="195"/>
                      <a:pt x="465" y="288"/>
                    </a:cubicBezTo>
                    <a:cubicBezTo>
                      <a:pt x="465" y="381"/>
                      <a:pt x="391" y="464"/>
                      <a:pt x="298" y="464"/>
                    </a:cubicBezTo>
                    <a:cubicBezTo>
                      <a:pt x="196" y="464"/>
                      <a:pt x="122" y="381"/>
                      <a:pt x="122" y="288"/>
                    </a:cubicBezTo>
                    <a:cubicBezTo>
                      <a:pt x="122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19"/>
              <p:cNvSpPr/>
              <p:nvPr/>
            </p:nvSpPr>
            <p:spPr>
              <a:xfrm>
                <a:off x="7576250" y="2321700"/>
                <a:ext cx="14650" cy="14400"/>
              </a:xfrm>
              <a:custGeom>
                <a:rect b="b" l="l" r="r" t="t"/>
                <a:pathLst>
                  <a:path extrusionOk="0" h="576" w="586">
                    <a:moveTo>
                      <a:pt x="298" y="112"/>
                    </a:moveTo>
                    <a:cubicBezTo>
                      <a:pt x="390" y="112"/>
                      <a:pt x="465" y="195"/>
                      <a:pt x="465" y="288"/>
                    </a:cubicBezTo>
                    <a:cubicBezTo>
                      <a:pt x="465" y="381"/>
                      <a:pt x="390" y="464"/>
                      <a:pt x="298" y="464"/>
                    </a:cubicBezTo>
                    <a:cubicBezTo>
                      <a:pt x="196" y="464"/>
                      <a:pt x="121" y="381"/>
                      <a:pt x="121" y="288"/>
                    </a:cubicBezTo>
                    <a:cubicBezTo>
                      <a:pt x="121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19"/>
              <p:cNvSpPr/>
              <p:nvPr/>
            </p:nvSpPr>
            <p:spPr>
              <a:xfrm>
                <a:off x="7531500" y="2321700"/>
                <a:ext cx="14400" cy="14400"/>
              </a:xfrm>
              <a:custGeom>
                <a:rect b="b" l="l" r="r" t="t"/>
                <a:pathLst>
                  <a:path extrusionOk="0" h="576" w="576">
                    <a:moveTo>
                      <a:pt x="288" y="112"/>
                    </a:moveTo>
                    <a:cubicBezTo>
                      <a:pt x="381" y="112"/>
                      <a:pt x="464" y="195"/>
                      <a:pt x="464" y="288"/>
                    </a:cubicBezTo>
                    <a:cubicBezTo>
                      <a:pt x="464" y="381"/>
                      <a:pt x="381" y="464"/>
                      <a:pt x="288" y="464"/>
                    </a:cubicBezTo>
                    <a:cubicBezTo>
                      <a:pt x="195" y="464"/>
                      <a:pt x="121" y="381"/>
                      <a:pt x="121" y="288"/>
                    </a:cubicBezTo>
                    <a:cubicBezTo>
                      <a:pt x="121" y="195"/>
                      <a:pt x="195" y="112"/>
                      <a:pt x="288" y="112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0" y="130"/>
                      <a:pt x="0" y="288"/>
                    </a:cubicBezTo>
                    <a:cubicBezTo>
                      <a:pt x="0" y="446"/>
                      <a:pt x="130" y="576"/>
                      <a:pt x="288" y="576"/>
                    </a:cubicBezTo>
                    <a:cubicBezTo>
                      <a:pt x="446" y="576"/>
                      <a:pt x="575" y="446"/>
                      <a:pt x="575" y="288"/>
                    </a:cubicBezTo>
                    <a:cubicBezTo>
                      <a:pt x="575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19"/>
              <p:cNvSpPr/>
              <p:nvPr/>
            </p:nvSpPr>
            <p:spPr>
              <a:xfrm>
                <a:off x="7301200" y="2348125"/>
                <a:ext cx="305000" cy="183475"/>
              </a:xfrm>
              <a:custGeom>
                <a:rect b="b" l="l" r="r" t="t"/>
                <a:pathLst>
                  <a:path extrusionOk="0" h="7339" w="12200">
                    <a:moveTo>
                      <a:pt x="38" y="1"/>
                    </a:moveTo>
                    <a:cubicBezTo>
                      <a:pt x="19" y="1"/>
                      <a:pt x="1" y="19"/>
                      <a:pt x="1" y="38"/>
                    </a:cubicBezTo>
                    <a:lnTo>
                      <a:pt x="1" y="7302"/>
                    </a:lnTo>
                    <a:cubicBezTo>
                      <a:pt x="1" y="7320"/>
                      <a:pt x="19" y="7339"/>
                      <a:pt x="38" y="7339"/>
                    </a:cubicBezTo>
                    <a:lnTo>
                      <a:pt x="12162" y="7339"/>
                    </a:lnTo>
                    <a:cubicBezTo>
                      <a:pt x="12181" y="7339"/>
                      <a:pt x="12199" y="7320"/>
                      <a:pt x="12199" y="7302"/>
                    </a:cubicBezTo>
                    <a:lnTo>
                      <a:pt x="12199" y="38"/>
                    </a:lnTo>
                    <a:cubicBezTo>
                      <a:pt x="12199" y="19"/>
                      <a:pt x="12181" y="1"/>
                      <a:pt x="121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19"/>
              <p:cNvSpPr/>
              <p:nvPr/>
            </p:nvSpPr>
            <p:spPr>
              <a:xfrm>
                <a:off x="7299800" y="2346750"/>
                <a:ext cx="308025" cy="186250"/>
              </a:xfrm>
              <a:custGeom>
                <a:rect b="b" l="l" r="r" t="t"/>
                <a:pathLst>
                  <a:path extrusionOk="0" h="7450" w="12321">
                    <a:moveTo>
                      <a:pt x="12200" y="112"/>
                    </a:moveTo>
                    <a:lnTo>
                      <a:pt x="12200" y="7338"/>
                    </a:lnTo>
                    <a:lnTo>
                      <a:pt x="112" y="7338"/>
                    </a:lnTo>
                    <a:lnTo>
                      <a:pt x="112" y="112"/>
                    </a:lnTo>
                    <a:close/>
                    <a:moveTo>
                      <a:pt x="94" y="0"/>
                    </a:moveTo>
                    <a:cubicBezTo>
                      <a:pt x="47" y="0"/>
                      <a:pt x="1" y="37"/>
                      <a:pt x="1" y="93"/>
                    </a:cubicBezTo>
                    <a:lnTo>
                      <a:pt x="1" y="7357"/>
                    </a:lnTo>
                    <a:cubicBezTo>
                      <a:pt x="1" y="7412"/>
                      <a:pt x="47" y="7449"/>
                      <a:pt x="94" y="7449"/>
                    </a:cubicBezTo>
                    <a:lnTo>
                      <a:pt x="12218" y="7449"/>
                    </a:lnTo>
                    <a:cubicBezTo>
                      <a:pt x="12274" y="7449"/>
                      <a:pt x="12320" y="7412"/>
                      <a:pt x="12320" y="7357"/>
                    </a:cubicBezTo>
                    <a:lnTo>
                      <a:pt x="12320" y="93"/>
                    </a:lnTo>
                    <a:cubicBezTo>
                      <a:pt x="12320" y="37"/>
                      <a:pt x="12274" y="0"/>
                      <a:pt x="12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19"/>
              <p:cNvSpPr/>
              <p:nvPr/>
            </p:nvSpPr>
            <p:spPr>
              <a:xfrm>
                <a:off x="7510150" y="2385250"/>
                <a:ext cx="67525" cy="103925"/>
              </a:xfrm>
              <a:custGeom>
                <a:rect b="b" l="l" r="r" t="t"/>
                <a:pathLst>
                  <a:path extrusionOk="0" h="4157" w="2701">
                    <a:moveTo>
                      <a:pt x="19" y="0"/>
                    </a:moveTo>
                    <a:cubicBezTo>
                      <a:pt x="10" y="0"/>
                      <a:pt x="1" y="9"/>
                      <a:pt x="1" y="19"/>
                    </a:cubicBezTo>
                    <a:lnTo>
                      <a:pt x="1" y="4138"/>
                    </a:lnTo>
                    <a:cubicBezTo>
                      <a:pt x="1" y="4147"/>
                      <a:pt x="10" y="4156"/>
                      <a:pt x="19" y="4156"/>
                    </a:cubicBezTo>
                    <a:lnTo>
                      <a:pt x="2682" y="4156"/>
                    </a:lnTo>
                    <a:cubicBezTo>
                      <a:pt x="2691" y="4156"/>
                      <a:pt x="2700" y="4147"/>
                      <a:pt x="2700" y="4138"/>
                    </a:cubicBezTo>
                    <a:lnTo>
                      <a:pt x="2700" y="19"/>
                    </a:lnTo>
                    <a:cubicBezTo>
                      <a:pt x="2700" y="0"/>
                      <a:pt x="2691" y="0"/>
                      <a:pt x="26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19"/>
              <p:cNvSpPr/>
              <p:nvPr/>
            </p:nvSpPr>
            <p:spPr>
              <a:xfrm>
                <a:off x="7508775" y="2383625"/>
                <a:ext cx="70300" cy="107175"/>
              </a:xfrm>
              <a:custGeom>
                <a:rect b="b" l="l" r="r" t="t"/>
                <a:pathLst>
                  <a:path extrusionOk="0" h="4287" w="2812">
                    <a:moveTo>
                      <a:pt x="2700" y="121"/>
                    </a:moveTo>
                    <a:lnTo>
                      <a:pt x="2700" y="4165"/>
                    </a:lnTo>
                    <a:lnTo>
                      <a:pt x="112" y="4165"/>
                    </a:lnTo>
                    <a:lnTo>
                      <a:pt x="112" y="121"/>
                    </a:lnTo>
                    <a:close/>
                    <a:moveTo>
                      <a:pt x="74" y="0"/>
                    </a:moveTo>
                    <a:cubicBezTo>
                      <a:pt x="37" y="0"/>
                      <a:pt x="0" y="37"/>
                      <a:pt x="0" y="84"/>
                    </a:cubicBezTo>
                    <a:lnTo>
                      <a:pt x="0" y="4203"/>
                    </a:lnTo>
                    <a:cubicBezTo>
                      <a:pt x="0" y="4249"/>
                      <a:pt x="37" y="4286"/>
                      <a:pt x="74" y="4286"/>
                    </a:cubicBezTo>
                    <a:lnTo>
                      <a:pt x="2737" y="4286"/>
                    </a:lnTo>
                    <a:cubicBezTo>
                      <a:pt x="2774" y="4286"/>
                      <a:pt x="2811" y="4249"/>
                      <a:pt x="2811" y="4203"/>
                    </a:cubicBezTo>
                    <a:lnTo>
                      <a:pt x="2811" y="84"/>
                    </a:lnTo>
                    <a:cubicBezTo>
                      <a:pt x="2811" y="37"/>
                      <a:pt x="2774" y="0"/>
                      <a:pt x="2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19"/>
              <p:cNvSpPr/>
              <p:nvPr/>
            </p:nvSpPr>
            <p:spPr>
              <a:xfrm>
                <a:off x="7511775" y="2387100"/>
                <a:ext cx="65200" cy="100900"/>
              </a:xfrm>
              <a:custGeom>
                <a:rect b="b" l="l" r="r" t="t"/>
                <a:pathLst>
                  <a:path extrusionOk="0" h="4036" w="2608">
                    <a:moveTo>
                      <a:pt x="1" y="0"/>
                    </a:moveTo>
                    <a:lnTo>
                      <a:pt x="2608" y="403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19"/>
              <p:cNvSpPr/>
              <p:nvPr/>
            </p:nvSpPr>
            <p:spPr>
              <a:xfrm>
                <a:off x="7510150" y="2385700"/>
                <a:ext cx="68450" cy="103700"/>
              </a:xfrm>
              <a:custGeom>
                <a:rect b="b" l="l" r="r" t="t"/>
                <a:pathLst>
                  <a:path extrusionOk="0" h="4148" w="2738">
                    <a:moveTo>
                      <a:pt x="70" y="0"/>
                    </a:moveTo>
                    <a:cubicBezTo>
                      <a:pt x="59" y="0"/>
                      <a:pt x="48" y="3"/>
                      <a:pt x="38" y="10"/>
                    </a:cubicBezTo>
                    <a:cubicBezTo>
                      <a:pt x="10" y="29"/>
                      <a:pt x="1" y="66"/>
                      <a:pt x="19" y="93"/>
                    </a:cubicBezTo>
                    <a:lnTo>
                      <a:pt x="2626" y="4120"/>
                    </a:lnTo>
                    <a:cubicBezTo>
                      <a:pt x="2635" y="4138"/>
                      <a:pt x="2654" y="4147"/>
                      <a:pt x="2673" y="4147"/>
                    </a:cubicBezTo>
                    <a:cubicBezTo>
                      <a:pt x="2682" y="4147"/>
                      <a:pt x="2691" y="4147"/>
                      <a:pt x="2700" y="4138"/>
                    </a:cubicBezTo>
                    <a:cubicBezTo>
                      <a:pt x="2728" y="4120"/>
                      <a:pt x="2738" y="4082"/>
                      <a:pt x="2719" y="4055"/>
                    </a:cubicBezTo>
                    <a:lnTo>
                      <a:pt x="121" y="29"/>
                    </a:lnTo>
                    <a:cubicBezTo>
                      <a:pt x="109" y="11"/>
                      <a:pt x="90" y="0"/>
                      <a:pt x="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19"/>
              <p:cNvSpPr/>
              <p:nvPr/>
            </p:nvSpPr>
            <p:spPr>
              <a:xfrm>
                <a:off x="7510625" y="2386875"/>
                <a:ext cx="64950" cy="102300"/>
              </a:xfrm>
              <a:custGeom>
                <a:rect b="b" l="l" r="r" t="t"/>
                <a:pathLst>
                  <a:path extrusionOk="0" h="4092" w="2598">
                    <a:moveTo>
                      <a:pt x="2598" y="0"/>
                    </a:moveTo>
                    <a:lnTo>
                      <a:pt x="0" y="409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19"/>
              <p:cNvSpPr/>
              <p:nvPr/>
            </p:nvSpPr>
            <p:spPr>
              <a:xfrm>
                <a:off x="7509000" y="2385325"/>
                <a:ext cx="68200" cy="105475"/>
              </a:xfrm>
              <a:custGeom>
                <a:rect b="b" l="l" r="r" t="t"/>
                <a:pathLst>
                  <a:path extrusionOk="0" h="4219" w="2728">
                    <a:moveTo>
                      <a:pt x="2667" y="1"/>
                    </a:moveTo>
                    <a:cubicBezTo>
                      <a:pt x="2648" y="1"/>
                      <a:pt x="2628" y="7"/>
                      <a:pt x="2617" y="25"/>
                    </a:cubicBezTo>
                    <a:lnTo>
                      <a:pt x="19" y="4125"/>
                    </a:lnTo>
                    <a:cubicBezTo>
                      <a:pt x="0" y="4153"/>
                      <a:pt x="10" y="4190"/>
                      <a:pt x="38" y="4209"/>
                    </a:cubicBezTo>
                    <a:cubicBezTo>
                      <a:pt x="47" y="4209"/>
                      <a:pt x="56" y="4218"/>
                      <a:pt x="65" y="4218"/>
                    </a:cubicBezTo>
                    <a:cubicBezTo>
                      <a:pt x="84" y="4218"/>
                      <a:pt x="103" y="4209"/>
                      <a:pt x="121" y="4190"/>
                    </a:cubicBezTo>
                    <a:lnTo>
                      <a:pt x="2719" y="90"/>
                    </a:lnTo>
                    <a:cubicBezTo>
                      <a:pt x="2728" y="62"/>
                      <a:pt x="2728" y="25"/>
                      <a:pt x="2700" y="6"/>
                    </a:cubicBezTo>
                    <a:cubicBezTo>
                      <a:pt x="2690" y="3"/>
                      <a:pt x="2678" y="1"/>
                      <a:pt x="26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19"/>
              <p:cNvSpPr/>
              <p:nvPr/>
            </p:nvSpPr>
            <p:spPr>
              <a:xfrm>
                <a:off x="7340175" y="2391050"/>
                <a:ext cx="143350" cy="3025"/>
              </a:xfrm>
              <a:custGeom>
                <a:rect b="b" l="l" r="r" t="t"/>
                <a:pathLst>
                  <a:path extrusionOk="0" h="121" w="5734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5677" y="121"/>
                    </a:lnTo>
                    <a:cubicBezTo>
                      <a:pt x="5705" y="121"/>
                      <a:pt x="5733" y="93"/>
                      <a:pt x="5733" y="65"/>
                    </a:cubicBezTo>
                    <a:cubicBezTo>
                      <a:pt x="5733" y="28"/>
                      <a:pt x="5705" y="0"/>
                      <a:pt x="5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19"/>
              <p:cNvSpPr/>
              <p:nvPr/>
            </p:nvSpPr>
            <p:spPr>
              <a:xfrm>
                <a:off x="7340175" y="2412375"/>
                <a:ext cx="52200" cy="3050"/>
              </a:xfrm>
              <a:custGeom>
                <a:rect b="b" l="l" r="r" t="t"/>
                <a:pathLst>
                  <a:path extrusionOk="0" h="122" w="2088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032" y="121"/>
                    </a:lnTo>
                    <a:cubicBezTo>
                      <a:pt x="2069" y="121"/>
                      <a:pt x="2087" y="93"/>
                      <a:pt x="2087" y="56"/>
                    </a:cubicBezTo>
                    <a:cubicBezTo>
                      <a:pt x="2087" y="28"/>
                      <a:pt x="2069" y="1"/>
                      <a:pt x="20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19"/>
              <p:cNvSpPr/>
              <p:nvPr/>
            </p:nvSpPr>
            <p:spPr>
              <a:xfrm>
                <a:off x="7409750" y="2412375"/>
                <a:ext cx="62875" cy="3050"/>
              </a:xfrm>
              <a:custGeom>
                <a:rect b="b" l="l" r="r" t="t"/>
                <a:pathLst>
                  <a:path extrusionOk="0" h="122" w="2515">
                    <a:moveTo>
                      <a:pt x="65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2458" y="121"/>
                    </a:lnTo>
                    <a:cubicBezTo>
                      <a:pt x="2486" y="121"/>
                      <a:pt x="2514" y="93"/>
                      <a:pt x="2514" y="56"/>
                    </a:cubicBezTo>
                    <a:cubicBezTo>
                      <a:pt x="2514" y="28"/>
                      <a:pt x="2486" y="1"/>
                      <a:pt x="24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19"/>
              <p:cNvSpPr/>
              <p:nvPr/>
            </p:nvSpPr>
            <p:spPr>
              <a:xfrm>
                <a:off x="7340175" y="2477075"/>
                <a:ext cx="93025" cy="2825"/>
              </a:xfrm>
              <a:custGeom>
                <a:rect b="b" l="l" r="r" t="t"/>
                <a:pathLst>
                  <a:path extrusionOk="0" h="113" w="3721">
                    <a:moveTo>
                      <a:pt x="56" y="1"/>
                    </a:moveTo>
                    <a:cubicBezTo>
                      <a:pt x="28" y="1"/>
                      <a:pt x="0" y="29"/>
                      <a:pt x="0" y="56"/>
                    </a:cubicBezTo>
                    <a:cubicBezTo>
                      <a:pt x="0" y="93"/>
                      <a:pt x="28" y="112"/>
                      <a:pt x="56" y="112"/>
                    </a:cubicBezTo>
                    <a:lnTo>
                      <a:pt x="3655" y="112"/>
                    </a:lnTo>
                    <a:cubicBezTo>
                      <a:pt x="3692" y="112"/>
                      <a:pt x="3720" y="93"/>
                      <a:pt x="3720" y="56"/>
                    </a:cubicBezTo>
                    <a:cubicBezTo>
                      <a:pt x="3720" y="29"/>
                      <a:pt x="3692" y="1"/>
                      <a:pt x="3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19"/>
              <p:cNvSpPr/>
              <p:nvPr/>
            </p:nvSpPr>
            <p:spPr>
              <a:xfrm>
                <a:off x="7340175" y="2434875"/>
                <a:ext cx="144500" cy="2800"/>
              </a:xfrm>
              <a:custGeom>
                <a:rect b="b" l="l" r="r" t="t"/>
                <a:pathLst>
                  <a:path extrusionOk="0" h="112" w="578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5724" y="112"/>
                    </a:lnTo>
                    <a:cubicBezTo>
                      <a:pt x="5761" y="112"/>
                      <a:pt x="5779" y="84"/>
                      <a:pt x="5779" y="56"/>
                    </a:cubicBezTo>
                    <a:cubicBezTo>
                      <a:pt x="5779" y="19"/>
                      <a:pt x="5761" y="0"/>
                      <a:pt x="57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19"/>
              <p:cNvSpPr/>
              <p:nvPr/>
            </p:nvSpPr>
            <p:spPr>
              <a:xfrm>
                <a:off x="7340175" y="2456200"/>
                <a:ext cx="47800" cy="2825"/>
              </a:xfrm>
              <a:custGeom>
                <a:rect b="b" l="l" r="r" t="t"/>
                <a:pathLst>
                  <a:path extrusionOk="0" h="113" w="1912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1855" y="112"/>
                    </a:lnTo>
                    <a:cubicBezTo>
                      <a:pt x="1883" y="112"/>
                      <a:pt x="1911" y="84"/>
                      <a:pt x="1911" y="56"/>
                    </a:cubicBezTo>
                    <a:cubicBezTo>
                      <a:pt x="1911" y="19"/>
                      <a:pt x="1883" y="1"/>
                      <a:pt x="18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19"/>
              <p:cNvSpPr/>
              <p:nvPr/>
            </p:nvSpPr>
            <p:spPr>
              <a:xfrm>
                <a:off x="7398850" y="2456200"/>
                <a:ext cx="84675" cy="2825"/>
              </a:xfrm>
              <a:custGeom>
                <a:rect b="b" l="l" r="r" t="t"/>
                <a:pathLst>
                  <a:path extrusionOk="0" h="113" w="3387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3330" y="112"/>
                    </a:lnTo>
                    <a:cubicBezTo>
                      <a:pt x="3358" y="112"/>
                      <a:pt x="3386" y="84"/>
                      <a:pt x="3386" y="56"/>
                    </a:cubicBezTo>
                    <a:cubicBezTo>
                      <a:pt x="3386" y="19"/>
                      <a:pt x="3358" y="1"/>
                      <a:pt x="33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19"/>
              <p:cNvSpPr/>
              <p:nvPr/>
            </p:nvSpPr>
            <p:spPr>
              <a:xfrm>
                <a:off x="7414375" y="2425125"/>
                <a:ext cx="500" cy="8850"/>
              </a:xfrm>
              <a:custGeom>
                <a:rect b="b" l="l" r="r" t="t"/>
                <a:pathLst>
                  <a:path extrusionOk="0" h="354" w="20">
                    <a:moveTo>
                      <a:pt x="19" y="353"/>
                    </a:moveTo>
                    <a:cubicBezTo>
                      <a:pt x="19" y="233"/>
                      <a:pt x="19" y="121"/>
                      <a:pt x="1" y="1"/>
                    </a:cubicBezTo>
                    <a:lnTo>
                      <a:pt x="1" y="1"/>
                    </a:lnTo>
                    <a:lnTo>
                      <a:pt x="1" y="1"/>
                    </a:lnTo>
                    <a:cubicBezTo>
                      <a:pt x="19" y="121"/>
                      <a:pt x="19" y="233"/>
                      <a:pt x="19" y="3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19"/>
              <p:cNvSpPr/>
              <p:nvPr/>
            </p:nvSpPr>
            <p:spPr>
              <a:xfrm>
                <a:off x="7106150" y="2233800"/>
                <a:ext cx="232650" cy="165625"/>
              </a:xfrm>
              <a:custGeom>
                <a:rect b="b" l="l" r="r" t="t"/>
                <a:pathLst>
                  <a:path extrusionOk="0" h="6625" w="9306">
                    <a:moveTo>
                      <a:pt x="16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6457"/>
                    </a:lnTo>
                    <a:cubicBezTo>
                      <a:pt x="1" y="6550"/>
                      <a:pt x="75" y="6624"/>
                      <a:pt x="168" y="6624"/>
                    </a:cubicBezTo>
                    <a:lnTo>
                      <a:pt x="9129" y="6624"/>
                    </a:lnTo>
                    <a:cubicBezTo>
                      <a:pt x="9222" y="6624"/>
                      <a:pt x="9305" y="6550"/>
                      <a:pt x="9305" y="6457"/>
                    </a:cubicBezTo>
                    <a:lnTo>
                      <a:pt x="9305" y="168"/>
                    </a:lnTo>
                    <a:cubicBezTo>
                      <a:pt x="9305" y="75"/>
                      <a:pt x="9222" y="1"/>
                      <a:pt x="9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19"/>
              <p:cNvSpPr/>
              <p:nvPr/>
            </p:nvSpPr>
            <p:spPr>
              <a:xfrm>
                <a:off x="7104525" y="2232175"/>
                <a:ext cx="235675" cy="168850"/>
              </a:xfrm>
              <a:custGeom>
                <a:rect b="b" l="l" r="r" t="t"/>
                <a:pathLst>
                  <a:path extrusionOk="0" h="6754" w="9427">
                    <a:moveTo>
                      <a:pt x="9194" y="121"/>
                    </a:moveTo>
                    <a:cubicBezTo>
                      <a:pt x="9259" y="121"/>
                      <a:pt x="9305" y="177"/>
                      <a:pt x="9305" y="233"/>
                    </a:cubicBezTo>
                    <a:lnTo>
                      <a:pt x="9305" y="6522"/>
                    </a:lnTo>
                    <a:cubicBezTo>
                      <a:pt x="9305" y="6587"/>
                      <a:pt x="9259" y="6633"/>
                      <a:pt x="9194" y="6633"/>
                    </a:cubicBezTo>
                    <a:lnTo>
                      <a:pt x="233" y="6633"/>
                    </a:lnTo>
                    <a:cubicBezTo>
                      <a:pt x="168" y="6633"/>
                      <a:pt x="122" y="6587"/>
                      <a:pt x="122" y="6522"/>
                    </a:cubicBezTo>
                    <a:lnTo>
                      <a:pt x="122" y="233"/>
                    </a:lnTo>
                    <a:cubicBezTo>
                      <a:pt x="122" y="177"/>
                      <a:pt x="177" y="121"/>
                      <a:pt x="233" y="121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12"/>
                      <a:pt x="1" y="233"/>
                    </a:cubicBezTo>
                    <a:lnTo>
                      <a:pt x="1" y="6522"/>
                    </a:lnTo>
                    <a:cubicBezTo>
                      <a:pt x="1" y="6652"/>
                      <a:pt x="103" y="6754"/>
                      <a:pt x="233" y="6754"/>
                    </a:cubicBezTo>
                    <a:lnTo>
                      <a:pt x="9194" y="6754"/>
                    </a:lnTo>
                    <a:cubicBezTo>
                      <a:pt x="9324" y="6754"/>
                      <a:pt x="9426" y="6652"/>
                      <a:pt x="9426" y="6522"/>
                    </a:cubicBezTo>
                    <a:lnTo>
                      <a:pt x="9426" y="233"/>
                    </a:lnTo>
                    <a:cubicBezTo>
                      <a:pt x="9426" y="112"/>
                      <a:pt x="9324" y="1"/>
                      <a:pt x="9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19"/>
              <p:cNvSpPr/>
              <p:nvPr/>
            </p:nvSpPr>
            <p:spPr>
              <a:xfrm>
                <a:off x="7119150" y="2221275"/>
                <a:ext cx="232625" cy="27850"/>
              </a:xfrm>
              <a:custGeom>
                <a:rect b="b" l="l" r="r" t="t"/>
                <a:pathLst>
                  <a:path extrusionOk="0" h="1114" w="9305">
                    <a:moveTo>
                      <a:pt x="204" y="1"/>
                    </a:moveTo>
                    <a:cubicBezTo>
                      <a:pt x="93" y="1"/>
                      <a:pt x="0" y="93"/>
                      <a:pt x="0" y="205"/>
                    </a:cubicBezTo>
                    <a:lnTo>
                      <a:pt x="0" y="1114"/>
                    </a:lnTo>
                    <a:lnTo>
                      <a:pt x="9305" y="1114"/>
                    </a:lnTo>
                    <a:lnTo>
                      <a:pt x="9305" y="260"/>
                    </a:lnTo>
                    <a:cubicBezTo>
                      <a:pt x="9305" y="112"/>
                      <a:pt x="9184" y="1"/>
                      <a:pt x="90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19"/>
              <p:cNvSpPr/>
              <p:nvPr/>
            </p:nvSpPr>
            <p:spPr>
              <a:xfrm>
                <a:off x="7117750" y="2219650"/>
                <a:ext cx="235425" cy="30875"/>
              </a:xfrm>
              <a:custGeom>
                <a:rect b="b" l="l" r="r" t="t"/>
                <a:pathLst>
                  <a:path extrusionOk="0" h="1235" w="9417">
                    <a:moveTo>
                      <a:pt x="9092" y="121"/>
                    </a:moveTo>
                    <a:cubicBezTo>
                      <a:pt x="9203" y="121"/>
                      <a:pt x="9296" y="214"/>
                      <a:pt x="9296" y="325"/>
                    </a:cubicBezTo>
                    <a:lnTo>
                      <a:pt x="9296" y="1123"/>
                    </a:lnTo>
                    <a:lnTo>
                      <a:pt x="112" y="1123"/>
                    </a:lnTo>
                    <a:lnTo>
                      <a:pt x="112" y="270"/>
                    </a:lnTo>
                    <a:cubicBezTo>
                      <a:pt x="112" y="186"/>
                      <a:pt x="177" y="121"/>
                      <a:pt x="260" y="121"/>
                    </a:cubicBezTo>
                    <a:close/>
                    <a:moveTo>
                      <a:pt x="260" y="1"/>
                    </a:moveTo>
                    <a:cubicBezTo>
                      <a:pt x="112" y="1"/>
                      <a:pt x="1" y="121"/>
                      <a:pt x="1" y="270"/>
                    </a:cubicBezTo>
                    <a:lnTo>
                      <a:pt x="1" y="1234"/>
                    </a:lnTo>
                    <a:lnTo>
                      <a:pt x="9417" y="1234"/>
                    </a:lnTo>
                    <a:lnTo>
                      <a:pt x="9417" y="325"/>
                    </a:lnTo>
                    <a:cubicBezTo>
                      <a:pt x="9417" y="149"/>
                      <a:pt x="9268" y="1"/>
                      <a:pt x="90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19"/>
              <p:cNvSpPr/>
              <p:nvPr/>
            </p:nvSpPr>
            <p:spPr>
              <a:xfrm>
                <a:off x="7143950" y="2229150"/>
                <a:ext cx="11400" cy="11400"/>
              </a:xfrm>
              <a:custGeom>
                <a:rect b="b" l="l" r="r" t="t"/>
                <a:pathLst>
                  <a:path extrusionOk="0" h="456" w="456">
                    <a:moveTo>
                      <a:pt x="233" y="112"/>
                    </a:moveTo>
                    <a:cubicBezTo>
                      <a:pt x="289" y="112"/>
                      <a:pt x="344" y="168"/>
                      <a:pt x="344" y="224"/>
                    </a:cubicBezTo>
                    <a:cubicBezTo>
                      <a:pt x="344" y="289"/>
                      <a:pt x="289" y="344"/>
                      <a:pt x="233" y="344"/>
                    </a:cubicBezTo>
                    <a:cubicBezTo>
                      <a:pt x="168" y="344"/>
                      <a:pt x="112" y="289"/>
                      <a:pt x="112" y="224"/>
                    </a:cubicBezTo>
                    <a:cubicBezTo>
                      <a:pt x="11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53" y="456"/>
                      <a:pt x="456" y="354"/>
                      <a:pt x="456" y="233"/>
                    </a:cubicBezTo>
                    <a:cubicBezTo>
                      <a:pt x="456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9"/>
              <p:cNvSpPr/>
              <p:nvPr/>
            </p:nvSpPr>
            <p:spPr>
              <a:xfrm>
                <a:off x="7160650" y="2229150"/>
                <a:ext cx="11625" cy="11400"/>
              </a:xfrm>
              <a:custGeom>
                <a:rect b="b" l="l" r="r" t="t"/>
                <a:pathLst>
                  <a:path extrusionOk="0" h="456" w="465">
                    <a:moveTo>
                      <a:pt x="233" y="112"/>
                    </a:moveTo>
                    <a:cubicBezTo>
                      <a:pt x="298" y="112"/>
                      <a:pt x="344" y="168"/>
                      <a:pt x="344" y="224"/>
                    </a:cubicBezTo>
                    <a:cubicBezTo>
                      <a:pt x="344" y="289"/>
                      <a:pt x="298" y="344"/>
                      <a:pt x="233" y="344"/>
                    </a:cubicBezTo>
                    <a:cubicBezTo>
                      <a:pt x="168" y="344"/>
                      <a:pt x="122" y="289"/>
                      <a:pt x="122" y="224"/>
                    </a:cubicBezTo>
                    <a:cubicBezTo>
                      <a:pt x="12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63" y="456"/>
                      <a:pt x="465" y="354"/>
                      <a:pt x="465" y="233"/>
                    </a:cubicBezTo>
                    <a:cubicBezTo>
                      <a:pt x="465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19"/>
              <p:cNvSpPr/>
              <p:nvPr/>
            </p:nvSpPr>
            <p:spPr>
              <a:xfrm>
                <a:off x="7127275" y="2229150"/>
                <a:ext cx="11600" cy="11400"/>
              </a:xfrm>
              <a:custGeom>
                <a:rect b="b" l="l" r="r" t="t"/>
                <a:pathLst>
                  <a:path extrusionOk="0" h="456" w="464">
                    <a:moveTo>
                      <a:pt x="232" y="112"/>
                    </a:moveTo>
                    <a:cubicBezTo>
                      <a:pt x="297" y="112"/>
                      <a:pt x="343" y="168"/>
                      <a:pt x="343" y="224"/>
                    </a:cubicBezTo>
                    <a:cubicBezTo>
                      <a:pt x="343" y="289"/>
                      <a:pt x="297" y="344"/>
                      <a:pt x="232" y="344"/>
                    </a:cubicBezTo>
                    <a:cubicBezTo>
                      <a:pt x="167" y="344"/>
                      <a:pt x="121" y="289"/>
                      <a:pt x="121" y="224"/>
                    </a:cubicBezTo>
                    <a:cubicBezTo>
                      <a:pt x="121" y="168"/>
                      <a:pt x="167" y="112"/>
                      <a:pt x="232" y="112"/>
                    </a:cubicBezTo>
                    <a:close/>
                    <a:moveTo>
                      <a:pt x="232" y="1"/>
                    </a:moveTo>
                    <a:cubicBezTo>
                      <a:pt x="102" y="1"/>
                      <a:pt x="0" y="103"/>
                      <a:pt x="0" y="233"/>
                    </a:cubicBezTo>
                    <a:cubicBezTo>
                      <a:pt x="0" y="354"/>
                      <a:pt x="102" y="456"/>
                      <a:pt x="232" y="456"/>
                    </a:cubicBezTo>
                    <a:cubicBezTo>
                      <a:pt x="362" y="456"/>
                      <a:pt x="464" y="354"/>
                      <a:pt x="464" y="233"/>
                    </a:cubicBezTo>
                    <a:cubicBezTo>
                      <a:pt x="464" y="103"/>
                      <a:pt x="362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19"/>
              <p:cNvSpPr/>
              <p:nvPr/>
            </p:nvSpPr>
            <p:spPr>
              <a:xfrm>
                <a:off x="7118925" y="2249100"/>
                <a:ext cx="232625" cy="136625"/>
              </a:xfrm>
              <a:custGeom>
                <a:rect b="b" l="l" r="r" t="t"/>
                <a:pathLst>
                  <a:path extrusionOk="0" h="5465" w="9305">
                    <a:moveTo>
                      <a:pt x="37" y="1"/>
                    </a:moveTo>
                    <a:cubicBezTo>
                      <a:pt x="19" y="1"/>
                      <a:pt x="0" y="19"/>
                      <a:pt x="0" y="29"/>
                    </a:cubicBezTo>
                    <a:lnTo>
                      <a:pt x="0" y="5437"/>
                    </a:lnTo>
                    <a:cubicBezTo>
                      <a:pt x="0" y="5455"/>
                      <a:pt x="19" y="5465"/>
                      <a:pt x="37" y="5465"/>
                    </a:cubicBezTo>
                    <a:lnTo>
                      <a:pt x="9277" y="5465"/>
                    </a:lnTo>
                    <a:cubicBezTo>
                      <a:pt x="9295" y="5465"/>
                      <a:pt x="9305" y="5455"/>
                      <a:pt x="9305" y="5437"/>
                    </a:cubicBezTo>
                    <a:lnTo>
                      <a:pt x="9305" y="29"/>
                    </a:lnTo>
                    <a:cubicBezTo>
                      <a:pt x="9305" y="19"/>
                      <a:pt x="9295" y="1"/>
                      <a:pt x="92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19"/>
              <p:cNvSpPr/>
              <p:nvPr/>
            </p:nvSpPr>
            <p:spPr>
              <a:xfrm>
                <a:off x="7117525" y="2247725"/>
                <a:ext cx="235650" cy="139625"/>
              </a:xfrm>
              <a:custGeom>
                <a:rect b="b" l="l" r="r" t="t"/>
                <a:pathLst>
                  <a:path extrusionOk="0" h="5585" w="9426">
                    <a:moveTo>
                      <a:pt x="9305" y="111"/>
                    </a:moveTo>
                    <a:lnTo>
                      <a:pt x="9305" y="5464"/>
                    </a:lnTo>
                    <a:lnTo>
                      <a:pt x="121" y="5464"/>
                    </a:lnTo>
                    <a:lnTo>
                      <a:pt x="121" y="111"/>
                    </a:lnTo>
                    <a:close/>
                    <a:moveTo>
                      <a:pt x="93" y="0"/>
                    </a:moveTo>
                    <a:cubicBezTo>
                      <a:pt x="38" y="0"/>
                      <a:pt x="0" y="37"/>
                      <a:pt x="0" y="84"/>
                    </a:cubicBezTo>
                    <a:lnTo>
                      <a:pt x="0" y="5492"/>
                    </a:lnTo>
                    <a:cubicBezTo>
                      <a:pt x="0" y="5538"/>
                      <a:pt x="38" y="5585"/>
                      <a:pt x="93" y="5585"/>
                    </a:cubicBezTo>
                    <a:lnTo>
                      <a:pt x="9333" y="5585"/>
                    </a:lnTo>
                    <a:cubicBezTo>
                      <a:pt x="9379" y="5585"/>
                      <a:pt x="9426" y="5538"/>
                      <a:pt x="9426" y="5492"/>
                    </a:cubicBezTo>
                    <a:lnTo>
                      <a:pt x="9426" y="84"/>
                    </a:lnTo>
                    <a:cubicBezTo>
                      <a:pt x="9426" y="37"/>
                      <a:pt x="9379" y="0"/>
                      <a:pt x="9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19"/>
              <p:cNvSpPr/>
              <p:nvPr/>
            </p:nvSpPr>
            <p:spPr>
              <a:xfrm>
                <a:off x="7224200" y="2280875"/>
                <a:ext cx="98600" cy="2825"/>
              </a:xfrm>
              <a:custGeom>
                <a:rect b="b" l="l" r="r" t="t"/>
                <a:pathLst>
                  <a:path extrusionOk="0" h="113" w="3944">
                    <a:moveTo>
                      <a:pt x="56" y="1"/>
                    </a:moveTo>
                    <a:cubicBezTo>
                      <a:pt x="19" y="1"/>
                      <a:pt x="1" y="19"/>
                      <a:pt x="1" y="56"/>
                    </a:cubicBezTo>
                    <a:cubicBezTo>
                      <a:pt x="1" y="84"/>
                      <a:pt x="19" y="112"/>
                      <a:pt x="56" y="112"/>
                    </a:cubicBezTo>
                    <a:lnTo>
                      <a:pt x="3888" y="112"/>
                    </a:lnTo>
                    <a:cubicBezTo>
                      <a:pt x="3915" y="112"/>
                      <a:pt x="3943" y="84"/>
                      <a:pt x="3943" y="56"/>
                    </a:cubicBezTo>
                    <a:cubicBezTo>
                      <a:pt x="3943" y="19"/>
                      <a:pt x="3915" y="1"/>
                      <a:pt x="38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19"/>
              <p:cNvSpPr/>
              <p:nvPr/>
            </p:nvSpPr>
            <p:spPr>
              <a:xfrm>
                <a:off x="7224200" y="2296650"/>
                <a:ext cx="36450" cy="3050"/>
              </a:xfrm>
              <a:custGeom>
                <a:rect b="b" l="l" r="r" t="t"/>
                <a:pathLst>
                  <a:path extrusionOk="0" h="122" w="1458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401" y="121"/>
                    </a:lnTo>
                    <a:cubicBezTo>
                      <a:pt x="1429" y="121"/>
                      <a:pt x="1457" y="93"/>
                      <a:pt x="1457" y="56"/>
                    </a:cubicBezTo>
                    <a:cubicBezTo>
                      <a:pt x="1457" y="28"/>
                      <a:pt x="1429" y="0"/>
                      <a:pt x="1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19"/>
              <p:cNvSpPr/>
              <p:nvPr/>
            </p:nvSpPr>
            <p:spPr>
              <a:xfrm>
                <a:off x="7271525" y="2296650"/>
                <a:ext cx="43850" cy="3050"/>
              </a:xfrm>
              <a:custGeom>
                <a:rect b="b" l="l" r="r" t="t"/>
                <a:pathLst>
                  <a:path extrusionOk="0" h="122" w="1754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1698" y="121"/>
                    </a:lnTo>
                    <a:cubicBezTo>
                      <a:pt x="1726" y="121"/>
                      <a:pt x="1753" y="93"/>
                      <a:pt x="1753" y="56"/>
                    </a:cubicBezTo>
                    <a:cubicBezTo>
                      <a:pt x="1753" y="28"/>
                      <a:pt x="1726" y="0"/>
                      <a:pt x="16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19"/>
              <p:cNvSpPr/>
              <p:nvPr/>
            </p:nvSpPr>
            <p:spPr>
              <a:xfrm>
                <a:off x="7224200" y="2344900"/>
                <a:ext cx="64275" cy="2800"/>
              </a:xfrm>
              <a:custGeom>
                <a:rect b="b" l="l" r="r" t="t"/>
                <a:pathLst>
                  <a:path extrusionOk="0" h="112" w="2571">
                    <a:moveTo>
                      <a:pt x="56" y="0"/>
                    </a:moveTo>
                    <a:cubicBezTo>
                      <a:pt x="19" y="0"/>
                      <a:pt x="1" y="19"/>
                      <a:pt x="1" y="56"/>
                    </a:cubicBezTo>
                    <a:cubicBezTo>
                      <a:pt x="1" y="84"/>
                      <a:pt x="19" y="111"/>
                      <a:pt x="56" y="111"/>
                    </a:cubicBezTo>
                    <a:lnTo>
                      <a:pt x="2515" y="111"/>
                    </a:lnTo>
                    <a:cubicBezTo>
                      <a:pt x="2543" y="111"/>
                      <a:pt x="2570" y="84"/>
                      <a:pt x="2570" y="56"/>
                    </a:cubicBezTo>
                    <a:cubicBezTo>
                      <a:pt x="2570" y="19"/>
                      <a:pt x="2543" y="0"/>
                      <a:pt x="25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19"/>
              <p:cNvSpPr/>
              <p:nvPr/>
            </p:nvSpPr>
            <p:spPr>
              <a:xfrm>
                <a:off x="7224200" y="2313350"/>
                <a:ext cx="99525" cy="2800"/>
              </a:xfrm>
              <a:custGeom>
                <a:rect b="b" l="l" r="r" t="t"/>
                <a:pathLst>
                  <a:path extrusionOk="0" h="112" w="3981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12"/>
                      <a:pt x="56" y="112"/>
                    </a:cubicBezTo>
                    <a:lnTo>
                      <a:pt x="3925" y="112"/>
                    </a:lnTo>
                    <a:cubicBezTo>
                      <a:pt x="3953" y="112"/>
                      <a:pt x="3980" y="93"/>
                      <a:pt x="3980" y="56"/>
                    </a:cubicBezTo>
                    <a:cubicBezTo>
                      <a:pt x="3980" y="28"/>
                      <a:pt x="3953" y="0"/>
                      <a:pt x="3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19"/>
              <p:cNvSpPr/>
              <p:nvPr/>
            </p:nvSpPr>
            <p:spPr>
              <a:xfrm>
                <a:off x="7224200" y="2329125"/>
                <a:ext cx="33425" cy="3025"/>
              </a:xfrm>
              <a:custGeom>
                <a:rect b="b" l="l" r="r" t="t"/>
                <a:pathLst>
                  <a:path extrusionOk="0" h="121" w="1337">
                    <a:moveTo>
                      <a:pt x="56" y="0"/>
                    </a:moveTo>
                    <a:cubicBezTo>
                      <a:pt x="19" y="0"/>
                      <a:pt x="1" y="28"/>
                      <a:pt x="1" y="65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281" y="121"/>
                    </a:lnTo>
                    <a:cubicBezTo>
                      <a:pt x="1309" y="121"/>
                      <a:pt x="1337" y="93"/>
                      <a:pt x="1337" y="65"/>
                    </a:cubicBezTo>
                    <a:cubicBezTo>
                      <a:pt x="1337" y="28"/>
                      <a:pt x="1309" y="0"/>
                      <a:pt x="1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19"/>
              <p:cNvSpPr/>
              <p:nvPr/>
            </p:nvSpPr>
            <p:spPr>
              <a:xfrm>
                <a:off x="7264100" y="2329125"/>
                <a:ext cx="58700" cy="3025"/>
              </a:xfrm>
              <a:custGeom>
                <a:rect b="b" l="l" r="r" t="t"/>
                <a:pathLst>
                  <a:path extrusionOk="0" h="121" w="2348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292" y="121"/>
                    </a:lnTo>
                    <a:cubicBezTo>
                      <a:pt x="2319" y="121"/>
                      <a:pt x="2347" y="93"/>
                      <a:pt x="2347" y="65"/>
                    </a:cubicBezTo>
                    <a:cubicBezTo>
                      <a:pt x="2347" y="28"/>
                      <a:pt x="2319" y="0"/>
                      <a:pt x="2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19"/>
              <p:cNvSpPr/>
              <p:nvPr/>
            </p:nvSpPr>
            <p:spPr>
              <a:xfrm>
                <a:off x="7136550" y="2273925"/>
                <a:ext cx="70525" cy="70525"/>
              </a:xfrm>
              <a:custGeom>
                <a:rect b="b" l="l" r="r" t="t"/>
                <a:pathLst>
                  <a:path extrusionOk="0" h="2821" w="2821">
                    <a:moveTo>
                      <a:pt x="1410" y="0"/>
                    </a:moveTo>
                    <a:cubicBezTo>
                      <a:pt x="631" y="0"/>
                      <a:pt x="0" y="631"/>
                      <a:pt x="0" y="1410"/>
                    </a:cubicBezTo>
                    <a:cubicBezTo>
                      <a:pt x="0" y="2190"/>
                      <a:pt x="631" y="2820"/>
                      <a:pt x="1410" y="2820"/>
                    </a:cubicBezTo>
                    <a:cubicBezTo>
                      <a:pt x="2189" y="2820"/>
                      <a:pt x="2820" y="2190"/>
                      <a:pt x="2820" y="1410"/>
                    </a:cubicBezTo>
                    <a:lnTo>
                      <a:pt x="1410" y="1410"/>
                    </a:lnTo>
                    <a:lnTo>
                      <a:pt x="14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19"/>
              <p:cNvSpPr/>
              <p:nvPr/>
            </p:nvSpPr>
            <p:spPr>
              <a:xfrm>
                <a:off x="7135150" y="2272525"/>
                <a:ext cx="73300" cy="73550"/>
              </a:xfrm>
              <a:custGeom>
                <a:rect b="b" l="l" r="r" t="t"/>
                <a:pathLst>
                  <a:path extrusionOk="0" h="2942" w="2932">
                    <a:moveTo>
                      <a:pt x="1411" y="121"/>
                    </a:moveTo>
                    <a:lnTo>
                      <a:pt x="1411" y="1466"/>
                    </a:lnTo>
                    <a:cubicBezTo>
                      <a:pt x="1411" y="1504"/>
                      <a:pt x="1438" y="1531"/>
                      <a:pt x="1466" y="1531"/>
                    </a:cubicBezTo>
                    <a:lnTo>
                      <a:pt x="2821" y="1531"/>
                    </a:lnTo>
                    <a:cubicBezTo>
                      <a:pt x="2783" y="2246"/>
                      <a:pt x="2190" y="2821"/>
                      <a:pt x="1466" y="2821"/>
                    </a:cubicBezTo>
                    <a:cubicBezTo>
                      <a:pt x="724" y="2821"/>
                      <a:pt x="112" y="2218"/>
                      <a:pt x="112" y="1466"/>
                    </a:cubicBezTo>
                    <a:cubicBezTo>
                      <a:pt x="112" y="743"/>
                      <a:pt x="687" y="149"/>
                      <a:pt x="1411" y="121"/>
                    </a:cubicBezTo>
                    <a:close/>
                    <a:moveTo>
                      <a:pt x="1466" y="1"/>
                    </a:moveTo>
                    <a:cubicBezTo>
                      <a:pt x="659" y="1"/>
                      <a:pt x="0" y="659"/>
                      <a:pt x="0" y="1476"/>
                    </a:cubicBezTo>
                    <a:cubicBezTo>
                      <a:pt x="0" y="2283"/>
                      <a:pt x="659" y="2941"/>
                      <a:pt x="1466" y="2941"/>
                    </a:cubicBezTo>
                    <a:cubicBezTo>
                      <a:pt x="2273" y="2941"/>
                      <a:pt x="2932" y="2283"/>
                      <a:pt x="2932" y="1476"/>
                    </a:cubicBezTo>
                    <a:cubicBezTo>
                      <a:pt x="2932" y="1439"/>
                      <a:pt x="2913" y="1411"/>
                      <a:pt x="2876" y="1411"/>
                    </a:cubicBezTo>
                    <a:lnTo>
                      <a:pt x="1522" y="1411"/>
                    </a:lnTo>
                    <a:lnTo>
                      <a:pt x="1522" y="56"/>
                    </a:lnTo>
                    <a:cubicBezTo>
                      <a:pt x="1522" y="29"/>
                      <a:pt x="1503" y="1"/>
                      <a:pt x="14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19"/>
              <p:cNvSpPr/>
              <p:nvPr/>
            </p:nvSpPr>
            <p:spPr>
              <a:xfrm>
                <a:off x="7133525" y="2274375"/>
                <a:ext cx="70525" cy="70550"/>
              </a:xfrm>
              <a:custGeom>
                <a:rect b="b" l="l" r="r" t="t"/>
                <a:pathLst>
                  <a:path extrusionOk="0" h="2822" w="2821">
                    <a:moveTo>
                      <a:pt x="1411" y="1"/>
                    </a:moveTo>
                    <a:cubicBezTo>
                      <a:pt x="631" y="1"/>
                      <a:pt x="1" y="632"/>
                      <a:pt x="1" y="1411"/>
                    </a:cubicBezTo>
                    <a:cubicBezTo>
                      <a:pt x="1" y="2190"/>
                      <a:pt x="631" y="2821"/>
                      <a:pt x="1411" y="2821"/>
                    </a:cubicBezTo>
                    <a:cubicBezTo>
                      <a:pt x="2190" y="2821"/>
                      <a:pt x="2821" y="2190"/>
                      <a:pt x="2821" y="1411"/>
                    </a:cubicBez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19"/>
              <p:cNvSpPr/>
              <p:nvPr/>
            </p:nvSpPr>
            <p:spPr>
              <a:xfrm>
                <a:off x="7132125" y="2273000"/>
                <a:ext cx="73325" cy="73525"/>
              </a:xfrm>
              <a:custGeom>
                <a:rect b="b" l="l" r="r" t="t"/>
                <a:pathLst>
                  <a:path extrusionOk="0" h="2941" w="2933">
                    <a:moveTo>
                      <a:pt x="1411" y="121"/>
                    </a:moveTo>
                    <a:lnTo>
                      <a:pt x="1411" y="1531"/>
                    </a:lnTo>
                    <a:lnTo>
                      <a:pt x="2812" y="1531"/>
                    </a:lnTo>
                    <a:cubicBezTo>
                      <a:pt x="2784" y="2245"/>
                      <a:pt x="2190" y="2820"/>
                      <a:pt x="1467" y="2820"/>
                    </a:cubicBezTo>
                    <a:cubicBezTo>
                      <a:pt x="715" y="2820"/>
                      <a:pt x="112" y="2217"/>
                      <a:pt x="112" y="1466"/>
                    </a:cubicBezTo>
                    <a:cubicBezTo>
                      <a:pt x="112" y="742"/>
                      <a:pt x="687" y="149"/>
                      <a:pt x="1411" y="121"/>
                    </a:cubicBezTo>
                    <a:close/>
                    <a:moveTo>
                      <a:pt x="1467" y="0"/>
                    </a:moveTo>
                    <a:cubicBezTo>
                      <a:pt x="660" y="0"/>
                      <a:pt x="1" y="659"/>
                      <a:pt x="1" y="1466"/>
                    </a:cubicBezTo>
                    <a:cubicBezTo>
                      <a:pt x="1" y="2282"/>
                      <a:pt x="660" y="2941"/>
                      <a:pt x="1467" y="2941"/>
                    </a:cubicBezTo>
                    <a:cubicBezTo>
                      <a:pt x="2274" y="2941"/>
                      <a:pt x="2932" y="2282"/>
                      <a:pt x="2932" y="1466"/>
                    </a:cubicBezTo>
                    <a:lnTo>
                      <a:pt x="2932" y="1410"/>
                    </a:lnTo>
                    <a:lnTo>
                      <a:pt x="1522" y="1410"/>
                    </a:lnTo>
                    <a:lnTo>
                      <a:pt x="15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19"/>
              <p:cNvSpPr/>
              <p:nvPr/>
            </p:nvSpPr>
            <p:spPr>
              <a:xfrm>
                <a:off x="7288225" y="2174500"/>
                <a:ext cx="117825" cy="104850"/>
              </a:xfrm>
              <a:custGeom>
                <a:rect b="b" l="l" r="r" t="t"/>
                <a:pathLst>
                  <a:path extrusionOk="0" h="4194" w="4713">
                    <a:moveTo>
                      <a:pt x="2354" y="0"/>
                    </a:moveTo>
                    <a:cubicBezTo>
                      <a:pt x="1744" y="0"/>
                      <a:pt x="1140" y="266"/>
                      <a:pt x="724" y="777"/>
                    </a:cubicBezTo>
                    <a:cubicBezTo>
                      <a:pt x="0" y="1677"/>
                      <a:pt x="130" y="2994"/>
                      <a:pt x="1030" y="3727"/>
                    </a:cubicBezTo>
                    <a:cubicBezTo>
                      <a:pt x="1420" y="4040"/>
                      <a:pt x="1888" y="4194"/>
                      <a:pt x="2352" y="4194"/>
                    </a:cubicBezTo>
                    <a:cubicBezTo>
                      <a:pt x="2961" y="4194"/>
                      <a:pt x="3564" y="3931"/>
                      <a:pt x="3980" y="3421"/>
                    </a:cubicBezTo>
                    <a:cubicBezTo>
                      <a:pt x="4713" y="2521"/>
                      <a:pt x="4573" y="1204"/>
                      <a:pt x="3674" y="471"/>
                    </a:cubicBezTo>
                    <a:cubicBezTo>
                      <a:pt x="3285" y="154"/>
                      <a:pt x="2818" y="0"/>
                      <a:pt x="2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19"/>
              <p:cNvSpPr/>
              <p:nvPr/>
            </p:nvSpPr>
            <p:spPr>
              <a:xfrm>
                <a:off x="7293325" y="2173275"/>
                <a:ext cx="107625" cy="107625"/>
              </a:xfrm>
              <a:custGeom>
                <a:rect b="b" l="l" r="r" t="t"/>
                <a:pathLst>
                  <a:path extrusionOk="0" h="4305" w="4305">
                    <a:moveTo>
                      <a:pt x="2152" y="112"/>
                    </a:moveTo>
                    <a:cubicBezTo>
                      <a:pt x="3275" y="112"/>
                      <a:pt x="4193" y="1030"/>
                      <a:pt x="4193" y="2153"/>
                    </a:cubicBezTo>
                    <a:cubicBezTo>
                      <a:pt x="4193" y="3275"/>
                      <a:pt x="3275" y="4193"/>
                      <a:pt x="2152" y="4193"/>
                    </a:cubicBezTo>
                    <a:cubicBezTo>
                      <a:pt x="1030" y="4193"/>
                      <a:pt x="111" y="3275"/>
                      <a:pt x="111" y="2153"/>
                    </a:cubicBezTo>
                    <a:cubicBezTo>
                      <a:pt x="111" y="1030"/>
                      <a:pt x="1030" y="112"/>
                      <a:pt x="2152" y="112"/>
                    </a:cubicBezTo>
                    <a:close/>
                    <a:moveTo>
                      <a:pt x="2152" y="0"/>
                    </a:moveTo>
                    <a:cubicBezTo>
                      <a:pt x="965" y="0"/>
                      <a:pt x="0" y="965"/>
                      <a:pt x="0" y="2153"/>
                    </a:cubicBezTo>
                    <a:cubicBezTo>
                      <a:pt x="0" y="3340"/>
                      <a:pt x="965" y="4305"/>
                      <a:pt x="2152" y="4305"/>
                    </a:cubicBezTo>
                    <a:cubicBezTo>
                      <a:pt x="3340" y="4305"/>
                      <a:pt x="4305" y="3340"/>
                      <a:pt x="4305" y="2153"/>
                    </a:cubicBezTo>
                    <a:cubicBezTo>
                      <a:pt x="4305" y="965"/>
                      <a:pt x="3340" y="0"/>
                      <a:pt x="2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19"/>
              <p:cNvSpPr/>
              <p:nvPr/>
            </p:nvSpPr>
            <p:spPr>
              <a:xfrm>
                <a:off x="7296575" y="2169100"/>
                <a:ext cx="112725" cy="104825"/>
              </a:xfrm>
              <a:custGeom>
                <a:rect b="b" l="l" r="r" t="t"/>
                <a:pathLst>
                  <a:path extrusionOk="0" h="4193" w="4509">
                    <a:moveTo>
                      <a:pt x="2260" y="1"/>
                    </a:moveTo>
                    <a:cubicBezTo>
                      <a:pt x="2148" y="1"/>
                      <a:pt x="2035" y="10"/>
                      <a:pt x="1920" y="28"/>
                    </a:cubicBezTo>
                    <a:cubicBezTo>
                      <a:pt x="779" y="214"/>
                      <a:pt x="0" y="1290"/>
                      <a:pt x="186" y="2431"/>
                    </a:cubicBezTo>
                    <a:cubicBezTo>
                      <a:pt x="353" y="3459"/>
                      <a:pt x="1242" y="4193"/>
                      <a:pt x="2251" y="4193"/>
                    </a:cubicBezTo>
                    <a:cubicBezTo>
                      <a:pt x="2362" y="4193"/>
                      <a:pt x="2475" y="4184"/>
                      <a:pt x="2588" y="4166"/>
                    </a:cubicBezTo>
                    <a:cubicBezTo>
                      <a:pt x="3739" y="3980"/>
                      <a:pt x="4509" y="2904"/>
                      <a:pt x="4323" y="1763"/>
                    </a:cubicBezTo>
                    <a:cubicBezTo>
                      <a:pt x="4156" y="728"/>
                      <a:pt x="3268" y="1"/>
                      <a:pt x="22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19"/>
              <p:cNvSpPr/>
              <p:nvPr/>
            </p:nvSpPr>
            <p:spPr>
              <a:xfrm>
                <a:off x="7299125" y="2167700"/>
                <a:ext cx="107850" cy="107650"/>
              </a:xfrm>
              <a:custGeom>
                <a:rect b="b" l="l" r="r" t="t"/>
                <a:pathLst>
                  <a:path extrusionOk="0" h="4306" w="4314">
                    <a:moveTo>
                      <a:pt x="2162" y="121"/>
                    </a:moveTo>
                    <a:cubicBezTo>
                      <a:pt x="3284" y="121"/>
                      <a:pt x="4193" y="1030"/>
                      <a:pt x="4193" y="2153"/>
                    </a:cubicBezTo>
                    <a:cubicBezTo>
                      <a:pt x="4193" y="3275"/>
                      <a:pt x="3284" y="4194"/>
                      <a:pt x="2162" y="4194"/>
                    </a:cubicBezTo>
                    <a:cubicBezTo>
                      <a:pt x="1030" y="4194"/>
                      <a:pt x="121" y="3275"/>
                      <a:pt x="121" y="2153"/>
                    </a:cubicBezTo>
                    <a:cubicBezTo>
                      <a:pt x="121" y="1030"/>
                      <a:pt x="1030" y="121"/>
                      <a:pt x="2162" y="121"/>
                    </a:cubicBezTo>
                    <a:close/>
                    <a:moveTo>
                      <a:pt x="2162" y="1"/>
                    </a:moveTo>
                    <a:cubicBezTo>
                      <a:pt x="974" y="1"/>
                      <a:pt x="0" y="965"/>
                      <a:pt x="0" y="2153"/>
                    </a:cubicBezTo>
                    <a:cubicBezTo>
                      <a:pt x="0" y="3340"/>
                      <a:pt x="974" y="4305"/>
                      <a:pt x="2162" y="4305"/>
                    </a:cubicBezTo>
                    <a:cubicBezTo>
                      <a:pt x="3349" y="4305"/>
                      <a:pt x="4314" y="3340"/>
                      <a:pt x="4314" y="2153"/>
                    </a:cubicBezTo>
                    <a:cubicBezTo>
                      <a:pt x="4314" y="965"/>
                      <a:pt x="3349" y="1"/>
                      <a:pt x="2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19"/>
              <p:cNvSpPr/>
              <p:nvPr/>
            </p:nvSpPr>
            <p:spPr>
              <a:xfrm>
                <a:off x="7335750" y="2167700"/>
                <a:ext cx="34125" cy="107650"/>
              </a:xfrm>
              <a:custGeom>
                <a:rect b="b" l="l" r="r" t="t"/>
                <a:pathLst>
                  <a:path extrusionOk="0" h="4306" w="1365">
                    <a:moveTo>
                      <a:pt x="678" y="121"/>
                    </a:moveTo>
                    <a:cubicBezTo>
                      <a:pt x="947" y="121"/>
                      <a:pt x="1244" y="956"/>
                      <a:pt x="1244" y="2153"/>
                    </a:cubicBezTo>
                    <a:cubicBezTo>
                      <a:pt x="1244" y="3359"/>
                      <a:pt x="947" y="4194"/>
                      <a:pt x="678" y="4194"/>
                    </a:cubicBezTo>
                    <a:cubicBezTo>
                      <a:pt x="409" y="4194"/>
                      <a:pt x="112" y="3359"/>
                      <a:pt x="112" y="2153"/>
                    </a:cubicBezTo>
                    <a:cubicBezTo>
                      <a:pt x="112" y="956"/>
                      <a:pt x="409" y="121"/>
                      <a:pt x="678" y="121"/>
                    </a:cubicBezTo>
                    <a:close/>
                    <a:moveTo>
                      <a:pt x="678" y="1"/>
                    </a:moveTo>
                    <a:cubicBezTo>
                      <a:pt x="233" y="1"/>
                      <a:pt x="1" y="1114"/>
                      <a:pt x="1" y="2153"/>
                    </a:cubicBezTo>
                    <a:cubicBezTo>
                      <a:pt x="1" y="3201"/>
                      <a:pt x="233" y="4305"/>
                      <a:pt x="678" y="4305"/>
                    </a:cubicBezTo>
                    <a:cubicBezTo>
                      <a:pt x="1123" y="4305"/>
                      <a:pt x="1364" y="3201"/>
                      <a:pt x="1364" y="2153"/>
                    </a:cubicBezTo>
                    <a:cubicBezTo>
                      <a:pt x="1364" y="1114"/>
                      <a:pt x="1123" y="1"/>
                      <a:pt x="6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19"/>
              <p:cNvSpPr/>
              <p:nvPr/>
            </p:nvSpPr>
            <p:spPr>
              <a:xfrm>
                <a:off x="7303050" y="2203425"/>
                <a:ext cx="99050" cy="2800"/>
              </a:xfrm>
              <a:custGeom>
                <a:rect b="b" l="l" r="r" t="t"/>
                <a:pathLst>
                  <a:path extrusionOk="0" h="112" w="3962">
                    <a:moveTo>
                      <a:pt x="1" y="0"/>
                    </a:moveTo>
                    <a:lnTo>
                      <a:pt x="1" y="112"/>
                    </a:lnTo>
                    <a:lnTo>
                      <a:pt x="3962" y="112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19"/>
              <p:cNvSpPr/>
              <p:nvPr/>
            </p:nvSpPr>
            <p:spPr>
              <a:xfrm>
                <a:off x="7303050" y="2238675"/>
                <a:ext cx="99050" cy="3025"/>
              </a:xfrm>
              <a:custGeom>
                <a:rect b="b" l="l" r="r" t="t"/>
                <a:pathLst>
                  <a:path extrusionOk="0" h="121" w="3962">
                    <a:moveTo>
                      <a:pt x="1" y="0"/>
                    </a:moveTo>
                    <a:lnTo>
                      <a:pt x="1" y="121"/>
                    </a:lnTo>
                    <a:lnTo>
                      <a:pt x="3962" y="121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8" name="Google Shape;368;p19"/>
            <p:cNvSpPr/>
            <p:nvPr/>
          </p:nvSpPr>
          <p:spPr>
            <a:xfrm>
              <a:off x="1925692" y="2196479"/>
              <a:ext cx="62484" cy="6608"/>
            </a:xfrm>
            <a:custGeom>
              <a:rect b="b" l="l" r="r" t="t"/>
              <a:pathLst>
                <a:path extrusionOk="0" h="112" w="1059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9" name="Google Shape;369;p19"/>
            <p:cNvGrpSpPr/>
            <p:nvPr/>
          </p:nvGrpSpPr>
          <p:grpSpPr>
            <a:xfrm>
              <a:off x="3729110" y="795775"/>
              <a:ext cx="1239906" cy="584116"/>
              <a:chOff x="6947135" y="2460525"/>
              <a:chExt cx="1239906" cy="584116"/>
            </a:xfrm>
          </p:grpSpPr>
          <p:sp>
            <p:nvSpPr>
              <p:cNvPr id="370" name="Google Shape;370;p19"/>
              <p:cNvSpPr/>
              <p:nvPr/>
            </p:nvSpPr>
            <p:spPr>
              <a:xfrm>
                <a:off x="7878097" y="2638928"/>
                <a:ext cx="304483" cy="39265"/>
              </a:xfrm>
              <a:custGeom>
                <a:rect b="b" l="l" r="r" t="t"/>
                <a:pathLst>
                  <a:path extrusionOk="0" h="493" w="3823">
                    <a:moveTo>
                      <a:pt x="1" y="1"/>
                    </a:moveTo>
                    <a:lnTo>
                      <a:pt x="1" y="492"/>
                    </a:lnTo>
                    <a:lnTo>
                      <a:pt x="3823" y="492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19"/>
              <p:cNvSpPr/>
              <p:nvPr/>
            </p:nvSpPr>
            <p:spPr>
              <a:xfrm>
                <a:off x="7872920" y="2634468"/>
                <a:ext cx="314120" cy="48106"/>
              </a:xfrm>
              <a:custGeom>
                <a:rect b="b" l="l" r="r" t="t"/>
                <a:pathLst>
                  <a:path extrusionOk="0" h="604" w="3944">
                    <a:moveTo>
                      <a:pt x="3823" y="112"/>
                    </a:moveTo>
                    <a:lnTo>
                      <a:pt x="3823" y="483"/>
                    </a:lnTo>
                    <a:lnTo>
                      <a:pt x="121" y="483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"/>
                      <a:pt x="19" y="10"/>
                    </a:cubicBezTo>
                    <a:cubicBezTo>
                      <a:pt x="10" y="29"/>
                      <a:pt x="1" y="38"/>
                      <a:pt x="1" y="57"/>
                    </a:cubicBezTo>
                    <a:lnTo>
                      <a:pt x="1" y="548"/>
                    </a:lnTo>
                    <a:cubicBezTo>
                      <a:pt x="1" y="576"/>
                      <a:pt x="28" y="604"/>
                      <a:pt x="56" y="604"/>
                    </a:cubicBezTo>
                    <a:lnTo>
                      <a:pt x="3878" y="604"/>
                    </a:lnTo>
                    <a:cubicBezTo>
                      <a:pt x="3897" y="604"/>
                      <a:pt x="3915" y="595"/>
                      <a:pt x="3925" y="585"/>
                    </a:cubicBezTo>
                    <a:cubicBezTo>
                      <a:pt x="3934" y="576"/>
                      <a:pt x="3943" y="558"/>
                      <a:pt x="3943" y="548"/>
                    </a:cubicBezTo>
                    <a:lnTo>
                      <a:pt x="3943" y="57"/>
                    </a:lnTo>
                    <a:cubicBezTo>
                      <a:pt x="3943" y="19"/>
                      <a:pt x="3915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19"/>
              <p:cNvSpPr/>
              <p:nvPr/>
            </p:nvSpPr>
            <p:spPr>
              <a:xfrm>
                <a:off x="7878097" y="2725342"/>
                <a:ext cx="174423" cy="25247"/>
              </a:xfrm>
              <a:custGeom>
                <a:rect b="b" l="l" r="r" t="t"/>
                <a:pathLst>
                  <a:path extrusionOk="0" h="317" w="2190">
                    <a:moveTo>
                      <a:pt x="1" y="1"/>
                    </a:moveTo>
                    <a:lnTo>
                      <a:pt x="1" y="316"/>
                    </a:lnTo>
                    <a:lnTo>
                      <a:pt x="2190" y="316"/>
                    </a:lnTo>
                    <a:lnTo>
                      <a:pt x="21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19"/>
              <p:cNvSpPr/>
              <p:nvPr/>
            </p:nvSpPr>
            <p:spPr>
              <a:xfrm>
                <a:off x="7872920" y="2720165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22"/>
                    </a:moveTo>
                    <a:lnTo>
                      <a:pt x="2199" y="326"/>
                    </a:lnTo>
                    <a:lnTo>
                      <a:pt x="121" y="326"/>
                    </a:lnTo>
                    <a:lnTo>
                      <a:pt x="121" y="122"/>
                    </a:lnTo>
                    <a:close/>
                    <a:moveTo>
                      <a:pt x="66" y="1"/>
                    </a:moveTo>
                    <a:cubicBezTo>
                      <a:pt x="28" y="1"/>
                      <a:pt x="1" y="29"/>
                      <a:pt x="1" y="66"/>
                    </a:cubicBezTo>
                    <a:lnTo>
                      <a:pt x="1" y="381"/>
                    </a:lnTo>
                    <a:cubicBezTo>
                      <a:pt x="1" y="400"/>
                      <a:pt x="10" y="409"/>
                      <a:pt x="19" y="418"/>
                    </a:cubicBezTo>
                    <a:cubicBezTo>
                      <a:pt x="28" y="437"/>
                      <a:pt x="47" y="437"/>
                      <a:pt x="66" y="437"/>
                    </a:cubicBezTo>
                    <a:lnTo>
                      <a:pt x="2255" y="437"/>
                    </a:lnTo>
                    <a:cubicBezTo>
                      <a:pt x="2292" y="437"/>
                      <a:pt x="2311" y="409"/>
                      <a:pt x="2311" y="381"/>
                    </a:cubicBezTo>
                    <a:lnTo>
                      <a:pt x="2311" y="66"/>
                    </a:lnTo>
                    <a:cubicBezTo>
                      <a:pt x="2311" y="47"/>
                      <a:pt x="2311" y="29"/>
                      <a:pt x="2301" y="20"/>
                    </a:cubicBezTo>
                    <a:cubicBezTo>
                      <a:pt x="2283" y="10"/>
                      <a:pt x="2273" y="1"/>
                      <a:pt x="2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19"/>
              <p:cNvSpPr/>
              <p:nvPr/>
            </p:nvSpPr>
            <p:spPr>
              <a:xfrm>
                <a:off x="7878097" y="2797818"/>
                <a:ext cx="174423" cy="25168"/>
              </a:xfrm>
              <a:custGeom>
                <a:rect b="b" l="l" r="r" t="t"/>
                <a:pathLst>
                  <a:path extrusionOk="0" h="316" w="2190">
                    <a:moveTo>
                      <a:pt x="1" y="0"/>
                    </a:moveTo>
                    <a:lnTo>
                      <a:pt x="1" y="315"/>
                    </a:lnTo>
                    <a:lnTo>
                      <a:pt x="2190" y="315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19"/>
              <p:cNvSpPr/>
              <p:nvPr/>
            </p:nvSpPr>
            <p:spPr>
              <a:xfrm>
                <a:off x="7872920" y="2793358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66" y="0"/>
                    </a:moveTo>
                    <a:cubicBezTo>
                      <a:pt x="28" y="0"/>
                      <a:pt x="1" y="28"/>
                      <a:pt x="1" y="56"/>
                    </a:cubicBezTo>
                    <a:lnTo>
                      <a:pt x="1" y="371"/>
                    </a:lnTo>
                    <a:cubicBezTo>
                      <a:pt x="1" y="390"/>
                      <a:pt x="10" y="409"/>
                      <a:pt x="19" y="418"/>
                    </a:cubicBezTo>
                    <a:cubicBezTo>
                      <a:pt x="28" y="427"/>
                      <a:pt x="47" y="436"/>
                      <a:pt x="66" y="436"/>
                    </a:cubicBezTo>
                    <a:lnTo>
                      <a:pt x="2255" y="436"/>
                    </a:lnTo>
                    <a:cubicBezTo>
                      <a:pt x="2273" y="436"/>
                      <a:pt x="2283" y="427"/>
                      <a:pt x="2301" y="418"/>
                    </a:cubicBezTo>
                    <a:cubicBezTo>
                      <a:pt x="2311" y="409"/>
                      <a:pt x="2311" y="390"/>
                      <a:pt x="2311" y="371"/>
                    </a:cubicBezTo>
                    <a:lnTo>
                      <a:pt x="2311" y="56"/>
                    </a:lnTo>
                    <a:cubicBezTo>
                      <a:pt x="2311" y="28"/>
                      <a:pt x="2292" y="0"/>
                      <a:pt x="2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19"/>
              <p:cNvSpPr/>
              <p:nvPr/>
            </p:nvSpPr>
            <p:spPr>
              <a:xfrm>
                <a:off x="6985603" y="2857631"/>
                <a:ext cx="295563" cy="127910"/>
              </a:xfrm>
              <a:custGeom>
                <a:rect b="b" l="l" r="r" t="t"/>
                <a:pathLst>
                  <a:path extrusionOk="0" h="1606" w="3711">
                    <a:moveTo>
                      <a:pt x="3711" y="0"/>
                    </a:moveTo>
                    <a:lnTo>
                      <a:pt x="0" y="1605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19"/>
              <p:cNvSpPr/>
              <p:nvPr/>
            </p:nvSpPr>
            <p:spPr>
              <a:xfrm>
                <a:off x="6980426" y="2853330"/>
                <a:ext cx="305916" cy="136591"/>
              </a:xfrm>
              <a:custGeom>
                <a:rect b="b" l="l" r="r" t="t"/>
                <a:pathLst>
                  <a:path extrusionOk="0" h="1715" w="3841">
                    <a:moveTo>
                      <a:pt x="3773" y="1"/>
                    </a:moveTo>
                    <a:cubicBezTo>
                      <a:pt x="3764" y="1"/>
                      <a:pt x="3756" y="3"/>
                      <a:pt x="3748" y="8"/>
                    </a:cubicBezTo>
                    <a:lnTo>
                      <a:pt x="47" y="1604"/>
                    </a:lnTo>
                    <a:cubicBezTo>
                      <a:pt x="10" y="1613"/>
                      <a:pt x="0" y="1650"/>
                      <a:pt x="10" y="1678"/>
                    </a:cubicBezTo>
                    <a:cubicBezTo>
                      <a:pt x="19" y="1696"/>
                      <a:pt x="47" y="1715"/>
                      <a:pt x="65" y="1715"/>
                    </a:cubicBezTo>
                    <a:cubicBezTo>
                      <a:pt x="75" y="1715"/>
                      <a:pt x="84" y="1715"/>
                      <a:pt x="84" y="1706"/>
                    </a:cubicBezTo>
                    <a:lnTo>
                      <a:pt x="3795" y="110"/>
                    </a:lnTo>
                    <a:cubicBezTo>
                      <a:pt x="3822" y="101"/>
                      <a:pt x="3841" y="64"/>
                      <a:pt x="3832" y="36"/>
                    </a:cubicBezTo>
                    <a:cubicBezTo>
                      <a:pt x="3818" y="16"/>
                      <a:pt x="3795" y="1"/>
                      <a:pt x="37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19"/>
              <p:cNvSpPr/>
              <p:nvPr/>
            </p:nvSpPr>
            <p:spPr>
              <a:xfrm>
                <a:off x="6951595" y="2965470"/>
                <a:ext cx="48822" cy="48106"/>
              </a:xfrm>
              <a:custGeom>
                <a:rect b="b" l="l" r="r" t="t"/>
                <a:pathLst>
                  <a:path extrusionOk="0" h="604" w="613">
                    <a:moveTo>
                      <a:pt x="168" y="1"/>
                    </a:moveTo>
                    <a:lnTo>
                      <a:pt x="1" y="446"/>
                    </a:lnTo>
                    <a:lnTo>
                      <a:pt x="446" y="604"/>
                    </a:lnTo>
                    <a:lnTo>
                      <a:pt x="613" y="15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19"/>
              <p:cNvSpPr/>
              <p:nvPr/>
            </p:nvSpPr>
            <p:spPr>
              <a:xfrm>
                <a:off x="6947135" y="2961487"/>
                <a:ext cx="57743" cy="57265"/>
              </a:xfrm>
              <a:custGeom>
                <a:rect b="b" l="l" r="r" t="t"/>
                <a:pathLst>
                  <a:path extrusionOk="0" h="719" w="725">
                    <a:moveTo>
                      <a:pt x="251" y="134"/>
                    </a:moveTo>
                    <a:lnTo>
                      <a:pt x="595" y="255"/>
                    </a:lnTo>
                    <a:lnTo>
                      <a:pt x="465" y="589"/>
                    </a:lnTo>
                    <a:lnTo>
                      <a:pt x="131" y="468"/>
                    </a:lnTo>
                    <a:lnTo>
                      <a:pt x="251" y="134"/>
                    </a:lnTo>
                    <a:close/>
                    <a:moveTo>
                      <a:pt x="216" y="1"/>
                    </a:moveTo>
                    <a:cubicBezTo>
                      <a:pt x="192" y="1"/>
                      <a:pt x="175" y="11"/>
                      <a:pt x="168" y="32"/>
                    </a:cubicBezTo>
                    <a:lnTo>
                      <a:pt x="1" y="478"/>
                    </a:lnTo>
                    <a:cubicBezTo>
                      <a:pt x="1" y="496"/>
                      <a:pt x="1" y="515"/>
                      <a:pt x="10" y="524"/>
                    </a:cubicBezTo>
                    <a:cubicBezTo>
                      <a:pt x="10" y="543"/>
                      <a:pt x="29" y="552"/>
                      <a:pt x="38" y="552"/>
                    </a:cubicBezTo>
                    <a:lnTo>
                      <a:pt x="483" y="719"/>
                    </a:lnTo>
                    <a:lnTo>
                      <a:pt x="502" y="719"/>
                    </a:lnTo>
                    <a:cubicBezTo>
                      <a:pt x="530" y="719"/>
                      <a:pt x="548" y="700"/>
                      <a:pt x="558" y="682"/>
                    </a:cubicBezTo>
                    <a:lnTo>
                      <a:pt x="715" y="236"/>
                    </a:lnTo>
                    <a:cubicBezTo>
                      <a:pt x="724" y="209"/>
                      <a:pt x="715" y="171"/>
                      <a:pt x="678" y="162"/>
                    </a:cubicBezTo>
                    <a:lnTo>
                      <a:pt x="242" y="4"/>
                    </a:lnTo>
                    <a:cubicBezTo>
                      <a:pt x="233" y="2"/>
                      <a:pt x="224" y="1"/>
                      <a:pt x="2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19"/>
              <p:cNvSpPr/>
              <p:nvPr/>
            </p:nvSpPr>
            <p:spPr>
              <a:xfrm>
                <a:off x="7264836" y="2488002"/>
                <a:ext cx="591922" cy="551701"/>
              </a:xfrm>
              <a:custGeom>
                <a:rect b="b" l="l" r="r" t="t"/>
                <a:pathLst>
                  <a:path extrusionOk="0" h="6927" w="7432">
                    <a:moveTo>
                      <a:pt x="3715" y="0"/>
                    </a:moveTo>
                    <a:cubicBezTo>
                      <a:pt x="2032" y="0"/>
                      <a:pt x="558" y="1228"/>
                      <a:pt x="288" y="2944"/>
                    </a:cubicBezTo>
                    <a:cubicBezTo>
                      <a:pt x="1" y="4827"/>
                      <a:pt x="1300" y="6599"/>
                      <a:pt x="3192" y="6886"/>
                    </a:cubicBezTo>
                    <a:cubicBezTo>
                      <a:pt x="3369" y="6913"/>
                      <a:pt x="3545" y="6927"/>
                      <a:pt x="3718" y="6927"/>
                    </a:cubicBezTo>
                    <a:cubicBezTo>
                      <a:pt x="5395" y="6927"/>
                      <a:pt x="6874" y="5707"/>
                      <a:pt x="7135" y="3992"/>
                    </a:cubicBezTo>
                    <a:cubicBezTo>
                      <a:pt x="7432" y="2100"/>
                      <a:pt x="6133" y="328"/>
                      <a:pt x="4240" y="40"/>
                    </a:cubicBezTo>
                    <a:cubicBezTo>
                      <a:pt x="4064" y="13"/>
                      <a:pt x="3888" y="0"/>
                      <a:pt x="37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19"/>
              <p:cNvSpPr/>
              <p:nvPr/>
            </p:nvSpPr>
            <p:spPr>
              <a:xfrm>
                <a:off x="7259659" y="2483223"/>
                <a:ext cx="589692" cy="561418"/>
              </a:xfrm>
              <a:custGeom>
                <a:rect b="b" l="l" r="r" t="t"/>
                <a:pathLst>
                  <a:path extrusionOk="0" h="7049" w="7404">
                    <a:moveTo>
                      <a:pt x="3777" y="119"/>
                    </a:moveTo>
                    <a:cubicBezTo>
                      <a:pt x="3944" y="119"/>
                      <a:pt x="4120" y="128"/>
                      <a:pt x="4296" y="156"/>
                    </a:cubicBezTo>
                    <a:cubicBezTo>
                      <a:pt x="5196" y="295"/>
                      <a:pt x="5984" y="777"/>
                      <a:pt x="6522" y="1510"/>
                    </a:cubicBezTo>
                    <a:cubicBezTo>
                      <a:pt x="7061" y="2243"/>
                      <a:pt x="7283" y="3143"/>
                      <a:pt x="7144" y="4043"/>
                    </a:cubicBezTo>
                    <a:cubicBezTo>
                      <a:pt x="7005" y="4943"/>
                      <a:pt x="6532" y="5731"/>
                      <a:pt x="5799" y="6269"/>
                    </a:cubicBezTo>
                    <a:cubicBezTo>
                      <a:pt x="5209" y="6702"/>
                      <a:pt x="4510" y="6931"/>
                      <a:pt x="3791" y="6931"/>
                    </a:cubicBezTo>
                    <a:cubicBezTo>
                      <a:pt x="3617" y="6931"/>
                      <a:pt x="3442" y="6918"/>
                      <a:pt x="3266" y="6891"/>
                    </a:cubicBezTo>
                    <a:cubicBezTo>
                      <a:pt x="1411" y="6603"/>
                      <a:pt x="131" y="4868"/>
                      <a:pt x="418" y="3013"/>
                    </a:cubicBezTo>
                    <a:cubicBezTo>
                      <a:pt x="558" y="2113"/>
                      <a:pt x="1031" y="1315"/>
                      <a:pt x="1764" y="777"/>
                    </a:cubicBezTo>
                    <a:cubicBezTo>
                      <a:pt x="2357" y="351"/>
                      <a:pt x="3053" y="119"/>
                      <a:pt x="3777" y="119"/>
                    </a:cubicBezTo>
                    <a:close/>
                    <a:moveTo>
                      <a:pt x="3765" y="1"/>
                    </a:moveTo>
                    <a:cubicBezTo>
                      <a:pt x="3026" y="1"/>
                      <a:pt x="2309" y="238"/>
                      <a:pt x="1699" y="685"/>
                    </a:cubicBezTo>
                    <a:cubicBezTo>
                      <a:pt x="938" y="1241"/>
                      <a:pt x="446" y="2058"/>
                      <a:pt x="298" y="2995"/>
                    </a:cubicBezTo>
                    <a:cubicBezTo>
                      <a:pt x="1" y="4915"/>
                      <a:pt x="1328" y="6714"/>
                      <a:pt x="3248" y="7002"/>
                    </a:cubicBezTo>
                    <a:cubicBezTo>
                      <a:pt x="3424" y="7030"/>
                      <a:pt x="3610" y="7048"/>
                      <a:pt x="3786" y="7048"/>
                    </a:cubicBezTo>
                    <a:cubicBezTo>
                      <a:pt x="4528" y="7048"/>
                      <a:pt x="5252" y="6807"/>
                      <a:pt x="5864" y="6362"/>
                    </a:cubicBezTo>
                    <a:cubicBezTo>
                      <a:pt x="6625" y="5805"/>
                      <a:pt x="7116" y="4989"/>
                      <a:pt x="7265" y="4061"/>
                    </a:cubicBezTo>
                    <a:cubicBezTo>
                      <a:pt x="7404" y="3134"/>
                      <a:pt x="7172" y="2197"/>
                      <a:pt x="6615" y="1445"/>
                    </a:cubicBezTo>
                    <a:cubicBezTo>
                      <a:pt x="6059" y="685"/>
                      <a:pt x="5242" y="184"/>
                      <a:pt x="4315" y="45"/>
                    </a:cubicBezTo>
                    <a:cubicBezTo>
                      <a:pt x="4131" y="15"/>
                      <a:pt x="3947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19"/>
              <p:cNvSpPr/>
              <p:nvPr/>
            </p:nvSpPr>
            <p:spPr>
              <a:xfrm>
                <a:off x="7219757" y="2465303"/>
                <a:ext cx="627364" cy="552019"/>
              </a:xfrm>
              <a:custGeom>
                <a:rect b="b" l="l" r="r" t="t"/>
                <a:pathLst>
                  <a:path extrusionOk="0" h="6931" w="7877">
                    <a:moveTo>
                      <a:pt x="3933" y="0"/>
                    </a:moveTo>
                    <a:cubicBezTo>
                      <a:pt x="3250" y="0"/>
                      <a:pt x="2560" y="202"/>
                      <a:pt x="1958" y="622"/>
                    </a:cubicBezTo>
                    <a:cubicBezTo>
                      <a:pt x="391" y="1717"/>
                      <a:pt x="1" y="3878"/>
                      <a:pt x="1096" y="5446"/>
                    </a:cubicBezTo>
                    <a:cubicBezTo>
                      <a:pt x="1770" y="6412"/>
                      <a:pt x="2849" y="6930"/>
                      <a:pt x="3945" y="6930"/>
                    </a:cubicBezTo>
                    <a:cubicBezTo>
                      <a:pt x="4628" y="6930"/>
                      <a:pt x="5318" y="6729"/>
                      <a:pt x="5920" y="6309"/>
                    </a:cubicBezTo>
                    <a:cubicBezTo>
                      <a:pt x="7487" y="5214"/>
                      <a:pt x="7877" y="3053"/>
                      <a:pt x="6782" y="1485"/>
                    </a:cubicBezTo>
                    <a:cubicBezTo>
                      <a:pt x="6108" y="519"/>
                      <a:pt x="5029" y="0"/>
                      <a:pt x="39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19"/>
              <p:cNvSpPr/>
              <p:nvPr/>
            </p:nvSpPr>
            <p:spPr>
              <a:xfrm>
                <a:off x="7232341" y="2460525"/>
                <a:ext cx="601479" cy="561179"/>
              </a:xfrm>
              <a:custGeom>
                <a:rect b="b" l="l" r="r" t="t"/>
                <a:pathLst>
                  <a:path extrusionOk="0" h="7046" w="7552">
                    <a:moveTo>
                      <a:pt x="3765" y="122"/>
                    </a:moveTo>
                    <a:cubicBezTo>
                      <a:pt x="3937" y="122"/>
                      <a:pt x="4111" y="135"/>
                      <a:pt x="4287" y="163"/>
                    </a:cubicBezTo>
                    <a:cubicBezTo>
                      <a:pt x="6142" y="441"/>
                      <a:pt x="7422" y="2185"/>
                      <a:pt x="7144" y="4040"/>
                    </a:cubicBezTo>
                    <a:cubicBezTo>
                      <a:pt x="6883" y="5720"/>
                      <a:pt x="5429" y="6929"/>
                      <a:pt x="3779" y="6929"/>
                    </a:cubicBezTo>
                    <a:cubicBezTo>
                      <a:pt x="3607" y="6929"/>
                      <a:pt x="3432" y="6915"/>
                      <a:pt x="3257" y="6888"/>
                    </a:cubicBezTo>
                    <a:cubicBezTo>
                      <a:pt x="1401" y="6601"/>
                      <a:pt x="121" y="4866"/>
                      <a:pt x="409" y="3011"/>
                    </a:cubicBezTo>
                    <a:cubicBezTo>
                      <a:pt x="669" y="1331"/>
                      <a:pt x="2116" y="122"/>
                      <a:pt x="3765" y="122"/>
                    </a:cubicBezTo>
                    <a:close/>
                    <a:moveTo>
                      <a:pt x="3769" y="0"/>
                    </a:moveTo>
                    <a:cubicBezTo>
                      <a:pt x="2067" y="0"/>
                      <a:pt x="558" y="1253"/>
                      <a:pt x="298" y="2992"/>
                    </a:cubicBezTo>
                    <a:cubicBezTo>
                      <a:pt x="1" y="4912"/>
                      <a:pt x="1318" y="6712"/>
                      <a:pt x="3238" y="6999"/>
                    </a:cubicBezTo>
                    <a:cubicBezTo>
                      <a:pt x="3415" y="7027"/>
                      <a:pt x="3600" y="7046"/>
                      <a:pt x="3776" y="7046"/>
                    </a:cubicBezTo>
                    <a:cubicBezTo>
                      <a:pt x="5483" y="7046"/>
                      <a:pt x="6986" y="5794"/>
                      <a:pt x="7255" y="4059"/>
                    </a:cubicBezTo>
                    <a:cubicBezTo>
                      <a:pt x="7552" y="2139"/>
                      <a:pt x="6225" y="339"/>
                      <a:pt x="4305" y="42"/>
                    </a:cubicBezTo>
                    <a:cubicBezTo>
                      <a:pt x="4125" y="14"/>
                      <a:pt x="3946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19"/>
              <p:cNvSpPr/>
              <p:nvPr/>
            </p:nvSpPr>
            <p:spPr>
              <a:xfrm>
                <a:off x="7615828" y="2510541"/>
                <a:ext cx="134520" cy="135158"/>
              </a:xfrm>
              <a:custGeom>
                <a:rect b="b" l="l" r="r" t="t"/>
                <a:pathLst>
                  <a:path extrusionOk="0" h="1697" w="1689">
                    <a:moveTo>
                      <a:pt x="102" y="1"/>
                    </a:moveTo>
                    <a:cubicBezTo>
                      <a:pt x="67" y="1"/>
                      <a:pt x="33" y="20"/>
                      <a:pt x="19" y="54"/>
                    </a:cubicBezTo>
                    <a:cubicBezTo>
                      <a:pt x="0" y="91"/>
                      <a:pt x="19" y="147"/>
                      <a:pt x="65" y="165"/>
                    </a:cubicBezTo>
                    <a:cubicBezTo>
                      <a:pt x="705" y="462"/>
                      <a:pt x="1216" y="991"/>
                      <a:pt x="1512" y="1640"/>
                    </a:cubicBezTo>
                    <a:cubicBezTo>
                      <a:pt x="1522" y="1678"/>
                      <a:pt x="1559" y="1696"/>
                      <a:pt x="1587" y="1696"/>
                    </a:cubicBezTo>
                    <a:cubicBezTo>
                      <a:pt x="1596" y="1696"/>
                      <a:pt x="1614" y="1696"/>
                      <a:pt x="1624" y="1687"/>
                    </a:cubicBez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0"/>
                      <a:pt x="817" y="323"/>
                      <a:pt x="139" y="8"/>
                    </a:cubicBezTo>
                    <a:cubicBezTo>
                      <a:pt x="127" y="3"/>
                      <a:pt x="115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19"/>
              <p:cNvSpPr/>
              <p:nvPr/>
            </p:nvSpPr>
            <p:spPr>
              <a:xfrm>
                <a:off x="7397842" y="2601973"/>
                <a:ext cx="261634" cy="300102"/>
              </a:xfrm>
              <a:custGeom>
                <a:rect b="b" l="l" r="r" t="t"/>
                <a:pathLst>
                  <a:path extrusionOk="0" h="3768" w="3285">
                    <a:moveTo>
                      <a:pt x="15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3600"/>
                    </a:lnTo>
                    <a:cubicBezTo>
                      <a:pt x="1" y="3693"/>
                      <a:pt x="75" y="3767"/>
                      <a:pt x="158" y="3767"/>
                    </a:cubicBezTo>
                    <a:lnTo>
                      <a:pt x="3127" y="3767"/>
                    </a:lnTo>
                    <a:cubicBezTo>
                      <a:pt x="3220" y="3767"/>
                      <a:pt x="3285" y="3693"/>
                      <a:pt x="3285" y="3600"/>
                    </a:cubicBezTo>
                    <a:lnTo>
                      <a:pt x="3285" y="168"/>
                    </a:lnTo>
                    <a:cubicBezTo>
                      <a:pt x="3285" y="75"/>
                      <a:pt x="3220" y="1"/>
                      <a:pt x="31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19"/>
              <p:cNvSpPr/>
              <p:nvPr/>
            </p:nvSpPr>
            <p:spPr>
              <a:xfrm>
                <a:off x="7393461" y="2597592"/>
                <a:ext cx="271191" cy="308863"/>
              </a:xfrm>
              <a:custGeom>
                <a:rect b="b" l="l" r="r" t="t"/>
                <a:pathLst>
                  <a:path extrusionOk="0" h="3878" w="3405">
                    <a:moveTo>
                      <a:pt x="3182" y="111"/>
                    </a:moveTo>
                    <a:cubicBezTo>
                      <a:pt x="3238" y="111"/>
                      <a:pt x="3284" y="158"/>
                      <a:pt x="3284" y="223"/>
                    </a:cubicBezTo>
                    <a:lnTo>
                      <a:pt x="3284" y="3655"/>
                    </a:lnTo>
                    <a:cubicBezTo>
                      <a:pt x="3284" y="3720"/>
                      <a:pt x="3238" y="3766"/>
                      <a:pt x="3182" y="3766"/>
                    </a:cubicBezTo>
                    <a:lnTo>
                      <a:pt x="213" y="3766"/>
                    </a:lnTo>
                    <a:cubicBezTo>
                      <a:pt x="158" y="3766"/>
                      <a:pt x="111" y="3720"/>
                      <a:pt x="111" y="3655"/>
                    </a:cubicBezTo>
                    <a:lnTo>
                      <a:pt x="111" y="223"/>
                    </a:lnTo>
                    <a:cubicBezTo>
                      <a:pt x="111" y="158"/>
                      <a:pt x="158" y="111"/>
                      <a:pt x="213" y="111"/>
                    </a:cubicBezTo>
                    <a:close/>
                    <a:moveTo>
                      <a:pt x="213" y="0"/>
                    </a:moveTo>
                    <a:cubicBezTo>
                      <a:pt x="93" y="0"/>
                      <a:pt x="0" y="93"/>
                      <a:pt x="0" y="223"/>
                    </a:cubicBezTo>
                    <a:lnTo>
                      <a:pt x="0" y="3655"/>
                    </a:lnTo>
                    <a:cubicBezTo>
                      <a:pt x="0" y="3776"/>
                      <a:pt x="93" y="3878"/>
                      <a:pt x="213" y="3878"/>
                    </a:cubicBezTo>
                    <a:lnTo>
                      <a:pt x="3182" y="3878"/>
                    </a:lnTo>
                    <a:cubicBezTo>
                      <a:pt x="3303" y="3878"/>
                      <a:pt x="3405" y="3776"/>
                      <a:pt x="3405" y="3655"/>
                    </a:cubicBezTo>
                    <a:lnTo>
                      <a:pt x="3405" y="223"/>
                    </a:lnTo>
                    <a:cubicBezTo>
                      <a:pt x="3405" y="93"/>
                      <a:pt x="3303" y="0"/>
                      <a:pt x="3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19"/>
              <p:cNvSpPr/>
              <p:nvPr/>
            </p:nvSpPr>
            <p:spPr>
              <a:xfrm>
                <a:off x="7448814" y="2585725"/>
                <a:ext cx="159688" cy="31858"/>
              </a:xfrm>
              <a:custGeom>
                <a:rect b="b" l="l" r="r" t="t"/>
                <a:pathLst>
                  <a:path extrusionOk="0" h="400" w="2005">
                    <a:moveTo>
                      <a:pt x="400" y="1"/>
                    </a:moveTo>
                    <a:cubicBezTo>
                      <a:pt x="177" y="1"/>
                      <a:pt x="1" y="177"/>
                      <a:pt x="1" y="400"/>
                    </a:cubicBezTo>
                    <a:lnTo>
                      <a:pt x="2005" y="400"/>
                    </a:lnTo>
                    <a:cubicBezTo>
                      <a:pt x="2005" y="177"/>
                      <a:pt x="1828" y="1"/>
                      <a:pt x="16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19"/>
              <p:cNvSpPr/>
              <p:nvPr/>
            </p:nvSpPr>
            <p:spPr>
              <a:xfrm>
                <a:off x="7443637" y="2580549"/>
                <a:ext cx="169325" cy="41495"/>
              </a:xfrm>
              <a:custGeom>
                <a:rect b="b" l="l" r="r" t="t"/>
                <a:pathLst>
                  <a:path extrusionOk="0" h="521" w="2126">
                    <a:moveTo>
                      <a:pt x="1671" y="121"/>
                    </a:moveTo>
                    <a:cubicBezTo>
                      <a:pt x="1838" y="121"/>
                      <a:pt x="1977" y="242"/>
                      <a:pt x="2005" y="409"/>
                    </a:cubicBezTo>
                    <a:lnTo>
                      <a:pt x="121" y="409"/>
                    </a:lnTo>
                    <a:cubicBezTo>
                      <a:pt x="149" y="242"/>
                      <a:pt x="288" y="121"/>
                      <a:pt x="465" y="121"/>
                    </a:cubicBezTo>
                    <a:close/>
                    <a:moveTo>
                      <a:pt x="465" y="1"/>
                    </a:moveTo>
                    <a:cubicBezTo>
                      <a:pt x="205" y="1"/>
                      <a:pt x="1" y="205"/>
                      <a:pt x="1" y="465"/>
                    </a:cubicBezTo>
                    <a:cubicBezTo>
                      <a:pt x="1" y="520"/>
                      <a:pt x="1" y="520"/>
                      <a:pt x="353" y="520"/>
                    </a:cubicBezTo>
                    <a:lnTo>
                      <a:pt x="1736" y="520"/>
                    </a:lnTo>
                    <a:cubicBezTo>
                      <a:pt x="2125" y="520"/>
                      <a:pt x="2125" y="520"/>
                      <a:pt x="2125" y="465"/>
                    </a:cubicBezTo>
                    <a:cubicBezTo>
                      <a:pt x="2125" y="205"/>
                      <a:pt x="1921" y="1"/>
                      <a:pt x="16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19"/>
              <p:cNvSpPr/>
              <p:nvPr/>
            </p:nvSpPr>
            <p:spPr>
              <a:xfrm>
                <a:off x="7500583" y="2556894"/>
                <a:ext cx="55433" cy="55513"/>
              </a:xfrm>
              <a:custGeom>
                <a:rect b="b" l="l" r="r" t="t"/>
                <a:pathLst>
                  <a:path extrusionOk="0" h="697" w="696">
                    <a:moveTo>
                      <a:pt x="353" y="1"/>
                    </a:moveTo>
                    <a:cubicBezTo>
                      <a:pt x="158" y="1"/>
                      <a:pt x="0" y="159"/>
                      <a:pt x="0" y="353"/>
                    </a:cubicBezTo>
                    <a:cubicBezTo>
                      <a:pt x="0" y="548"/>
                      <a:pt x="158" y="697"/>
                      <a:pt x="353" y="697"/>
                    </a:cubicBezTo>
                    <a:cubicBezTo>
                      <a:pt x="538" y="697"/>
                      <a:pt x="696" y="548"/>
                      <a:pt x="696" y="353"/>
                    </a:cubicBezTo>
                    <a:cubicBezTo>
                      <a:pt x="696" y="159"/>
                      <a:pt x="538" y="1"/>
                      <a:pt x="3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19"/>
              <p:cNvSpPr/>
              <p:nvPr/>
            </p:nvSpPr>
            <p:spPr>
              <a:xfrm>
                <a:off x="7496123" y="2552514"/>
                <a:ext cx="65070" cy="65070"/>
              </a:xfrm>
              <a:custGeom>
                <a:rect b="b" l="l" r="r" t="t"/>
                <a:pathLst>
                  <a:path extrusionOk="0" h="817" w="817">
                    <a:moveTo>
                      <a:pt x="409" y="121"/>
                    </a:moveTo>
                    <a:cubicBezTo>
                      <a:pt x="566" y="121"/>
                      <a:pt x="696" y="251"/>
                      <a:pt x="696" y="408"/>
                    </a:cubicBezTo>
                    <a:cubicBezTo>
                      <a:pt x="696" y="566"/>
                      <a:pt x="566" y="696"/>
                      <a:pt x="409" y="696"/>
                    </a:cubicBezTo>
                    <a:cubicBezTo>
                      <a:pt x="251" y="696"/>
                      <a:pt x="121" y="566"/>
                      <a:pt x="121" y="408"/>
                    </a:cubicBezTo>
                    <a:cubicBezTo>
                      <a:pt x="121" y="251"/>
                      <a:pt x="251" y="121"/>
                      <a:pt x="409" y="121"/>
                    </a:cubicBezTo>
                    <a:close/>
                    <a:moveTo>
                      <a:pt x="409" y="0"/>
                    </a:moveTo>
                    <a:cubicBezTo>
                      <a:pt x="186" y="0"/>
                      <a:pt x="0" y="186"/>
                      <a:pt x="0" y="408"/>
                    </a:cubicBezTo>
                    <a:cubicBezTo>
                      <a:pt x="0" y="631"/>
                      <a:pt x="186" y="817"/>
                      <a:pt x="409" y="817"/>
                    </a:cubicBezTo>
                    <a:cubicBezTo>
                      <a:pt x="631" y="817"/>
                      <a:pt x="817" y="631"/>
                      <a:pt x="817" y="408"/>
                    </a:cubicBezTo>
                    <a:cubicBezTo>
                      <a:pt x="817" y="186"/>
                      <a:pt x="631" y="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19"/>
              <p:cNvSpPr/>
              <p:nvPr/>
            </p:nvSpPr>
            <p:spPr>
              <a:xfrm>
                <a:off x="7516830" y="2570195"/>
                <a:ext cx="22938" cy="22301"/>
              </a:xfrm>
              <a:custGeom>
                <a:rect b="b" l="l" r="r" t="t"/>
                <a:pathLst>
                  <a:path extrusionOk="0" h="280" w="288">
                    <a:moveTo>
                      <a:pt x="149" y="1"/>
                    </a:moveTo>
                    <a:cubicBezTo>
                      <a:pt x="65" y="1"/>
                      <a:pt x="0" y="56"/>
                      <a:pt x="0" y="140"/>
                    </a:cubicBezTo>
                    <a:cubicBezTo>
                      <a:pt x="0" y="214"/>
                      <a:pt x="65" y="279"/>
                      <a:pt x="149" y="279"/>
                    </a:cubicBezTo>
                    <a:cubicBezTo>
                      <a:pt x="223" y="279"/>
                      <a:pt x="288" y="214"/>
                      <a:pt x="288" y="140"/>
                    </a:cubicBezTo>
                    <a:cubicBezTo>
                      <a:pt x="288" y="66"/>
                      <a:pt x="223" y="1"/>
                      <a:pt x="1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19"/>
              <p:cNvSpPr/>
              <p:nvPr/>
            </p:nvSpPr>
            <p:spPr>
              <a:xfrm>
                <a:off x="7512370" y="2565018"/>
                <a:ext cx="31858" cy="31858"/>
              </a:xfrm>
              <a:custGeom>
                <a:rect b="b" l="l" r="r" t="t"/>
                <a:pathLst>
                  <a:path extrusionOk="0" h="400" w="400">
                    <a:moveTo>
                      <a:pt x="205" y="121"/>
                    </a:moveTo>
                    <a:cubicBezTo>
                      <a:pt x="251" y="121"/>
                      <a:pt x="288" y="159"/>
                      <a:pt x="288" y="205"/>
                    </a:cubicBezTo>
                    <a:cubicBezTo>
                      <a:pt x="288" y="251"/>
                      <a:pt x="251" y="288"/>
                      <a:pt x="205" y="288"/>
                    </a:cubicBezTo>
                    <a:cubicBezTo>
                      <a:pt x="158" y="288"/>
                      <a:pt x="121" y="251"/>
                      <a:pt x="121" y="205"/>
                    </a:cubicBezTo>
                    <a:cubicBezTo>
                      <a:pt x="121" y="159"/>
                      <a:pt x="158" y="121"/>
                      <a:pt x="205" y="121"/>
                    </a:cubicBezTo>
                    <a:close/>
                    <a:moveTo>
                      <a:pt x="205" y="1"/>
                    </a:moveTo>
                    <a:cubicBezTo>
                      <a:pt x="93" y="1"/>
                      <a:pt x="1" y="94"/>
                      <a:pt x="1" y="205"/>
                    </a:cubicBezTo>
                    <a:cubicBezTo>
                      <a:pt x="1" y="316"/>
                      <a:pt x="93" y="400"/>
                      <a:pt x="205" y="400"/>
                    </a:cubicBezTo>
                    <a:cubicBezTo>
                      <a:pt x="316" y="400"/>
                      <a:pt x="399" y="316"/>
                      <a:pt x="399" y="205"/>
                    </a:cubicBezTo>
                    <a:cubicBezTo>
                      <a:pt x="399" y="94"/>
                      <a:pt x="316" y="1"/>
                      <a:pt x="2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19"/>
              <p:cNvSpPr/>
              <p:nvPr/>
            </p:nvSpPr>
            <p:spPr>
              <a:xfrm>
                <a:off x="7442204" y="2676600"/>
                <a:ext cx="178086" cy="9717"/>
              </a:xfrm>
              <a:custGeom>
                <a:rect b="b" l="l" r="r" t="t"/>
                <a:pathLst>
                  <a:path extrusionOk="0" h="122" w="2236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19"/>
              <p:cNvSpPr/>
              <p:nvPr/>
            </p:nvSpPr>
            <p:spPr>
              <a:xfrm>
                <a:off x="7496840" y="2655175"/>
                <a:ext cx="68096" cy="9717"/>
              </a:xfrm>
              <a:custGeom>
                <a:rect b="b" l="l" r="r" t="t"/>
                <a:pathLst>
                  <a:path extrusionOk="0" h="122" w="855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99" y="121"/>
                    </a:lnTo>
                    <a:cubicBezTo>
                      <a:pt x="826" y="121"/>
                      <a:pt x="854" y="93"/>
                      <a:pt x="854" y="56"/>
                    </a:cubicBezTo>
                    <a:cubicBezTo>
                      <a:pt x="854" y="28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19"/>
              <p:cNvSpPr/>
              <p:nvPr/>
            </p:nvSpPr>
            <p:spPr>
              <a:xfrm>
                <a:off x="7496840" y="2727572"/>
                <a:ext cx="68096" cy="9000"/>
              </a:xfrm>
              <a:custGeom>
                <a:rect b="b" l="l" r="r" t="t"/>
                <a:pathLst>
                  <a:path extrusionOk="0" h="113" w="855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4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4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19"/>
              <p:cNvSpPr/>
              <p:nvPr/>
            </p:nvSpPr>
            <p:spPr>
              <a:xfrm>
                <a:off x="7496840" y="2802199"/>
                <a:ext cx="68096" cy="9000"/>
              </a:xfrm>
              <a:custGeom>
                <a:rect b="b" l="l" r="r" t="t"/>
                <a:pathLst>
                  <a:path extrusionOk="0" h="113" w="855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3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3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19"/>
              <p:cNvSpPr/>
              <p:nvPr/>
            </p:nvSpPr>
            <p:spPr>
              <a:xfrm>
                <a:off x="7442204" y="2698741"/>
                <a:ext cx="178086" cy="9000"/>
              </a:xfrm>
              <a:custGeom>
                <a:rect b="b" l="l" r="r" t="t"/>
                <a:pathLst>
                  <a:path extrusionOk="0" h="113" w="2236">
                    <a:moveTo>
                      <a:pt x="56" y="1"/>
                    </a:moveTo>
                    <a:cubicBezTo>
                      <a:pt x="19" y="1"/>
                      <a:pt x="0" y="29"/>
                      <a:pt x="0" y="57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7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19"/>
              <p:cNvSpPr/>
              <p:nvPr/>
            </p:nvSpPr>
            <p:spPr>
              <a:xfrm>
                <a:off x="7442204" y="2753456"/>
                <a:ext cx="178086" cy="8920"/>
              </a:xfrm>
              <a:custGeom>
                <a:rect b="b" l="l" r="r" t="t"/>
                <a:pathLst>
                  <a:path extrusionOk="0" h="112" w="2236"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cubicBezTo>
                      <a:pt x="0" y="93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3"/>
                      <a:pt x="2236" y="56"/>
                    </a:cubicBezTo>
                    <a:cubicBezTo>
                      <a:pt x="2236" y="28"/>
                      <a:pt x="2208" y="0"/>
                      <a:pt x="21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19"/>
              <p:cNvSpPr/>
              <p:nvPr/>
            </p:nvSpPr>
            <p:spPr>
              <a:xfrm>
                <a:off x="7442204" y="2775598"/>
                <a:ext cx="178086" cy="9000"/>
              </a:xfrm>
              <a:custGeom>
                <a:rect b="b" l="l" r="r" t="t"/>
                <a:pathLst>
                  <a:path extrusionOk="0" h="113" w="2236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19"/>
              <p:cNvSpPr/>
              <p:nvPr/>
            </p:nvSpPr>
            <p:spPr>
              <a:xfrm>
                <a:off x="7442204" y="2828800"/>
                <a:ext cx="178086" cy="9717"/>
              </a:xfrm>
              <a:custGeom>
                <a:rect b="b" l="l" r="r" t="t"/>
                <a:pathLst>
                  <a:path extrusionOk="0" h="122" w="2236">
                    <a:moveTo>
                      <a:pt x="56" y="1"/>
                    </a:moveTo>
                    <a:cubicBezTo>
                      <a:pt x="19" y="1"/>
                      <a:pt x="0" y="28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8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1" name="Google Shape;401;p19"/>
            <p:cNvGrpSpPr/>
            <p:nvPr/>
          </p:nvGrpSpPr>
          <p:grpSpPr>
            <a:xfrm>
              <a:off x="3657353" y="1571295"/>
              <a:ext cx="1466651" cy="1625718"/>
              <a:chOff x="6964178" y="2817557"/>
              <a:chExt cx="1466651" cy="1625718"/>
            </a:xfrm>
          </p:grpSpPr>
          <p:sp>
            <p:nvSpPr>
              <p:cNvPr id="402" name="Google Shape;402;p19"/>
              <p:cNvSpPr/>
              <p:nvPr/>
            </p:nvSpPr>
            <p:spPr>
              <a:xfrm>
                <a:off x="8050212" y="2817557"/>
                <a:ext cx="149334" cy="149334"/>
              </a:xfrm>
              <a:custGeom>
                <a:rect b="b" l="l" r="r" t="t"/>
                <a:pathLst>
                  <a:path extrusionOk="0" h="1875" w="1875">
                    <a:moveTo>
                      <a:pt x="938" y="177"/>
                    </a:moveTo>
                    <a:lnTo>
                      <a:pt x="1198" y="650"/>
                    </a:lnTo>
                    <a:cubicBezTo>
                      <a:pt x="1207" y="659"/>
                      <a:pt x="1216" y="668"/>
                      <a:pt x="1225" y="678"/>
                    </a:cubicBezTo>
                    <a:lnTo>
                      <a:pt x="1699" y="937"/>
                    </a:lnTo>
                    <a:lnTo>
                      <a:pt x="1225" y="1197"/>
                    </a:lnTo>
                    <a:cubicBezTo>
                      <a:pt x="1216" y="1197"/>
                      <a:pt x="1207" y="1206"/>
                      <a:pt x="1198" y="1216"/>
                    </a:cubicBezTo>
                    <a:lnTo>
                      <a:pt x="938" y="1689"/>
                    </a:lnTo>
                    <a:lnTo>
                      <a:pt x="678" y="1216"/>
                    </a:lnTo>
                    <a:cubicBezTo>
                      <a:pt x="678" y="1206"/>
                      <a:pt x="669" y="1197"/>
                      <a:pt x="660" y="1197"/>
                    </a:cubicBezTo>
                    <a:lnTo>
                      <a:pt x="186" y="928"/>
                    </a:lnTo>
                    <a:lnTo>
                      <a:pt x="660" y="678"/>
                    </a:lnTo>
                    <a:cubicBezTo>
                      <a:pt x="669" y="668"/>
                      <a:pt x="678" y="659"/>
                      <a:pt x="678" y="650"/>
                    </a:cubicBezTo>
                    <a:lnTo>
                      <a:pt x="938" y="177"/>
                    </a:lnTo>
                    <a:close/>
                    <a:moveTo>
                      <a:pt x="938" y="0"/>
                    </a:moveTo>
                    <a:cubicBezTo>
                      <a:pt x="919" y="0"/>
                      <a:pt x="901" y="10"/>
                      <a:pt x="891" y="28"/>
                    </a:cubicBezTo>
                    <a:lnTo>
                      <a:pt x="585" y="585"/>
                    </a:lnTo>
                    <a:lnTo>
                      <a:pt x="29" y="882"/>
                    </a:lnTo>
                    <a:cubicBezTo>
                      <a:pt x="10" y="891"/>
                      <a:pt x="1" y="910"/>
                      <a:pt x="1" y="928"/>
                    </a:cubicBezTo>
                    <a:cubicBezTo>
                      <a:pt x="1" y="956"/>
                      <a:pt x="10" y="974"/>
                      <a:pt x="29" y="984"/>
                    </a:cubicBezTo>
                    <a:lnTo>
                      <a:pt x="585" y="1290"/>
                    </a:lnTo>
                    <a:lnTo>
                      <a:pt x="882" y="1837"/>
                    </a:lnTo>
                    <a:cubicBezTo>
                      <a:pt x="901" y="1856"/>
                      <a:pt x="919" y="1874"/>
                      <a:pt x="938" y="1874"/>
                    </a:cubicBezTo>
                    <a:cubicBezTo>
                      <a:pt x="956" y="1874"/>
                      <a:pt x="975" y="1856"/>
                      <a:pt x="984" y="1837"/>
                    </a:cubicBezTo>
                    <a:lnTo>
                      <a:pt x="1290" y="1290"/>
                    </a:lnTo>
                    <a:lnTo>
                      <a:pt x="1847" y="984"/>
                    </a:lnTo>
                    <a:cubicBezTo>
                      <a:pt x="1866" y="974"/>
                      <a:pt x="1875" y="956"/>
                      <a:pt x="1875" y="937"/>
                    </a:cubicBezTo>
                    <a:cubicBezTo>
                      <a:pt x="1875" y="919"/>
                      <a:pt x="1866" y="900"/>
                      <a:pt x="1847" y="882"/>
                    </a:cubicBezTo>
                    <a:lnTo>
                      <a:pt x="1290" y="585"/>
                    </a:lnTo>
                    <a:lnTo>
                      <a:pt x="994" y="28"/>
                    </a:lnTo>
                    <a:cubicBezTo>
                      <a:pt x="984" y="10"/>
                      <a:pt x="966" y="0"/>
                      <a:pt x="9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19"/>
              <p:cNvSpPr/>
              <p:nvPr/>
            </p:nvSpPr>
            <p:spPr>
              <a:xfrm>
                <a:off x="8311760" y="3539546"/>
                <a:ext cx="9000" cy="60689"/>
              </a:xfrm>
              <a:custGeom>
                <a:rect b="b" l="l" r="r" t="t"/>
                <a:pathLst>
                  <a:path extrusionOk="0" h="762" w="113">
                    <a:moveTo>
                      <a:pt x="57" y="1"/>
                    </a:moveTo>
                    <a:cubicBezTo>
                      <a:pt x="20" y="1"/>
                      <a:pt x="1" y="29"/>
                      <a:pt x="1" y="56"/>
                    </a:cubicBezTo>
                    <a:lnTo>
                      <a:pt x="1" y="706"/>
                    </a:lnTo>
                    <a:cubicBezTo>
                      <a:pt x="1" y="734"/>
                      <a:pt x="20" y="761"/>
                      <a:pt x="57" y="761"/>
                    </a:cubicBezTo>
                    <a:cubicBezTo>
                      <a:pt x="84" y="761"/>
                      <a:pt x="112" y="734"/>
                      <a:pt x="112" y="706"/>
                    </a:cubicBezTo>
                    <a:lnTo>
                      <a:pt x="112" y="56"/>
                    </a:lnTo>
                    <a:cubicBezTo>
                      <a:pt x="112" y="29"/>
                      <a:pt x="84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19"/>
              <p:cNvSpPr/>
              <p:nvPr/>
            </p:nvSpPr>
            <p:spPr>
              <a:xfrm>
                <a:off x="8311760" y="3671118"/>
                <a:ext cx="9000" cy="59893"/>
              </a:xfrm>
              <a:custGeom>
                <a:rect b="b" l="l" r="r" t="t"/>
                <a:pathLst>
                  <a:path extrusionOk="0" h="752" w="113">
                    <a:moveTo>
                      <a:pt x="57" y="0"/>
                    </a:moveTo>
                    <a:cubicBezTo>
                      <a:pt x="20" y="0"/>
                      <a:pt x="1" y="28"/>
                      <a:pt x="1" y="56"/>
                    </a:cubicBezTo>
                    <a:lnTo>
                      <a:pt x="1" y="696"/>
                    </a:lnTo>
                    <a:cubicBezTo>
                      <a:pt x="1" y="733"/>
                      <a:pt x="20" y="751"/>
                      <a:pt x="57" y="751"/>
                    </a:cubicBezTo>
                    <a:cubicBezTo>
                      <a:pt x="84" y="751"/>
                      <a:pt x="112" y="733"/>
                      <a:pt x="112" y="696"/>
                    </a:cubicBezTo>
                    <a:lnTo>
                      <a:pt x="112" y="56"/>
                    </a:lnTo>
                    <a:cubicBezTo>
                      <a:pt x="112" y="28"/>
                      <a:pt x="84" y="0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19"/>
              <p:cNvSpPr/>
              <p:nvPr/>
            </p:nvSpPr>
            <p:spPr>
              <a:xfrm>
                <a:off x="8351662" y="3631217"/>
                <a:ext cx="60689" cy="8920"/>
              </a:xfrm>
              <a:custGeom>
                <a:rect b="b" l="l" r="r" t="t"/>
                <a:pathLst>
                  <a:path extrusionOk="0" h="112" w="762">
                    <a:moveTo>
                      <a:pt x="57" y="0"/>
                    </a:moveTo>
                    <a:cubicBezTo>
                      <a:pt x="29" y="0"/>
                      <a:pt x="1" y="19"/>
                      <a:pt x="1" y="56"/>
                    </a:cubicBezTo>
                    <a:cubicBezTo>
                      <a:pt x="1" y="84"/>
                      <a:pt x="29" y="111"/>
                      <a:pt x="57" y="111"/>
                    </a:cubicBezTo>
                    <a:lnTo>
                      <a:pt x="697" y="111"/>
                    </a:lnTo>
                    <a:cubicBezTo>
                      <a:pt x="734" y="111"/>
                      <a:pt x="762" y="84"/>
                      <a:pt x="762" y="56"/>
                    </a:cubicBezTo>
                    <a:cubicBezTo>
                      <a:pt x="762" y="19"/>
                      <a:pt x="734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19"/>
              <p:cNvSpPr/>
              <p:nvPr/>
            </p:nvSpPr>
            <p:spPr>
              <a:xfrm>
                <a:off x="8220169" y="3631217"/>
                <a:ext cx="60689" cy="8920"/>
              </a:xfrm>
              <a:custGeom>
                <a:rect b="b" l="l" r="r" t="t"/>
                <a:pathLst>
                  <a:path extrusionOk="0" h="112" w="762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cubicBezTo>
                      <a:pt x="1" y="84"/>
                      <a:pt x="28" y="111"/>
                      <a:pt x="66" y="111"/>
                    </a:cubicBezTo>
                    <a:lnTo>
                      <a:pt x="706" y="111"/>
                    </a:lnTo>
                    <a:cubicBezTo>
                      <a:pt x="734" y="111"/>
                      <a:pt x="761" y="84"/>
                      <a:pt x="761" y="56"/>
                    </a:cubicBezTo>
                    <a:cubicBezTo>
                      <a:pt x="761" y="19"/>
                      <a:pt x="734" y="0"/>
                      <a:pt x="7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19"/>
              <p:cNvSpPr/>
              <p:nvPr/>
            </p:nvSpPr>
            <p:spPr>
              <a:xfrm>
                <a:off x="8251948" y="3663711"/>
                <a:ext cx="36318" cy="36238"/>
              </a:xfrm>
              <a:custGeom>
                <a:rect b="b" l="l" r="r" t="t"/>
                <a:pathLst>
                  <a:path extrusionOk="0" h="455" w="456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19"/>
              <p:cNvSpPr/>
              <p:nvPr/>
            </p:nvSpPr>
            <p:spPr>
              <a:xfrm>
                <a:off x="8246771" y="3659092"/>
                <a:ext cx="46672" cy="45318"/>
              </a:xfrm>
              <a:custGeom>
                <a:rect b="b" l="l" r="r" t="t"/>
                <a:pathLst>
                  <a:path extrusionOk="0" h="569" w="586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0"/>
                    </a:cubicBezTo>
                    <a:cubicBezTo>
                      <a:pt x="38" y="568"/>
                      <a:pt x="47" y="568"/>
                      <a:pt x="66" y="568"/>
                    </a:cubicBezTo>
                    <a:cubicBezTo>
                      <a:pt x="75" y="568"/>
                      <a:pt x="93" y="568"/>
                      <a:pt x="103" y="550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19"/>
              <p:cNvSpPr/>
              <p:nvPr/>
            </p:nvSpPr>
            <p:spPr>
              <a:xfrm>
                <a:off x="8344335" y="3571324"/>
                <a:ext cx="36238" cy="35522"/>
              </a:xfrm>
              <a:custGeom>
                <a:rect b="b" l="l" r="r" t="t"/>
                <a:pathLst>
                  <a:path extrusionOk="0" h="446" w="455">
                    <a:moveTo>
                      <a:pt x="0" y="446"/>
                    </a:moveTo>
                    <a:lnTo>
                      <a:pt x="45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19"/>
              <p:cNvSpPr/>
              <p:nvPr/>
            </p:nvSpPr>
            <p:spPr>
              <a:xfrm>
                <a:off x="8339158" y="3566545"/>
                <a:ext cx="46592" cy="45477"/>
              </a:xfrm>
              <a:custGeom>
                <a:rect b="b" l="l" r="r" t="t"/>
                <a:pathLst>
                  <a:path extrusionOk="0" h="571" w="585">
                    <a:moveTo>
                      <a:pt x="521" y="0"/>
                    </a:moveTo>
                    <a:cubicBezTo>
                      <a:pt x="506" y="0"/>
                      <a:pt x="492" y="5"/>
                      <a:pt x="483" y="14"/>
                    </a:cubicBezTo>
                    <a:lnTo>
                      <a:pt x="28" y="469"/>
                    </a:lnTo>
                    <a:cubicBezTo>
                      <a:pt x="0" y="487"/>
                      <a:pt x="0" y="525"/>
                      <a:pt x="28" y="552"/>
                    </a:cubicBezTo>
                    <a:cubicBezTo>
                      <a:pt x="37" y="562"/>
                      <a:pt x="56" y="571"/>
                      <a:pt x="65" y="571"/>
                    </a:cubicBezTo>
                    <a:cubicBezTo>
                      <a:pt x="84" y="571"/>
                      <a:pt x="93" y="562"/>
                      <a:pt x="112" y="552"/>
                    </a:cubicBezTo>
                    <a:lnTo>
                      <a:pt x="566" y="98"/>
                    </a:lnTo>
                    <a:cubicBezTo>
                      <a:pt x="585" y="70"/>
                      <a:pt x="585" y="42"/>
                      <a:pt x="566" y="14"/>
                    </a:cubicBezTo>
                    <a:cubicBezTo>
                      <a:pt x="552" y="5"/>
                      <a:pt x="536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19"/>
              <p:cNvSpPr/>
              <p:nvPr/>
            </p:nvSpPr>
            <p:spPr>
              <a:xfrm>
                <a:off x="8251948" y="3571324"/>
                <a:ext cx="36318" cy="35522"/>
              </a:xfrm>
              <a:custGeom>
                <a:rect b="b" l="l" r="r" t="t"/>
                <a:pathLst>
                  <a:path extrusionOk="0" h="446" w="456">
                    <a:moveTo>
                      <a:pt x="1" y="1"/>
                    </a:moveTo>
                    <a:lnTo>
                      <a:pt x="455" y="446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19"/>
              <p:cNvSpPr/>
              <p:nvPr/>
            </p:nvSpPr>
            <p:spPr>
              <a:xfrm>
                <a:off x="8246771" y="3566545"/>
                <a:ext cx="46672" cy="45477"/>
              </a:xfrm>
              <a:custGeom>
                <a:rect b="b" l="l" r="r" t="t"/>
                <a:pathLst>
                  <a:path extrusionOk="0" h="571" w="586">
                    <a:moveTo>
                      <a:pt x="64" y="0"/>
                    </a:moveTo>
                    <a:cubicBezTo>
                      <a:pt x="49" y="0"/>
                      <a:pt x="33" y="5"/>
                      <a:pt x="19" y="14"/>
                    </a:cubicBezTo>
                    <a:cubicBezTo>
                      <a:pt x="1" y="42"/>
                      <a:pt x="1" y="70"/>
                      <a:pt x="19" y="98"/>
                    </a:cubicBezTo>
                    <a:lnTo>
                      <a:pt x="474" y="552"/>
                    </a:lnTo>
                    <a:cubicBezTo>
                      <a:pt x="483" y="562"/>
                      <a:pt x="502" y="571"/>
                      <a:pt x="520" y="571"/>
                    </a:cubicBezTo>
                    <a:cubicBezTo>
                      <a:pt x="529" y="571"/>
                      <a:pt x="548" y="562"/>
                      <a:pt x="557" y="552"/>
                    </a:cubicBezTo>
                    <a:cubicBezTo>
                      <a:pt x="585" y="525"/>
                      <a:pt x="585" y="487"/>
                      <a:pt x="557" y="469"/>
                    </a:cubicBezTo>
                    <a:lnTo>
                      <a:pt x="103" y="14"/>
                    </a:lnTo>
                    <a:cubicBezTo>
                      <a:pt x="93" y="5"/>
                      <a:pt x="79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19"/>
              <p:cNvSpPr/>
              <p:nvPr/>
            </p:nvSpPr>
            <p:spPr>
              <a:xfrm>
                <a:off x="8344335" y="3663711"/>
                <a:ext cx="36238" cy="36238"/>
              </a:xfrm>
              <a:custGeom>
                <a:rect b="b" l="l" r="r" t="t"/>
                <a:pathLst>
                  <a:path extrusionOk="0" h="455" w="455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19"/>
              <p:cNvSpPr/>
              <p:nvPr/>
            </p:nvSpPr>
            <p:spPr>
              <a:xfrm>
                <a:off x="8339158" y="3659092"/>
                <a:ext cx="46592" cy="45318"/>
              </a:xfrm>
              <a:custGeom>
                <a:rect b="b" l="l" r="r" t="t"/>
                <a:pathLst>
                  <a:path extrusionOk="0" h="569" w="585">
                    <a:moveTo>
                      <a:pt x="66" y="0"/>
                    </a:moveTo>
                    <a:cubicBezTo>
                      <a:pt x="51" y="0"/>
                      <a:pt x="37" y="7"/>
                      <a:pt x="28" y="21"/>
                    </a:cubicBezTo>
                    <a:cubicBezTo>
                      <a:pt x="0" y="40"/>
                      <a:pt x="0" y="77"/>
                      <a:pt x="28" y="105"/>
                    </a:cubicBezTo>
                    <a:lnTo>
                      <a:pt x="483" y="550"/>
                    </a:lnTo>
                    <a:cubicBezTo>
                      <a:pt x="492" y="568"/>
                      <a:pt x="510" y="568"/>
                      <a:pt x="520" y="568"/>
                    </a:cubicBezTo>
                    <a:cubicBezTo>
                      <a:pt x="538" y="568"/>
                      <a:pt x="548" y="568"/>
                      <a:pt x="566" y="550"/>
                    </a:cubicBezTo>
                    <a:cubicBezTo>
                      <a:pt x="585" y="531"/>
                      <a:pt x="585" y="494"/>
                      <a:pt x="566" y="476"/>
                    </a:cubicBezTo>
                    <a:lnTo>
                      <a:pt x="112" y="21"/>
                    </a:lnTo>
                    <a:cubicBezTo>
                      <a:pt x="98" y="7"/>
                      <a:pt x="81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19"/>
              <p:cNvSpPr/>
              <p:nvPr/>
            </p:nvSpPr>
            <p:spPr>
              <a:xfrm>
                <a:off x="8376830" y="3208544"/>
                <a:ext cx="53999" cy="54796"/>
              </a:xfrm>
              <a:custGeom>
                <a:rect b="b" l="l" r="r" t="t"/>
                <a:pathLst>
                  <a:path extrusionOk="0" h="688" w="678">
                    <a:moveTo>
                      <a:pt x="334" y="121"/>
                    </a:moveTo>
                    <a:cubicBezTo>
                      <a:pt x="464" y="121"/>
                      <a:pt x="566" y="223"/>
                      <a:pt x="566" y="344"/>
                    </a:cubicBezTo>
                    <a:cubicBezTo>
                      <a:pt x="566" y="474"/>
                      <a:pt x="464" y="567"/>
                      <a:pt x="334" y="567"/>
                    </a:cubicBezTo>
                    <a:cubicBezTo>
                      <a:pt x="214" y="567"/>
                      <a:pt x="112" y="474"/>
                      <a:pt x="112" y="344"/>
                    </a:cubicBezTo>
                    <a:cubicBezTo>
                      <a:pt x="112" y="223"/>
                      <a:pt x="214" y="121"/>
                      <a:pt x="334" y="121"/>
                    </a:cubicBezTo>
                    <a:close/>
                    <a:moveTo>
                      <a:pt x="334" y="1"/>
                    </a:moveTo>
                    <a:cubicBezTo>
                      <a:pt x="149" y="1"/>
                      <a:pt x="0" y="159"/>
                      <a:pt x="0" y="344"/>
                    </a:cubicBezTo>
                    <a:cubicBezTo>
                      <a:pt x="0" y="530"/>
                      <a:pt x="149" y="687"/>
                      <a:pt x="334" y="687"/>
                    </a:cubicBezTo>
                    <a:cubicBezTo>
                      <a:pt x="529" y="687"/>
                      <a:pt x="678" y="530"/>
                      <a:pt x="678" y="344"/>
                    </a:cubicBezTo>
                    <a:cubicBezTo>
                      <a:pt x="678" y="159"/>
                      <a:pt x="529" y="1"/>
                      <a:pt x="3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19"/>
              <p:cNvSpPr/>
              <p:nvPr/>
            </p:nvSpPr>
            <p:spPr>
              <a:xfrm>
                <a:off x="7681743" y="3168650"/>
                <a:ext cx="135237" cy="164865"/>
              </a:xfrm>
              <a:custGeom>
                <a:rect b="b" l="l" r="r" t="t"/>
                <a:pathLst>
                  <a:path extrusionOk="0" h="2070" w="1698">
                    <a:moveTo>
                      <a:pt x="1642" y="1"/>
                    </a:moveTo>
                    <a:cubicBezTo>
                      <a:pt x="659" y="168"/>
                      <a:pt x="0" y="1095"/>
                      <a:pt x="167" y="2069"/>
                    </a:cubicBezTo>
                    <a:lnTo>
                      <a:pt x="167" y="2069"/>
                    </a:lnTo>
                    <a:lnTo>
                      <a:pt x="510" y="2014"/>
                    </a:lnTo>
                    <a:cubicBezTo>
                      <a:pt x="501" y="1930"/>
                      <a:pt x="492" y="1847"/>
                      <a:pt x="492" y="1772"/>
                    </a:cubicBezTo>
                    <a:cubicBezTo>
                      <a:pt x="492" y="1049"/>
                      <a:pt x="1011" y="455"/>
                      <a:pt x="1698" y="335"/>
                    </a:cubicBezTo>
                    <a:lnTo>
                      <a:pt x="16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19"/>
              <p:cNvSpPr/>
              <p:nvPr/>
            </p:nvSpPr>
            <p:spPr>
              <a:xfrm>
                <a:off x="7684690" y="3164031"/>
                <a:ext cx="136750" cy="173865"/>
              </a:xfrm>
              <a:custGeom>
                <a:rect b="b" l="l" r="r" t="t"/>
                <a:pathLst>
                  <a:path extrusionOk="0" h="2183" w="1717">
                    <a:moveTo>
                      <a:pt x="1559" y="114"/>
                    </a:moveTo>
                    <a:lnTo>
                      <a:pt x="1596" y="346"/>
                    </a:lnTo>
                    <a:cubicBezTo>
                      <a:pt x="900" y="495"/>
                      <a:pt x="399" y="1107"/>
                      <a:pt x="399" y="1830"/>
                    </a:cubicBezTo>
                    <a:cubicBezTo>
                      <a:pt x="399" y="1886"/>
                      <a:pt x="409" y="1951"/>
                      <a:pt x="418" y="2025"/>
                    </a:cubicBezTo>
                    <a:lnTo>
                      <a:pt x="177" y="2062"/>
                    </a:lnTo>
                    <a:cubicBezTo>
                      <a:pt x="112" y="1626"/>
                      <a:pt x="223" y="1181"/>
                      <a:pt x="483" y="819"/>
                    </a:cubicBezTo>
                    <a:cubicBezTo>
                      <a:pt x="742" y="448"/>
                      <a:pt x="1123" y="207"/>
                      <a:pt x="1559" y="114"/>
                    </a:cubicBezTo>
                    <a:close/>
                    <a:moveTo>
                      <a:pt x="1610" y="1"/>
                    </a:moveTo>
                    <a:cubicBezTo>
                      <a:pt x="1605" y="1"/>
                      <a:pt x="1601" y="1"/>
                      <a:pt x="1596" y="3"/>
                    </a:cubicBezTo>
                    <a:cubicBezTo>
                      <a:pt x="1104" y="86"/>
                      <a:pt x="678" y="355"/>
                      <a:pt x="390" y="754"/>
                    </a:cubicBezTo>
                    <a:cubicBezTo>
                      <a:pt x="112" y="1163"/>
                      <a:pt x="0" y="1645"/>
                      <a:pt x="75" y="2137"/>
                    </a:cubicBezTo>
                    <a:cubicBezTo>
                      <a:pt x="84" y="2164"/>
                      <a:pt x="102" y="2183"/>
                      <a:pt x="130" y="2183"/>
                    </a:cubicBezTo>
                    <a:cubicBezTo>
                      <a:pt x="130" y="2183"/>
                      <a:pt x="139" y="2183"/>
                      <a:pt x="139" y="2174"/>
                    </a:cubicBezTo>
                    <a:lnTo>
                      <a:pt x="483" y="2118"/>
                    </a:lnTo>
                    <a:cubicBezTo>
                      <a:pt x="511" y="2109"/>
                      <a:pt x="529" y="2090"/>
                      <a:pt x="529" y="2053"/>
                    </a:cubicBezTo>
                    <a:cubicBezTo>
                      <a:pt x="511" y="1970"/>
                      <a:pt x="511" y="1895"/>
                      <a:pt x="511" y="1821"/>
                    </a:cubicBezTo>
                    <a:cubicBezTo>
                      <a:pt x="511" y="1144"/>
                      <a:pt x="993" y="560"/>
                      <a:pt x="1670" y="439"/>
                    </a:cubicBezTo>
                    <a:cubicBezTo>
                      <a:pt x="1698" y="439"/>
                      <a:pt x="1717" y="411"/>
                      <a:pt x="1707" y="383"/>
                    </a:cubicBezTo>
                    <a:lnTo>
                      <a:pt x="1652" y="49"/>
                    </a:lnTo>
                    <a:cubicBezTo>
                      <a:pt x="1652" y="19"/>
                      <a:pt x="1632" y="1"/>
                      <a:pt x="1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19"/>
              <p:cNvSpPr/>
              <p:nvPr/>
            </p:nvSpPr>
            <p:spPr>
              <a:xfrm>
                <a:off x="7695044" y="3328974"/>
                <a:ext cx="164786" cy="123290"/>
              </a:xfrm>
              <a:custGeom>
                <a:rect b="b" l="l" r="r" t="t"/>
                <a:pathLst>
                  <a:path extrusionOk="0" h="1548" w="2069">
                    <a:moveTo>
                      <a:pt x="343" y="1"/>
                    </a:moveTo>
                    <a:lnTo>
                      <a:pt x="0" y="56"/>
                    </a:lnTo>
                    <a:cubicBezTo>
                      <a:pt x="150" y="929"/>
                      <a:pt x="909" y="1548"/>
                      <a:pt x="1766" y="1548"/>
                    </a:cubicBezTo>
                    <a:cubicBezTo>
                      <a:pt x="1866" y="1548"/>
                      <a:pt x="1967" y="1539"/>
                      <a:pt x="2069" y="1522"/>
                    </a:cubicBezTo>
                    <a:lnTo>
                      <a:pt x="2013" y="1197"/>
                    </a:lnTo>
                    <a:cubicBezTo>
                      <a:pt x="1939" y="1207"/>
                      <a:pt x="1865" y="1216"/>
                      <a:pt x="1781" y="1216"/>
                    </a:cubicBezTo>
                    <a:cubicBezTo>
                      <a:pt x="1058" y="1216"/>
                      <a:pt x="464" y="687"/>
                      <a:pt x="3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19"/>
              <p:cNvSpPr/>
              <p:nvPr/>
            </p:nvSpPr>
            <p:spPr>
              <a:xfrm>
                <a:off x="7690583" y="3324594"/>
                <a:ext cx="173706" cy="132290"/>
              </a:xfrm>
              <a:custGeom>
                <a:rect b="b" l="l" r="r" t="t"/>
                <a:pathLst>
                  <a:path extrusionOk="0" h="1661" w="2181">
                    <a:moveTo>
                      <a:pt x="362" y="111"/>
                    </a:moveTo>
                    <a:cubicBezTo>
                      <a:pt x="501" y="816"/>
                      <a:pt x="1114" y="1327"/>
                      <a:pt x="1837" y="1327"/>
                    </a:cubicBezTo>
                    <a:cubicBezTo>
                      <a:pt x="1902" y="1327"/>
                      <a:pt x="1958" y="1317"/>
                      <a:pt x="2032" y="1308"/>
                    </a:cubicBezTo>
                    <a:lnTo>
                      <a:pt x="2069" y="1540"/>
                    </a:lnTo>
                    <a:cubicBezTo>
                      <a:pt x="1991" y="1550"/>
                      <a:pt x="1912" y="1555"/>
                      <a:pt x="1835" y="1555"/>
                    </a:cubicBezTo>
                    <a:cubicBezTo>
                      <a:pt x="1472" y="1555"/>
                      <a:pt x="1122" y="1448"/>
                      <a:pt x="817" y="1234"/>
                    </a:cubicBezTo>
                    <a:cubicBezTo>
                      <a:pt x="455" y="974"/>
                      <a:pt x="205" y="594"/>
                      <a:pt x="121" y="158"/>
                    </a:cubicBezTo>
                    <a:lnTo>
                      <a:pt x="362" y="111"/>
                    </a:lnTo>
                    <a:close/>
                    <a:moveTo>
                      <a:pt x="390" y="0"/>
                    </a:moveTo>
                    <a:lnTo>
                      <a:pt x="47" y="56"/>
                    </a:lnTo>
                    <a:cubicBezTo>
                      <a:pt x="38" y="65"/>
                      <a:pt x="19" y="65"/>
                      <a:pt x="10" y="84"/>
                    </a:cubicBezTo>
                    <a:cubicBezTo>
                      <a:pt x="10" y="93"/>
                      <a:pt x="1" y="102"/>
                      <a:pt x="1" y="121"/>
                    </a:cubicBezTo>
                    <a:cubicBezTo>
                      <a:pt x="84" y="603"/>
                      <a:pt x="353" y="1030"/>
                      <a:pt x="761" y="1317"/>
                    </a:cubicBezTo>
                    <a:cubicBezTo>
                      <a:pt x="1077" y="1540"/>
                      <a:pt x="1438" y="1661"/>
                      <a:pt x="1828" y="1661"/>
                    </a:cubicBezTo>
                    <a:cubicBezTo>
                      <a:pt x="1930" y="1661"/>
                      <a:pt x="2032" y="1651"/>
                      <a:pt x="2134" y="1633"/>
                    </a:cubicBezTo>
                    <a:cubicBezTo>
                      <a:pt x="2162" y="1633"/>
                      <a:pt x="2181" y="1605"/>
                      <a:pt x="2181" y="1577"/>
                    </a:cubicBezTo>
                    <a:lnTo>
                      <a:pt x="2125" y="1243"/>
                    </a:lnTo>
                    <a:cubicBezTo>
                      <a:pt x="2116" y="1215"/>
                      <a:pt x="2088" y="1197"/>
                      <a:pt x="2060" y="1197"/>
                    </a:cubicBezTo>
                    <a:cubicBezTo>
                      <a:pt x="1986" y="1215"/>
                      <a:pt x="1912" y="1215"/>
                      <a:pt x="1837" y="1215"/>
                    </a:cubicBezTo>
                    <a:cubicBezTo>
                      <a:pt x="1151" y="1215"/>
                      <a:pt x="566" y="724"/>
                      <a:pt x="455" y="46"/>
                    </a:cubicBezTo>
                    <a:cubicBezTo>
                      <a:pt x="455" y="28"/>
                      <a:pt x="446" y="19"/>
                      <a:pt x="437" y="9"/>
                    </a:cubicBezTo>
                    <a:cubicBezTo>
                      <a:pt x="418" y="0"/>
                      <a:pt x="409" y="0"/>
                      <a:pt x="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19"/>
              <p:cNvSpPr/>
              <p:nvPr/>
            </p:nvSpPr>
            <p:spPr>
              <a:xfrm>
                <a:off x="7812519" y="3166580"/>
                <a:ext cx="167016" cy="283695"/>
              </a:xfrm>
              <a:custGeom>
                <a:rect b="b" l="l" r="r" t="t"/>
                <a:pathLst>
                  <a:path extrusionOk="0" h="3562" w="2097">
                    <a:moveTo>
                      <a:pt x="303" y="1"/>
                    </a:moveTo>
                    <a:cubicBezTo>
                      <a:pt x="203" y="1"/>
                      <a:pt x="102" y="9"/>
                      <a:pt x="0" y="27"/>
                    </a:cubicBezTo>
                    <a:lnTo>
                      <a:pt x="56" y="361"/>
                    </a:lnTo>
                    <a:cubicBezTo>
                      <a:pt x="139" y="342"/>
                      <a:pt x="223" y="333"/>
                      <a:pt x="306" y="333"/>
                    </a:cubicBezTo>
                    <a:cubicBezTo>
                      <a:pt x="1113" y="333"/>
                      <a:pt x="1772" y="991"/>
                      <a:pt x="1772" y="1798"/>
                    </a:cubicBezTo>
                    <a:cubicBezTo>
                      <a:pt x="1772" y="2522"/>
                      <a:pt x="1234" y="3125"/>
                      <a:pt x="538" y="3236"/>
                    </a:cubicBezTo>
                    <a:lnTo>
                      <a:pt x="594" y="3561"/>
                    </a:lnTo>
                    <a:cubicBezTo>
                      <a:pt x="1327" y="3440"/>
                      <a:pt x="1883" y="2884"/>
                      <a:pt x="2041" y="2207"/>
                    </a:cubicBezTo>
                    <a:cubicBezTo>
                      <a:pt x="2069" y="2095"/>
                      <a:pt x="2087" y="1975"/>
                      <a:pt x="2087" y="1854"/>
                    </a:cubicBezTo>
                    <a:cubicBezTo>
                      <a:pt x="2097" y="1743"/>
                      <a:pt x="2087" y="1613"/>
                      <a:pt x="2069" y="1492"/>
                    </a:cubicBezTo>
                    <a:cubicBezTo>
                      <a:pt x="1919" y="620"/>
                      <a:pt x="1160" y="1"/>
                      <a:pt x="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19"/>
              <p:cNvSpPr/>
              <p:nvPr/>
            </p:nvSpPr>
            <p:spPr>
              <a:xfrm>
                <a:off x="7807342" y="3162199"/>
                <a:ext cx="176653" cy="293173"/>
              </a:xfrm>
              <a:custGeom>
                <a:rect b="b" l="l" r="r" t="t"/>
                <a:pathLst>
                  <a:path extrusionOk="0" h="3681" w="2218">
                    <a:moveTo>
                      <a:pt x="360" y="102"/>
                    </a:moveTo>
                    <a:cubicBezTo>
                      <a:pt x="1194" y="102"/>
                      <a:pt x="1934" y="709"/>
                      <a:pt x="2078" y="1557"/>
                    </a:cubicBezTo>
                    <a:cubicBezTo>
                      <a:pt x="2097" y="1677"/>
                      <a:pt x="2106" y="1789"/>
                      <a:pt x="2106" y="1909"/>
                    </a:cubicBezTo>
                    <a:cubicBezTo>
                      <a:pt x="2097" y="2020"/>
                      <a:pt x="2088" y="2141"/>
                      <a:pt x="2060" y="2252"/>
                    </a:cubicBezTo>
                    <a:cubicBezTo>
                      <a:pt x="1902" y="2920"/>
                      <a:pt x="1373" y="3421"/>
                      <a:pt x="705" y="3560"/>
                    </a:cubicBezTo>
                    <a:lnTo>
                      <a:pt x="668" y="3328"/>
                    </a:lnTo>
                    <a:cubicBezTo>
                      <a:pt x="1373" y="3189"/>
                      <a:pt x="1883" y="2577"/>
                      <a:pt x="1893" y="1853"/>
                    </a:cubicBezTo>
                    <a:cubicBezTo>
                      <a:pt x="1893" y="1019"/>
                      <a:pt x="1206" y="332"/>
                      <a:pt x="371" y="332"/>
                    </a:cubicBezTo>
                    <a:cubicBezTo>
                      <a:pt x="306" y="332"/>
                      <a:pt x="232" y="341"/>
                      <a:pt x="158" y="351"/>
                    </a:cubicBezTo>
                    <a:lnTo>
                      <a:pt x="121" y="119"/>
                    </a:lnTo>
                    <a:cubicBezTo>
                      <a:pt x="201" y="107"/>
                      <a:pt x="281" y="102"/>
                      <a:pt x="360" y="102"/>
                    </a:cubicBezTo>
                    <a:close/>
                    <a:moveTo>
                      <a:pt x="361" y="1"/>
                    </a:moveTo>
                    <a:cubicBezTo>
                      <a:pt x="260" y="1"/>
                      <a:pt x="158" y="9"/>
                      <a:pt x="56" y="26"/>
                    </a:cubicBezTo>
                    <a:lnTo>
                      <a:pt x="0" y="35"/>
                    </a:lnTo>
                    <a:lnTo>
                      <a:pt x="74" y="471"/>
                    </a:lnTo>
                    <a:lnTo>
                      <a:pt x="130" y="462"/>
                    </a:lnTo>
                    <a:cubicBezTo>
                      <a:pt x="214" y="453"/>
                      <a:pt x="297" y="443"/>
                      <a:pt x="371" y="443"/>
                    </a:cubicBezTo>
                    <a:cubicBezTo>
                      <a:pt x="1151" y="443"/>
                      <a:pt x="1781" y="1074"/>
                      <a:pt x="1781" y="1853"/>
                    </a:cubicBezTo>
                    <a:cubicBezTo>
                      <a:pt x="1781" y="2549"/>
                      <a:pt x="1280" y="3134"/>
                      <a:pt x="594" y="3236"/>
                    </a:cubicBezTo>
                    <a:lnTo>
                      <a:pt x="548" y="3245"/>
                    </a:lnTo>
                    <a:lnTo>
                      <a:pt x="622" y="3681"/>
                    </a:lnTo>
                    <a:lnTo>
                      <a:pt x="668" y="3672"/>
                    </a:lnTo>
                    <a:cubicBezTo>
                      <a:pt x="1401" y="3551"/>
                      <a:pt x="1985" y="3004"/>
                      <a:pt x="2162" y="2280"/>
                    </a:cubicBezTo>
                    <a:cubicBezTo>
                      <a:pt x="2190" y="2160"/>
                      <a:pt x="2208" y="2039"/>
                      <a:pt x="2208" y="1918"/>
                    </a:cubicBezTo>
                    <a:cubicBezTo>
                      <a:pt x="2217" y="1789"/>
                      <a:pt x="2208" y="1668"/>
                      <a:pt x="2180" y="1538"/>
                    </a:cubicBezTo>
                    <a:cubicBezTo>
                      <a:pt x="2030" y="638"/>
                      <a:pt x="1245" y="1"/>
                      <a:pt x="3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19"/>
              <p:cNvSpPr/>
              <p:nvPr/>
            </p:nvSpPr>
            <p:spPr>
              <a:xfrm>
                <a:off x="7540613" y="3210065"/>
                <a:ext cx="103538" cy="455888"/>
              </a:xfrm>
              <a:custGeom>
                <a:rect b="b" l="l" r="r" t="t"/>
                <a:pathLst>
                  <a:path extrusionOk="0" h="5724" w="1300">
                    <a:moveTo>
                      <a:pt x="0" y="0"/>
                    </a:moveTo>
                    <a:lnTo>
                      <a:pt x="0" y="5724"/>
                    </a:lnTo>
                    <a:lnTo>
                      <a:pt x="1299" y="5724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19"/>
              <p:cNvSpPr/>
              <p:nvPr/>
            </p:nvSpPr>
            <p:spPr>
              <a:xfrm>
                <a:off x="7536153" y="3205605"/>
                <a:ext cx="112379" cy="464808"/>
              </a:xfrm>
              <a:custGeom>
                <a:rect b="b" l="l" r="r" t="t"/>
                <a:pathLst>
                  <a:path extrusionOk="0" h="5836" w="1411">
                    <a:moveTo>
                      <a:pt x="1299" y="103"/>
                    </a:moveTo>
                    <a:lnTo>
                      <a:pt x="1299" y="5733"/>
                    </a:lnTo>
                    <a:lnTo>
                      <a:pt x="112" y="5733"/>
                    </a:lnTo>
                    <a:lnTo>
                      <a:pt x="112" y="103"/>
                    </a:lnTo>
                    <a:close/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780"/>
                    </a:lnTo>
                    <a:cubicBezTo>
                      <a:pt x="1" y="5817"/>
                      <a:pt x="29" y="5835"/>
                      <a:pt x="56" y="5835"/>
                    </a:cubicBezTo>
                    <a:lnTo>
                      <a:pt x="1355" y="5835"/>
                    </a:lnTo>
                    <a:cubicBezTo>
                      <a:pt x="1383" y="5835"/>
                      <a:pt x="1411" y="5817"/>
                      <a:pt x="1411" y="5780"/>
                    </a:cubicBezTo>
                    <a:lnTo>
                      <a:pt x="1411" y="56"/>
                    </a:lnTo>
                    <a:cubicBezTo>
                      <a:pt x="1411" y="28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19"/>
              <p:cNvSpPr/>
              <p:nvPr/>
            </p:nvSpPr>
            <p:spPr>
              <a:xfrm>
                <a:off x="7688353" y="3377000"/>
                <a:ext cx="102822" cy="288952"/>
              </a:xfrm>
              <a:custGeom>
                <a:rect b="b" l="l" r="r" t="t"/>
                <a:pathLst>
                  <a:path extrusionOk="0" h="3628" w="1291">
                    <a:moveTo>
                      <a:pt x="1" y="1"/>
                    </a:moveTo>
                    <a:lnTo>
                      <a:pt x="1" y="3628"/>
                    </a:lnTo>
                    <a:lnTo>
                      <a:pt x="1290" y="362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19"/>
              <p:cNvSpPr/>
              <p:nvPr/>
            </p:nvSpPr>
            <p:spPr>
              <a:xfrm>
                <a:off x="7683973" y="3372540"/>
                <a:ext cx="111583" cy="297872"/>
              </a:xfrm>
              <a:custGeom>
                <a:rect b="b" l="l" r="r" t="t"/>
                <a:pathLst>
                  <a:path extrusionOk="0" h="3740" w="1401">
                    <a:moveTo>
                      <a:pt x="1299" y="103"/>
                    </a:moveTo>
                    <a:lnTo>
                      <a:pt x="1299" y="3637"/>
                    </a:lnTo>
                    <a:lnTo>
                      <a:pt x="111" y="3637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9"/>
                      <a:pt x="0" y="57"/>
                    </a:cubicBezTo>
                    <a:lnTo>
                      <a:pt x="0" y="3684"/>
                    </a:lnTo>
                    <a:cubicBezTo>
                      <a:pt x="0" y="3721"/>
                      <a:pt x="28" y="3739"/>
                      <a:pt x="56" y="3739"/>
                    </a:cubicBezTo>
                    <a:lnTo>
                      <a:pt x="1345" y="3739"/>
                    </a:lnTo>
                    <a:cubicBezTo>
                      <a:pt x="1373" y="3739"/>
                      <a:pt x="1401" y="3721"/>
                      <a:pt x="1401" y="3684"/>
                    </a:cubicBezTo>
                    <a:lnTo>
                      <a:pt x="1401" y="57"/>
                    </a:lnTo>
                    <a:cubicBezTo>
                      <a:pt x="1401" y="29"/>
                      <a:pt x="1373" y="1"/>
                      <a:pt x="13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19"/>
              <p:cNvSpPr/>
              <p:nvPr/>
            </p:nvSpPr>
            <p:spPr>
              <a:xfrm>
                <a:off x="7833943" y="3502599"/>
                <a:ext cx="103459" cy="163352"/>
              </a:xfrm>
              <a:custGeom>
                <a:rect b="b" l="l" r="r" t="t"/>
                <a:pathLst>
                  <a:path extrusionOk="0" h="2051" w="1299">
                    <a:moveTo>
                      <a:pt x="0" y="1"/>
                    </a:moveTo>
                    <a:lnTo>
                      <a:pt x="0" y="2051"/>
                    </a:lnTo>
                    <a:lnTo>
                      <a:pt x="1299" y="205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19"/>
              <p:cNvSpPr/>
              <p:nvPr/>
            </p:nvSpPr>
            <p:spPr>
              <a:xfrm>
                <a:off x="7829483" y="3498935"/>
                <a:ext cx="111662" cy="171476"/>
              </a:xfrm>
              <a:custGeom>
                <a:rect b="b" l="l" r="r" t="t"/>
                <a:pathLst>
                  <a:path extrusionOk="0" h="2153" w="1402">
                    <a:moveTo>
                      <a:pt x="1299" y="102"/>
                    </a:moveTo>
                    <a:lnTo>
                      <a:pt x="1299" y="2050"/>
                    </a:lnTo>
                    <a:lnTo>
                      <a:pt x="112" y="2050"/>
                    </a:lnTo>
                    <a:lnTo>
                      <a:pt x="112" y="102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1" y="19"/>
                      <a:pt x="1" y="47"/>
                    </a:cubicBezTo>
                    <a:lnTo>
                      <a:pt x="1" y="2097"/>
                    </a:lnTo>
                    <a:cubicBezTo>
                      <a:pt x="1" y="2134"/>
                      <a:pt x="28" y="2152"/>
                      <a:pt x="56" y="2152"/>
                    </a:cubicBezTo>
                    <a:lnTo>
                      <a:pt x="1355" y="2152"/>
                    </a:lnTo>
                    <a:cubicBezTo>
                      <a:pt x="1383" y="2152"/>
                      <a:pt x="1401" y="2134"/>
                      <a:pt x="1401" y="2097"/>
                    </a:cubicBezTo>
                    <a:lnTo>
                      <a:pt x="1401" y="47"/>
                    </a:lnTo>
                    <a:cubicBezTo>
                      <a:pt x="1401" y="19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19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rect b="b" l="l" r="r" t="t"/>
                <a:pathLst>
                  <a:path extrusionOk="0" h="5594" w="129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19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rect b="b" l="l" r="r" t="t"/>
                <a:pathLst>
                  <a:path extrusionOk="0" h="5706" w="1402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0" y="0"/>
                    </a:moveTo>
                    <a:lnTo>
                      <a:pt x="0" y="5706"/>
                    </a:lnTo>
                    <a:lnTo>
                      <a:pt x="1401" y="5706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19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rect b="b" l="l" r="r" t="t"/>
                <a:pathLst>
                  <a:path extrusionOk="0" h="3498" w="129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19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rect b="b" l="l" r="r" t="t"/>
                <a:pathLst>
                  <a:path extrusionOk="0" h="3610" w="1402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19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rect b="b" l="l" r="r" t="t"/>
                <a:pathLst>
                  <a:path extrusionOk="0" h="1921" w="130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9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rect b="b" l="l" r="r" t="t"/>
                <a:pathLst>
                  <a:path extrusionOk="0" h="2023" w="1402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19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rect b="b" l="l" r="r" t="t"/>
                <a:pathLst>
                  <a:path extrusionOk="0" h="5594" w="129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19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rect b="b" l="l" r="r" t="t"/>
                <a:pathLst>
                  <a:path extrusionOk="0" h="5706" w="1402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lnTo>
                      <a:pt x="0" y="5650"/>
                    </a:lnTo>
                    <a:cubicBezTo>
                      <a:pt x="0" y="5687"/>
                      <a:pt x="19" y="5706"/>
                      <a:pt x="56" y="5706"/>
                    </a:cubicBezTo>
                    <a:lnTo>
                      <a:pt x="1346" y="5706"/>
                    </a:lnTo>
                    <a:cubicBezTo>
                      <a:pt x="1373" y="5706"/>
                      <a:pt x="1401" y="5687"/>
                      <a:pt x="1401" y="5650"/>
                    </a:cubicBezTo>
                    <a:lnTo>
                      <a:pt x="1401" y="56"/>
                    </a:lnTo>
                    <a:cubicBezTo>
                      <a:pt x="1401" y="28"/>
                      <a:pt x="1373" y="0"/>
                      <a:pt x="1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19"/>
              <p:cNvSpPr/>
              <p:nvPr/>
            </p:nvSpPr>
            <p:spPr>
              <a:xfrm>
                <a:off x="7369219" y="3129465"/>
                <a:ext cx="103459" cy="536489"/>
              </a:xfrm>
              <a:custGeom>
                <a:rect b="b" l="l" r="r" t="t"/>
                <a:pathLst>
                  <a:path extrusionOk="0" h="6736" w="1299">
                    <a:moveTo>
                      <a:pt x="0" y="1"/>
                    </a:moveTo>
                    <a:lnTo>
                      <a:pt x="0" y="6736"/>
                    </a:lnTo>
                    <a:lnTo>
                      <a:pt x="1299" y="6736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19"/>
              <p:cNvSpPr/>
              <p:nvPr/>
            </p:nvSpPr>
            <p:spPr>
              <a:xfrm>
                <a:off x="7365475" y="3125802"/>
                <a:ext cx="110229" cy="543896"/>
              </a:xfrm>
              <a:custGeom>
                <a:rect b="b" l="l" r="r" t="t"/>
                <a:pathLst>
                  <a:path extrusionOk="0" h="6829" w="1384">
                    <a:moveTo>
                      <a:pt x="1300" y="84"/>
                    </a:moveTo>
                    <a:lnTo>
                      <a:pt x="1300" y="6745"/>
                    </a:lnTo>
                    <a:lnTo>
                      <a:pt x="84" y="6745"/>
                    </a:lnTo>
                    <a:lnTo>
                      <a:pt x="84" y="84"/>
                    </a:lnTo>
                    <a:close/>
                    <a:moveTo>
                      <a:pt x="38" y="1"/>
                    </a:moveTo>
                    <a:cubicBezTo>
                      <a:pt x="19" y="1"/>
                      <a:pt x="1" y="19"/>
                      <a:pt x="1" y="47"/>
                    </a:cubicBezTo>
                    <a:lnTo>
                      <a:pt x="1" y="6782"/>
                    </a:lnTo>
                    <a:cubicBezTo>
                      <a:pt x="1" y="6810"/>
                      <a:pt x="19" y="6828"/>
                      <a:pt x="38" y="6828"/>
                    </a:cubicBezTo>
                    <a:lnTo>
                      <a:pt x="1346" y="6828"/>
                    </a:lnTo>
                    <a:cubicBezTo>
                      <a:pt x="1364" y="6828"/>
                      <a:pt x="1383" y="6810"/>
                      <a:pt x="1383" y="6782"/>
                    </a:cubicBezTo>
                    <a:lnTo>
                      <a:pt x="1383" y="47"/>
                    </a:lnTo>
                    <a:cubicBezTo>
                      <a:pt x="1383" y="19"/>
                      <a:pt x="136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19"/>
              <p:cNvSpPr/>
              <p:nvPr/>
            </p:nvSpPr>
            <p:spPr>
              <a:xfrm>
                <a:off x="7359582" y="3130979"/>
                <a:ext cx="103538" cy="524622"/>
              </a:xfrm>
              <a:custGeom>
                <a:rect b="b" l="l" r="r" t="t"/>
                <a:pathLst>
                  <a:path extrusionOk="0" h="6587" w="1300">
                    <a:moveTo>
                      <a:pt x="1" y="1"/>
                    </a:moveTo>
                    <a:lnTo>
                      <a:pt x="1" y="6587"/>
                    </a:lnTo>
                    <a:lnTo>
                      <a:pt x="1299" y="6587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19"/>
              <p:cNvSpPr/>
              <p:nvPr/>
            </p:nvSpPr>
            <p:spPr>
              <a:xfrm>
                <a:off x="7355122" y="3126519"/>
                <a:ext cx="111662" cy="533542"/>
              </a:xfrm>
              <a:custGeom>
                <a:rect b="b" l="l" r="r" t="t"/>
                <a:pathLst>
                  <a:path extrusionOk="0" h="6699" w="1402">
                    <a:moveTo>
                      <a:pt x="1300" y="103"/>
                    </a:moveTo>
                    <a:lnTo>
                      <a:pt x="1300" y="6597"/>
                    </a:lnTo>
                    <a:lnTo>
                      <a:pt x="112" y="6597"/>
                    </a:lnTo>
                    <a:lnTo>
                      <a:pt x="112" y="103"/>
                    </a:lnTo>
                    <a:close/>
                    <a:moveTo>
                      <a:pt x="1" y="1"/>
                    </a:moveTo>
                    <a:lnTo>
                      <a:pt x="1" y="6699"/>
                    </a:lnTo>
                    <a:lnTo>
                      <a:pt x="1402" y="6699"/>
                    </a:lnTo>
                    <a:lnTo>
                      <a:pt x="14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19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rect b="b" l="l" r="r" t="t"/>
                <a:pathLst>
                  <a:path extrusionOk="0" h="3498" w="129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19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rect b="b" l="l" r="r" t="t"/>
                <a:pathLst>
                  <a:path extrusionOk="0" h="3610" w="1402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19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rect b="b" l="l" r="r" t="t"/>
                <a:pathLst>
                  <a:path extrusionOk="0" h="1921" w="130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19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rect b="b" l="l" r="r" t="t"/>
                <a:pathLst>
                  <a:path extrusionOk="0" h="2023" w="1402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19"/>
              <p:cNvSpPr/>
              <p:nvPr/>
            </p:nvSpPr>
            <p:spPr>
              <a:xfrm>
                <a:off x="7980967" y="3600163"/>
                <a:ext cx="103538" cy="66583"/>
              </a:xfrm>
              <a:custGeom>
                <a:rect b="b" l="l" r="r" t="t"/>
                <a:pathLst>
                  <a:path extrusionOk="0" h="836" w="1300">
                    <a:moveTo>
                      <a:pt x="0" y="0"/>
                    </a:moveTo>
                    <a:lnTo>
                      <a:pt x="0" y="835"/>
                    </a:lnTo>
                    <a:lnTo>
                      <a:pt x="1299" y="835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19"/>
              <p:cNvSpPr/>
              <p:nvPr/>
            </p:nvSpPr>
            <p:spPr>
              <a:xfrm>
                <a:off x="7976507" y="3595703"/>
                <a:ext cx="111662" cy="75424"/>
              </a:xfrm>
              <a:custGeom>
                <a:rect b="b" l="l" r="r" t="t"/>
                <a:pathLst>
                  <a:path extrusionOk="0" h="947" w="1402">
                    <a:moveTo>
                      <a:pt x="1299" y="103"/>
                    </a:moveTo>
                    <a:lnTo>
                      <a:pt x="1299" y="845"/>
                    </a:lnTo>
                    <a:lnTo>
                      <a:pt x="112" y="845"/>
                    </a:lnTo>
                    <a:lnTo>
                      <a:pt x="112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1" y="28"/>
                      <a:pt x="1" y="56"/>
                    </a:cubicBezTo>
                    <a:lnTo>
                      <a:pt x="1" y="891"/>
                    </a:lnTo>
                    <a:cubicBezTo>
                      <a:pt x="1" y="919"/>
                      <a:pt x="28" y="947"/>
                      <a:pt x="56" y="947"/>
                    </a:cubicBezTo>
                    <a:lnTo>
                      <a:pt x="1346" y="947"/>
                    </a:lnTo>
                    <a:cubicBezTo>
                      <a:pt x="1374" y="947"/>
                      <a:pt x="1401" y="919"/>
                      <a:pt x="1401" y="891"/>
                    </a:cubicBezTo>
                    <a:lnTo>
                      <a:pt x="1401" y="56"/>
                    </a:lnTo>
                    <a:cubicBezTo>
                      <a:pt x="1401" y="28"/>
                      <a:pt x="137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19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rect b="b" l="l" r="r" t="t"/>
                <a:pathLst>
                  <a:path extrusionOk="0" h="780" w="130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19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rect b="b" l="l" r="r" t="t"/>
                <a:pathLst>
                  <a:path extrusionOk="0" h="892" w="1401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0" y="1"/>
                    </a:moveTo>
                    <a:lnTo>
                      <a:pt x="0" y="891"/>
                    </a:lnTo>
                    <a:lnTo>
                      <a:pt x="1401" y="891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19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rect b="b" l="l" r="r" t="t"/>
                <a:pathLst>
                  <a:path extrusionOk="0" h="780" w="130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19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rect b="b" l="l" r="r" t="t"/>
                <a:pathLst>
                  <a:path extrusionOk="0" h="892" w="1401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835"/>
                    </a:lnTo>
                    <a:cubicBezTo>
                      <a:pt x="0" y="863"/>
                      <a:pt x="28" y="891"/>
                      <a:pt x="56" y="891"/>
                    </a:cubicBezTo>
                    <a:lnTo>
                      <a:pt x="1354" y="891"/>
                    </a:lnTo>
                    <a:cubicBezTo>
                      <a:pt x="1382" y="891"/>
                      <a:pt x="1401" y="863"/>
                      <a:pt x="1401" y="835"/>
                    </a:cubicBezTo>
                    <a:lnTo>
                      <a:pt x="1401" y="56"/>
                    </a:lnTo>
                    <a:cubicBezTo>
                      <a:pt x="1401" y="28"/>
                      <a:pt x="1382" y="1"/>
                      <a:pt x="13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19"/>
              <p:cNvSpPr/>
              <p:nvPr/>
            </p:nvSpPr>
            <p:spPr>
              <a:xfrm>
                <a:off x="7003284" y="3902326"/>
                <a:ext cx="295642" cy="127193"/>
              </a:xfrm>
              <a:custGeom>
                <a:rect b="b" l="l" r="r" t="t"/>
                <a:pathLst>
                  <a:path extrusionOk="0" h="1597" w="3712">
                    <a:moveTo>
                      <a:pt x="3712" y="1596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19"/>
              <p:cNvSpPr/>
              <p:nvPr/>
            </p:nvSpPr>
            <p:spPr>
              <a:xfrm>
                <a:off x="6998107" y="3897627"/>
                <a:ext cx="305996" cy="136273"/>
              </a:xfrm>
              <a:custGeom>
                <a:rect b="b" l="l" r="r" t="t"/>
                <a:pathLst>
                  <a:path extrusionOk="0" h="1711" w="3842">
                    <a:moveTo>
                      <a:pt x="62" y="0"/>
                    </a:moveTo>
                    <a:cubicBezTo>
                      <a:pt x="40" y="0"/>
                      <a:pt x="17" y="11"/>
                      <a:pt x="10" y="32"/>
                    </a:cubicBezTo>
                    <a:cubicBezTo>
                      <a:pt x="1" y="60"/>
                      <a:pt x="10" y="97"/>
                      <a:pt x="38" y="106"/>
                    </a:cubicBezTo>
                    <a:lnTo>
                      <a:pt x="3749" y="1702"/>
                    </a:lnTo>
                    <a:cubicBezTo>
                      <a:pt x="3758" y="1711"/>
                      <a:pt x="3767" y="1711"/>
                      <a:pt x="3777" y="1711"/>
                    </a:cubicBezTo>
                    <a:cubicBezTo>
                      <a:pt x="3795" y="1711"/>
                      <a:pt x="3814" y="1702"/>
                      <a:pt x="3823" y="1674"/>
                    </a:cubicBezTo>
                    <a:cubicBezTo>
                      <a:pt x="3842" y="1646"/>
                      <a:pt x="3823" y="1609"/>
                      <a:pt x="3795" y="1600"/>
                    </a:cubicBezTo>
                    <a:lnTo>
                      <a:pt x="84" y="4"/>
                    </a:lnTo>
                    <a:cubicBezTo>
                      <a:pt x="78" y="2"/>
                      <a:pt x="70" y="0"/>
                      <a:pt x="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19"/>
              <p:cNvSpPr/>
              <p:nvPr/>
            </p:nvSpPr>
            <p:spPr>
              <a:xfrm>
                <a:off x="6969355" y="3873495"/>
                <a:ext cx="48106" cy="48106"/>
              </a:xfrm>
              <a:custGeom>
                <a:rect b="b" l="l" r="r" t="t"/>
                <a:pathLst>
                  <a:path extrusionOk="0" h="604" w="604">
                    <a:moveTo>
                      <a:pt x="445" y="1"/>
                    </a:moveTo>
                    <a:lnTo>
                      <a:pt x="0" y="168"/>
                    </a:lnTo>
                    <a:lnTo>
                      <a:pt x="158" y="604"/>
                    </a:lnTo>
                    <a:lnTo>
                      <a:pt x="603" y="446"/>
                    </a:lnTo>
                    <a:lnTo>
                      <a:pt x="44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19"/>
              <p:cNvSpPr/>
              <p:nvPr/>
            </p:nvSpPr>
            <p:spPr>
              <a:xfrm>
                <a:off x="6964178" y="3868477"/>
                <a:ext cx="58459" cy="57583"/>
              </a:xfrm>
              <a:custGeom>
                <a:rect b="b" l="l" r="r" t="t"/>
                <a:pathLst>
                  <a:path extrusionOk="0" h="723" w="734">
                    <a:moveTo>
                      <a:pt x="473" y="129"/>
                    </a:moveTo>
                    <a:lnTo>
                      <a:pt x="594" y="472"/>
                    </a:lnTo>
                    <a:lnTo>
                      <a:pt x="260" y="593"/>
                    </a:lnTo>
                    <a:lnTo>
                      <a:pt x="139" y="259"/>
                    </a:lnTo>
                    <a:lnTo>
                      <a:pt x="473" y="129"/>
                    </a:lnTo>
                    <a:close/>
                    <a:moveTo>
                      <a:pt x="517" y="1"/>
                    </a:moveTo>
                    <a:cubicBezTo>
                      <a:pt x="508" y="1"/>
                      <a:pt x="500" y="3"/>
                      <a:pt x="492" y="8"/>
                    </a:cubicBezTo>
                    <a:lnTo>
                      <a:pt x="47" y="166"/>
                    </a:lnTo>
                    <a:cubicBezTo>
                      <a:pt x="28" y="175"/>
                      <a:pt x="19" y="184"/>
                      <a:pt x="10" y="194"/>
                    </a:cubicBezTo>
                    <a:cubicBezTo>
                      <a:pt x="10" y="212"/>
                      <a:pt x="0" y="222"/>
                      <a:pt x="10" y="240"/>
                    </a:cubicBezTo>
                    <a:lnTo>
                      <a:pt x="167" y="685"/>
                    </a:lnTo>
                    <a:cubicBezTo>
                      <a:pt x="177" y="704"/>
                      <a:pt x="204" y="722"/>
                      <a:pt x="223" y="722"/>
                    </a:cubicBezTo>
                    <a:lnTo>
                      <a:pt x="241" y="722"/>
                    </a:lnTo>
                    <a:lnTo>
                      <a:pt x="687" y="555"/>
                    </a:lnTo>
                    <a:cubicBezTo>
                      <a:pt x="724" y="546"/>
                      <a:pt x="733" y="509"/>
                      <a:pt x="724" y="481"/>
                    </a:cubicBezTo>
                    <a:lnTo>
                      <a:pt x="566" y="36"/>
                    </a:lnTo>
                    <a:cubicBezTo>
                      <a:pt x="559" y="16"/>
                      <a:pt x="538" y="1"/>
                      <a:pt x="5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19"/>
              <p:cNvSpPr/>
              <p:nvPr/>
            </p:nvSpPr>
            <p:spPr>
              <a:xfrm>
                <a:off x="7282596" y="3887114"/>
                <a:ext cx="591125" cy="551940"/>
              </a:xfrm>
              <a:custGeom>
                <a:rect b="b" l="l" r="r" t="t"/>
                <a:pathLst>
                  <a:path extrusionOk="0" h="6930" w="7422">
                    <a:moveTo>
                      <a:pt x="3722" y="1"/>
                    </a:moveTo>
                    <a:cubicBezTo>
                      <a:pt x="3544" y="1"/>
                      <a:pt x="3364" y="15"/>
                      <a:pt x="3182" y="43"/>
                    </a:cubicBezTo>
                    <a:cubicBezTo>
                      <a:pt x="1299" y="331"/>
                      <a:pt x="1" y="2093"/>
                      <a:pt x="288" y="3986"/>
                    </a:cubicBezTo>
                    <a:cubicBezTo>
                      <a:pt x="549" y="5702"/>
                      <a:pt x="2030" y="6929"/>
                      <a:pt x="3714" y="6929"/>
                    </a:cubicBezTo>
                    <a:cubicBezTo>
                      <a:pt x="3888" y="6929"/>
                      <a:pt x="4063" y="6916"/>
                      <a:pt x="4240" y="6889"/>
                    </a:cubicBezTo>
                    <a:cubicBezTo>
                      <a:pt x="6123" y="6593"/>
                      <a:pt x="7422" y="4830"/>
                      <a:pt x="7134" y="2938"/>
                    </a:cubicBezTo>
                    <a:cubicBezTo>
                      <a:pt x="6874" y="1227"/>
                      <a:pt x="5401" y="1"/>
                      <a:pt x="37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19"/>
              <p:cNvSpPr/>
              <p:nvPr/>
            </p:nvSpPr>
            <p:spPr>
              <a:xfrm>
                <a:off x="7277420" y="3882176"/>
                <a:ext cx="589692" cy="561099"/>
              </a:xfrm>
              <a:custGeom>
                <a:rect b="b" l="l" r="r" t="t"/>
                <a:pathLst>
                  <a:path extrusionOk="0" h="7045" w="7404">
                    <a:moveTo>
                      <a:pt x="3776" y="114"/>
                    </a:moveTo>
                    <a:cubicBezTo>
                      <a:pt x="5427" y="114"/>
                      <a:pt x="6884" y="1330"/>
                      <a:pt x="7144" y="3009"/>
                    </a:cubicBezTo>
                    <a:cubicBezTo>
                      <a:pt x="7283" y="3909"/>
                      <a:pt x="7060" y="4808"/>
                      <a:pt x="6522" y="5541"/>
                    </a:cubicBezTo>
                    <a:cubicBezTo>
                      <a:pt x="5984" y="6274"/>
                      <a:pt x="5196" y="6757"/>
                      <a:pt x="4296" y="6886"/>
                    </a:cubicBezTo>
                    <a:cubicBezTo>
                      <a:pt x="4119" y="6914"/>
                      <a:pt x="3952" y="6933"/>
                      <a:pt x="3776" y="6933"/>
                    </a:cubicBezTo>
                    <a:cubicBezTo>
                      <a:pt x="2125" y="6933"/>
                      <a:pt x="669" y="5718"/>
                      <a:pt x="409" y="4038"/>
                    </a:cubicBezTo>
                    <a:cubicBezTo>
                      <a:pt x="130" y="2183"/>
                      <a:pt x="1401" y="439"/>
                      <a:pt x="3266" y="161"/>
                    </a:cubicBezTo>
                    <a:cubicBezTo>
                      <a:pt x="3433" y="133"/>
                      <a:pt x="3609" y="114"/>
                      <a:pt x="3776" y="114"/>
                    </a:cubicBezTo>
                    <a:close/>
                    <a:moveTo>
                      <a:pt x="3765" y="1"/>
                    </a:moveTo>
                    <a:cubicBezTo>
                      <a:pt x="3591" y="1"/>
                      <a:pt x="3415" y="14"/>
                      <a:pt x="3238" y="40"/>
                    </a:cubicBezTo>
                    <a:cubicBezTo>
                      <a:pt x="1327" y="337"/>
                      <a:pt x="1" y="2137"/>
                      <a:pt x="297" y="4057"/>
                    </a:cubicBezTo>
                    <a:cubicBezTo>
                      <a:pt x="566" y="5801"/>
                      <a:pt x="2069" y="7044"/>
                      <a:pt x="3776" y="7044"/>
                    </a:cubicBezTo>
                    <a:cubicBezTo>
                      <a:pt x="3952" y="7044"/>
                      <a:pt x="4129" y="7035"/>
                      <a:pt x="4314" y="7007"/>
                    </a:cubicBezTo>
                    <a:cubicBezTo>
                      <a:pt x="5242" y="6868"/>
                      <a:pt x="6058" y="6367"/>
                      <a:pt x="6615" y="5606"/>
                    </a:cubicBezTo>
                    <a:cubicBezTo>
                      <a:pt x="7171" y="4855"/>
                      <a:pt x="7403" y="3918"/>
                      <a:pt x="7255" y="2990"/>
                    </a:cubicBezTo>
                    <a:cubicBezTo>
                      <a:pt x="6985" y="1247"/>
                      <a:pt x="5478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19"/>
              <p:cNvSpPr/>
              <p:nvPr/>
            </p:nvSpPr>
            <p:spPr>
              <a:xfrm>
                <a:off x="7236801" y="3869592"/>
                <a:ext cx="627364" cy="551781"/>
              </a:xfrm>
              <a:custGeom>
                <a:rect b="b" l="l" r="r" t="t"/>
                <a:pathLst>
                  <a:path extrusionOk="0" h="6928" w="7877">
                    <a:moveTo>
                      <a:pt x="3939" y="1"/>
                    </a:moveTo>
                    <a:cubicBezTo>
                      <a:pt x="2845" y="1"/>
                      <a:pt x="1768" y="518"/>
                      <a:pt x="1095" y="1488"/>
                    </a:cubicBezTo>
                    <a:cubicBezTo>
                      <a:pt x="0" y="3055"/>
                      <a:pt x="390" y="5208"/>
                      <a:pt x="1958" y="6302"/>
                    </a:cubicBezTo>
                    <a:cubicBezTo>
                      <a:pt x="2562" y="6724"/>
                      <a:pt x="3255" y="6927"/>
                      <a:pt x="3941" y="6927"/>
                    </a:cubicBezTo>
                    <a:cubicBezTo>
                      <a:pt x="5034" y="6927"/>
                      <a:pt x="6109" y="6412"/>
                      <a:pt x="6782" y="5449"/>
                    </a:cubicBezTo>
                    <a:cubicBezTo>
                      <a:pt x="7876" y="3881"/>
                      <a:pt x="7487" y="1720"/>
                      <a:pt x="5919" y="625"/>
                    </a:cubicBezTo>
                    <a:cubicBezTo>
                      <a:pt x="5315" y="203"/>
                      <a:pt x="4624" y="1"/>
                      <a:pt x="39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19"/>
              <p:cNvSpPr/>
              <p:nvPr/>
            </p:nvSpPr>
            <p:spPr>
              <a:xfrm>
                <a:off x="7250102" y="3865769"/>
                <a:ext cx="588895" cy="561258"/>
              </a:xfrm>
              <a:custGeom>
                <a:rect b="b" l="l" r="r" t="t"/>
                <a:pathLst>
                  <a:path extrusionOk="0" h="7047" w="7394">
                    <a:moveTo>
                      <a:pt x="3778" y="113"/>
                    </a:moveTo>
                    <a:cubicBezTo>
                      <a:pt x="5427" y="113"/>
                      <a:pt x="6874" y="1322"/>
                      <a:pt x="7134" y="3001"/>
                    </a:cubicBezTo>
                    <a:cubicBezTo>
                      <a:pt x="7273" y="3901"/>
                      <a:pt x="7051" y="4801"/>
                      <a:pt x="6513" y="5534"/>
                    </a:cubicBezTo>
                    <a:cubicBezTo>
                      <a:pt x="5975" y="6267"/>
                      <a:pt x="5186" y="6749"/>
                      <a:pt x="4286" y="6888"/>
                    </a:cubicBezTo>
                    <a:cubicBezTo>
                      <a:pt x="4111" y="6916"/>
                      <a:pt x="3936" y="6929"/>
                      <a:pt x="3764" y="6929"/>
                    </a:cubicBezTo>
                    <a:cubicBezTo>
                      <a:pt x="2114" y="6929"/>
                      <a:pt x="661" y="5720"/>
                      <a:pt x="409" y="4040"/>
                    </a:cubicBezTo>
                    <a:cubicBezTo>
                      <a:pt x="121" y="2185"/>
                      <a:pt x="1401" y="441"/>
                      <a:pt x="3256" y="153"/>
                    </a:cubicBezTo>
                    <a:cubicBezTo>
                      <a:pt x="3432" y="126"/>
                      <a:pt x="3606" y="113"/>
                      <a:pt x="3778" y="113"/>
                    </a:cubicBezTo>
                    <a:close/>
                    <a:moveTo>
                      <a:pt x="3777" y="1"/>
                    </a:moveTo>
                    <a:cubicBezTo>
                      <a:pt x="3599" y="1"/>
                      <a:pt x="3419" y="14"/>
                      <a:pt x="3238" y="42"/>
                    </a:cubicBezTo>
                    <a:cubicBezTo>
                      <a:pt x="1318" y="339"/>
                      <a:pt x="0" y="2139"/>
                      <a:pt x="288" y="4059"/>
                    </a:cubicBezTo>
                    <a:cubicBezTo>
                      <a:pt x="557" y="5794"/>
                      <a:pt x="2060" y="7046"/>
                      <a:pt x="3767" y="7046"/>
                    </a:cubicBezTo>
                    <a:cubicBezTo>
                      <a:pt x="3943" y="7046"/>
                      <a:pt x="4128" y="7027"/>
                      <a:pt x="4305" y="7000"/>
                    </a:cubicBezTo>
                    <a:cubicBezTo>
                      <a:pt x="5232" y="6861"/>
                      <a:pt x="6049" y="6360"/>
                      <a:pt x="6605" y="5608"/>
                    </a:cubicBezTo>
                    <a:cubicBezTo>
                      <a:pt x="7171" y="4847"/>
                      <a:pt x="7394" y="3920"/>
                      <a:pt x="7255" y="2983"/>
                    </a:cubicBezTo>
                    <a:cubicBezTo>
                      <a:pt x="6986" y="1252"/>
                      <a:pt x="5484" y="1"/>
                      <a:pt x="37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19"/>
              <p:cNvSpPr/>
              <p:nvPr/>
            </p:nvSpPr>
            <p:spPr>
              <a:xfrm>
                <a:off x="7643863" y="3925423"/>
                <a:ext cx="134600" cy="135078"/>
              </a:xfrm>
              <a:custGeom>
                <a:rect b="b" l="l" r="r" t="t"/>
                <a:pathLst>
                  <a:path extrusionOk="0" h="1696" w="1690">
                    <a:moveTo>
                      <a:pt x="105" y="0"/>
                    </a:moveTo>
                    <a:cubicBezTo>
                      <a:pt x="71" y="0"/>
                      <a:pt x="42" y="19"/>
                      <a:pt x="29" y="54"/>
                    </a:cubicBezTo>
                    <a:cubicBezTo>
                      <a:pt x="1" y="100"/>
                      <a:pt x="19" y="147"/>
                      <a:pt x="66" y="165"/>
                    </a:cubicBezTo>
                    <a:cubicBezTo>
                      <a:pt x="715" y="471"/>
                      <a:pt x="1225" y="991"/>
                      <a:pt x="1513" y="1649"/>
                    </a:cubicBezTo>
                    <a:cubicBezTo>
                      <a:pt x="1531" y="1677"/>
                      <a:pt x="1559" y="1696"/>
                      <a:pt x="1596" y="1696"/>
                    </a:cubicBezTo>
                    <a:cubicBezTo>
                      <a:pt x="1606" y="1696"/>
                      <a:pt x="1615" y="1696"/>
                      <a:pt x="1624" y="1687"/>
                    </a:cubicBezTo>
                    <a:cubicBezTo>
                      <a:pt x="1671" y="1668"/>
                      <a:pt x="1689" y="1622"/>
                      <a:pt x="1671" y="1575"/>
                    </a:cubicBezTo>
                    <a:cubicBezTo>
                      <a:pt x="1365" y="879"/>
                      <a:pt x="826" y="332"/>
                      <a:pt x="140" y="7"/>
                    </a:cubicBezTo>
                    <a:cubicBezTo>
                      <a:pt x="128" y="3"/>
                      <a:pt x="116" y="0"/>
                      <a:pt x="1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19"/>
              <p:cNvSpPr/>
              <p:nvPr/>
            </p:nvSpPr>
            <p:spPr>
              <a:xfrm>
                <a:off x="7895061" y="4209673"/>
                <a:ext cx="304483" cy="38548"/>
              </a:xfrm>
              <a:custGeom>
                <a:rect b="b" l="l" r="r" t="t"/>
                <a:pathLst>
                  <a:path extrusionOk="0" h="484" w="3823">
                    <a:moveTo>
                      <a:pt x="1" y="1"/>
                    </a:moveTo>
                    <a:lnTo>
                      <a:pt x="1" y="483"/>
                    </a:lnTo>
                    <a:lnTo>
                      <a:pt x="3823" y="483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19"/>
              <p:cNvSpPr/>
              <p:nvPr/>
            </p:nvSpPr>
            <p:spPr>
              <a:xfrm>
                <a:off x="7890681" y="4205293"/>
                <a:ext cx="314040" cy="48106"/>
              </a:xfrm>
              <a:custGeom>
                <a:rect b="b" l="l" r="r" t="t"/>
                <a:pathLst>
                  <a:path extrusionOk="0" h="604" w="3943">
                    <a:moveTo>
                      <a:pt x="3822" y="111"/>
                    </a:moveTo>
                    <a:lnTo>
                      <a:pt x="3822" y="482"/>
                    </a:lnTo>
                    <a:lnTo>
                      <a:pt x="121" y="482"/>
                    </a:ln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lnTo>
                      <a:pt x="0" y="547"/>
                    </a:lnTo>
                    <a:cubicBezTo>
                      <a:pt x="0" y="557"/>
                      <a:pt x="10" y="575"/>
                      <a:pt x="19" y="584"/>
                    </a:cubicBezTo>
                    <a:cubicBezTo>
                      <a:pt x="28" y="594"/>
                      <a:pt x="47" y="603"/>
                      <a:pt x="56" y="603"/>
                    </a:cubicBezTo>
                    <a:lnTo>
                      <a:pt x="3878" y="603"/>
                    </a:lnTo>
                    <a:cubicBezTo>
                      <a:pt x="3915" y="603"/>
                      <a:pt x="3943" y="575"/>
                      <a:pt x="3943" y="547"/>
                    </a:cubicBezTo>
                    <a:lnTo>
                      <a:pt x="3943" y="56"/>
                    </a:lnTo>
                    <a:cubicBezTo>
                      <a:pt x="3943" y="37"/>
                      <a:pt x="3934" y="19"/>
                      <a:pt x="3924" y="9"/>
                    </a:cubicBezTo>
                    <a:cubicBezTo>
                      <a:pt x="3915" y="0"/>
                      <a:pt x="3896" y="0"/>
                      <a:pt x="38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19"/>
              <p:cNvSpPr/>
              <p:nvPr/>
            </p:nvSpPr>
            <p:spPr>
              <a:xfrm>
                <a:off x="7895061" y="4136560"/>
                <a:ext cx="175219" cy="25885"/>
              </a:xfrm>
              <a:custGeom>
                <a:rect b="b" l="l" r="r" t="t"/>
                <a:pathLst>
                  <a:path extrusionOk="0" h="325" w="2200">
                    <a:moveTo>
                      <a:pt x="1" y="0"/>
                    </a:moveTo>
                    <a:lnTo>
                      <a:pt x="1" y="325"/>
                    </a:lnTo>
                    <a:lnTo>
                      <a:pt x="2199" y="325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19"/>
              <p:cNvSpPr/>
              <p:nvPr/>
            </p:nvSpPr>
            <p:spPr>
              <a:xfrm>
                <a:off x="7890681" y="4132100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56"/>
                    </a:cubicBezTo>
                    <a:lnTo>
                      <a:pt x="0" y="381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81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19"/>
              <p:cNvSpPr/>
              <p:nvPr/>
            </p:nvSpPr>
            <p:spPr>
              <a:xfrm>
                <a:off x="7895061" y="4064163"/>
                <a:ext cx="175219" cy="25168"/>
              </a:xfrm>
              <a:custGeom>
                <a:rect b="b" l="l" r="r" t="t"/>
                <a:pathLst>
                  <a:path extrusionOk="0" h="316" w="220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19"/>
              <p:cNvSpPr/>
              <p:nvPr/>
            </p:nvSpPr>
            <p:spPr>
              <a:xfrm>
                <a:off x="7890681" y="4059703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38"/>
                      <a:pt x="0" y="56"/>
                    </a:cubicBezTo>
                    <a:lnTo>
                      <a:pt x="0" y="372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72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19"/>
              <p:cNvSpPr/>
              <p:nvPr/>
            </p:nvSpPr>
            <p:spPr>
              <a:xfrm>
                <a:off x="7475415" y="3969546"/>
                <a:ext cx="156025" cy="115326"/>
              </a:xfrm>
              <a:custGeom>
                <a:rect b="b" l="l" r="r" t="t"/>
                <a:pathLst>
                  <a:path extrusionOk="0" h="1448" w="1959">
                    <a:moveTo>
                      <a:pt x="975" y="1"/>
                    </a:moveTo>
                    <a:cubicBezTo>
                      <a:pt x="437" y="1"/>
                      <a:pt x="1" y="437"/>
                      <a:pt x="1" y="975"/>
                    </a:cubicBezTo>
                    <a:lnTo>
                      <a:pt x="1" y="1448"/>
                    </a:lnTo>
                    <a:lnTo>
                      <a:pt x="353" y="1448"/>
                    </a:lnTo>
                    <a:lnTo>
                      <a:pt x="353" y="975"/>
                    </a:lnTo>
                    <a:cubicBezTo>
                      <a:pt x="353" y="632"/>
                      <a:pt x="641" y="353"/>
                      <a:pt x="984" y="353"/>
                    </a:cubicBezTo>
                    <a:cubicBezTo>
                      <a:pt x="1327" y="353"/>
                      <a:pt x="1606" y="632"/>
                      <a:pt x="1606" y="975"/>
                    </a:cubicBezTo>
                    <a:lnTo>
                      <a:pt x="1606" y="1448"/>
                    </a:lnTo>
                    <a:lnTo>
                      <a:pt x="1958" y="1448"/>
                    </a:lnTo>
                    <a:lnTo>
                      <a:pt x="1958" y="975"/>
                    </a:lnTo>
                    <a:cubicBezTo>
                      <a:pt x="1958" y="437"/>
                      <a:pt x="1513" y="1"/>
                      <a:pt x="9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19"/>
              <p:cNvSpPr/>
              <p:nvPr/>
            </p:nvSpPr>
            <p:spPr>
              <a:xfrm>
                <a:off x="7471035" y="3964369"/>
                <a:ext cx="164786" cy="125680"/>
              </a:xfrm>
              <a:custGeom>
                <a:rect b="b" l="l" r="r" t="t"/>
                <a:pathLst>
                  <a:path extrusionOk="0" h="1578" w="2069">
                    <a:moveTo>
                      <a:pt x="1039" y="121"/>
                    </a:moveTo>
                    <a:cubicBezTo>
                      <a:pt x="1540" y="121"/>
                      <a:pt x="1948" y="530"/>
                      <a:pt x="1948" y="1040"/>
                    </a:cubicBezTo>
                    <a:lnTo>
                      <a:pt x="1948" y="1457"/>
                    </a:lnTo>
                    <a:lnTo>
                      <a:pt x="1716" y="1457"/>
                    </a:lnTo>
                    <a:lnTo>
                      <a:pt x="1716" y="1040"/>
                    </a:lnTo>
                    <a:cubicBezTo>
                      <a:pt x="1716" y="660"/>
                      <a:pt x="1410" y="353"/>
                      <a:pt x="1030" y="353"/>
                    </a:cubicBezTo>
                    <a:cubicBezTo>
                      <a:pt x="659" y="353"/>
                      <a:pt x="353" y="660"/>
                      <a:pt x="353" y="1040"/>
                    </a:cubicBezTo>
                    <a:lnTo>
                      <a:pt x="353" y="1457"/>
                    </a:lnTo>
                    <a:lnTo>
                      <a:pt x="121" y="1457"/>
                    </a:lnTo>
                    <a:lnTo>
                      <a:pt x="121" y="1040"/>
                    </a:lnTo>
                    <a:cubicBezTo>
                      <a:pt x="121" y="530"/>
                      <a:pt x="529" y="121"/>
                      <a:pt x="1039" y="121"/>
                    </a:cubicBezTo>
                    <a:close/>
                    <a:moveTo>
                      <a:pt x="1039" y="1"/>
                    </a:moveTo>
                    <a:cubicBezTo>
                      <a:pt x="464" y="1"/>
                      <a:pt x="0" y="465"/>
                      <a:pt x="0" y="1040"/>
                    </a:cubicBezTo>
                    <a:lnTo>
                      <a:pt x="0" y="1513"/>
                    </a:lnTo>
                    <a:cubicBezTo>
                      <a:pt x="0" y="1550"/>
                      <a:pt x="28" y="1578"/>
                      <a:pt x="65" y="1578"/>
                    </a:cubicBezTo>
                    <a:lnTo>
                      <a:pt x="418" y="1578"/>
                    </a:lnTo>
                    <a:cubicBezTo>
                      <a:pt x="445" y="1578"/>
                      <a:pt x="473" y="1550"/>
                      <a:pt x="473" y="1513"/>
                    </a:cubicBezTo>
                    <a:lnTo>
                      <a:pt x="473" y="1040"/>
                    </a:lnTo>
                    <a:cubicBezTo>
                      <a:pt x="473" y="724"/>
                      <a:pt x="724" y="474"/>
                      <a:pt x="1039" y="474"/>
                    </a:cubicBezTo>
                    <a:cubicBezTo>
                      <a:pt x="1345" y="474"/>
                      <a:pt x="1605" y="724"/>
                      <a:pt x="1605" y="1040"/>
                    </a:cubicBezTo>
                    <a:lnTo>
                      <a:pt x="1605" y="1513"/>
                    </a:lnTo>
                    <a:cubicBezTo>
                      <a:pt x="1605" y="1550"/>
                      <a:pt x="1624" y="1578"/>
                      <a:pt x="1661" y="1578"/>
                    </a:cubicBezTo>
                    <a:lnTo>
                      <a:pt x="2013" y="1578"/>
                    </a:lnTo>
                    <a:cubicBezTo>
                      <a:pt x="2041" y="1578"/>
                      <a:pt x="2069" y="1550"/>
                      <a:pt x="2069" y="1513"/>
                    </a:cubicBezTo>
                    <a:lnTo>
                      <a:pt x="2069" y="1040"/>
                    </a:lnTo>
                    <a:cubicBezTo>
                      <a:pt x="2069" y="465"/>
                      <a:pt x="1605" y="1"/>
                      <a:pt x="10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19"/>
              <p:cNvSpPr/>
              <p:nvPr/>
            </p:nvSpPr>
            <p:spPr>
              <a:xfrm>
                <a:off x="7437744" y="4085587"/>
                <a:ext cx="231369" cy="192900"/>
              </a:xfrm>
              <a:custGeom>
                <a:rect b="b" l="l" r="r" t="t"/>
                <a:pathLst>
                  <a:path extrusionOk="0" h="2422" w="2905">
                    <a:moveTo>
                      <a:pt x="84" y="0"/>
                    </a:moveTo>
                    <a:cubicBezTo>
                      <a:pt x="38" y="0"/>
                      <a:pt x="10" y="37"/>
                      <a:pt x="10" y="74"/>
                    </a:cubicBezTo>
                    <a:lnTo>
                      <a:pt x="10" y="2347"/>
                    </a:lnTo>
                    <a:cubicBezTo>
                      <a:pt x="1" y="2384"/>
                      <a:pt x="38" y="2421"/>
                      <a:pt x="84" y="2421"/>
                    </a:cubicBezTo>
                    <a:lnTo>
                      <a:pt x="2821" y="2421"/>
                    </a:lnTo>
                    <a:cubicBezTo>
                      <a:pt x="2867" y="2421"/>
                      <a:pt x="2904" y="2384"/>
                      <a:pt x="2904" y="2347"/>
                    </a:cubicBezTo>
                    <a:lnTo>
                      <a:pt x="2904" y="74"/>
                    </a:lnTo>
                    <a:cubicBezTo>
                      <a:pt x="2904" y="37"/>
                      <a:pt x="2867" y="0"/>
                      <a:pt x="28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19"/>
              <p:cNvSpPr/>
              <p:nvPr/>
            </p:nvSpPr>
            <p:spPr>
              <a:xfrm>
                <a:off x="7433283" y="4080411"/>
                <a:ext cx="240209" cy="202537"/>
              </a:xfrm>
              <a:custGeom>
                <a:rect b="b" l="l" r="r" t="t"/>
                <a:pathLst>
                  <a:path extrusionOk="0" h="2543" w="3016">
                    <a:moveTo>
                      <a:pt x="2877" y="121"/>
                    </a:moveTo>
                    <a:cubicBezTo>
                      <a:pt x="2895" y="121"/>
                      <a:pt x="2905" y="130"/>
                      <a:pt x="2905" y="139"/>
                    </a:cubicBezTo>
                    <a:lnTo>
                      <a:pt x="2905" y="2412"/>
                    </a:lnTo>
                    <a:cubicBezTo>
                      <a:pt x="2905" y="2421"/>
                      <a:pt x="2886" y="2431"/>
                      <a:pt x="2877" y="2431"/>
                    </a:cubicBezTo>
                    <a:lnTo>
                      <a:pt x="140" y="2431"/>
                    </a:lnTo>
                    <a:cubicBezTo>
                      <a:pt x="131" y="2431"/>
                      <a:pt x="122" y="2421"/>
                      <a:pt x="122" y="2412"/>
                    </a:cubicBezTo>
                    <a:lnTo>
                      <a:pt x="122" y="139"/>
                    </a:lnTo>
                    <a:cubicBezTo>
                      <a:pt x="122" y="130"/>
                      <a:pt x="131" y="121"/>
                      <a:pt x="140" y="121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2412"/>
                    </a:lnTo>
                    <a:cubicBezTo>
                      <a:pt x="1" y="2486"/>
                      <a:pt x="66" y="2542"/>
                      <a:pt x="140" y="2542"/>
                    </a:cubicBezTo>
                    <a:lnTo>
                      <a:pt x="2877" y="2542"/>
                    </a:lnTo>
                    <a:cubicBezTo>
                      <a:pt x="2951" y="2542"/>
                      <a:pt x="3016" y="2486"/>
                      <a:pt x="3016" y="2412"/>
                    </a:cubicBezTo>
                    <a:lnTo>
                      <a:pt x="3016" y="139"/>
                    </a:lnTo>
                    <a:cubicBezTo>
                      <a:pt x="3016" y="65"/>
                      <a:pt x="2951" y="0"/>
                      <a:pt x="28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19"/>
              <p:cNvSpPr/>
              <p:nvPr/>
            </p:nvSpPr>
            <p:spPr>
              <a:xfrm>
                <a:off x="7532361" y="4141737"/>
                <a:ext cx="42132" cy="80601"/>
              </a:xfrm>
              <a:custGeom>
                <a:rect b="b" l="l" r="r" t="t"/>
                <a:pathLst>
                  <a:path extrusionOk="0" h="1012" w="529">
                    <a:moveTo>
                      <a:pt x="269" y="0"/>
                    </a:moveTo>
                    <a:cubicBezTo>
                      <a:pt x="121" y="0"/>
                      <a:pt x="0" y="121"/>
                      <a:pt x="0" y="269"/>
                    </a:cubicBezTo>
                    <a:cubicBezTo>
                      <a:pt x="0" y="371"/>
                      <a:pt x="56" y="464"/>
                      <a:pt x="148" y="510"/>
                    </a:cubicBezTo>
                    <a:lnTo>
                      <a:pt x="37" y="900"/>
                    </a:lnTo>
                    <a:cubicBezTo>
                      <a:pt x="28" y="956"/>
                      <a:pt x="65" y="1011"/>
                      <a:pt x="121" y="1011"/>
                    </a:cubicBezTo>
                    <a:lnTo>
                      <a:pt x="427" y="1011"/>
                    </a:lnTo>
                    <a:cubicBezTo>
                      <a:pt x="482" y="1011"/>
                      <a:pt x="520" y="956"/>
                      <a:pt x="510" y="900"/>
                    </a:cubicBezTo>
                    <a:lnTo>
                      <a:pt x="390" y="501"/>
                    </a:lnTo>
                    <a:cubicBezTo>
                      <a:pt x="473" y="455"/>
                      <a:pt x="529" y="371"/>
                      <a:pt x="529" y="269"/>
                    </a:cubicBezTo>
                    <a:cubicBezTo>
                      <a:pt x="529" y="121"/>
                      <a:pt x="417" y="0"/>
                      <a:pt x="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19"/>
              <p:cNvSpPr/>
              <p:nvPr/>
            </p:nvSpPr>
            <p:spPr>
              <a:xfrm>
                <a:off x="7527901" y="4137277"/>
                <a:ext cx="51769" cy="89521"/>
              </a:xfrm>
              <a:custGeom>
                <a:rect b="b" l="l" r="r" t="t"/>
                <a:pathLst>
                  <a:path extrusionOk="0" h="1124" w="650">
                    <a:moveTo>
                      <a:pt x="325" y="121"/>
                    </a:moveTo>
                    <a:cubicBezTo>
                      <a:pt x="436" y="121"/>
                      <a:pt x="529" y="214"/>
                      <a:pt x="529" y="325"/>
                    </a:cubicBezTo>
                    <a:cubicBezTo>
                      <a:pt x="529" y="399"/>
                      <a:pt x="492" y="474"/>
                      <a:pt x="418" y="511"/>
                    </a:cubicBezTo>
                    <a:cubicBezTo>
                      <a:pt x="399" y="520"/>
                      <a:pt x="390" y="548"/>
                      <a:pt x="390" y="576"/>
                    </a:cubicBezTo>
                    <a:lnTo>
                      <a:pt x="511" y="975"/>
                    </a:lnTo>
                    <a:cubicBezTo>
                      <a:pt x="511" y="984"/>
                      <a:pt x="501" y="993"/>
                      <a:pt x="501" y="993"/>
                    </a:cubicBezTo>
                    <a:cubicBezTo>
                      <a:pt x="501" y="1002"/>
                      <a:pt x="492" y="1002"/>
                      <a:pt x="483" y="1002"/>
                    </a:cubicBezTo>
                    <a:lnTo>
                      <a:pt x="177" y="1002"/>
                    </a:lnTo>
                    <a:cubicBezTo>
                      <a:pt x="158" y="1002"/>
                      <a:pt x="158" y="1002"/>
                      <a:pt x="158" y="993"/>
                    </a:cubicBezTo>
                    <a:cubicBezTo>
                      <a:pt x="149" y="993"/>
                      <a:pt x="149" y="984"/>
                      <a:pt x="149" y="975"/>
                    </a:cubicBezTo>
                    <a:lnTo>
                      <a:pt x="260" y="576"/>
                    </a:lnTo>
                    <a:cubicBezTo>
                      <a:pt x="269" y="548"/>
                      <a:pt x="260" y="520"/>
                      <a:pt x="232" y="511"/>
                    </a:cubicBezTo>
                    <a:cubicBezTo>
                      <a:pt x="158" y="474"/>
                      <a:pt x="112" y="409"/>
                      <a:pt x="112" y="325"/>
                    </a:cubicBezTo>
                    <a:cubicBezTo>
                      <a:pt x="112" y="214"/>
                      <a:pt x="204" y="121"/>
                      <a:pt x="325" y="121"/>
                    </a:cubicBezTo>
                    <a:close/>
                    <a:moveTo>
                      <a:pt x="325" y="1"/>
                    </a:moveTo>
                    <a:cubicBezTo>
                      <a:pt x="140" y="1"/>
                      <a:pt x="0" y="149"/>
                      <a:pt x="0" y="325"/>
                    </a:cubicBezTo>
                    <a:cubicBezTo>
                      <a:pt x="0" y="427"/>
                      <a:pt x="47" y="529"/>
                      <a:pt x="140" y="594"/>
                    </a:cubicBezTo>
                    <a:lnTo>
                      <a:pt x="37" y="947"/>
                    </a:lnTo>
                    <a:cubicBezTo>
                      <a:pt x="28" y="984"/>
                      <a:pt x="28" y="1030"/>
                      <a:pt x="56" y="1067"/>
                    </a:cubicBezTo>
                    <a:cubicBezTo>
                      <a:pt x="84" y="1105"/>
                      <a:pt x="130" y="1123"/>
                      <a:pt x="167" y="1123"/>
                    </a:cubicBezTo>
                    <a:lnTo>
                      <a:pt x="483" y="1123"/>
                    </a:lnTo>
                    <a:cubicBezTo>
                      <a:pt x="529" y="1123"/>
                      <a:pt x="566" y="1105"/>
                      <a:pt x="594" y="1067"/>
                    </a:cubicBezTo>
                    <a:cubicBezTo>
                      <a:pt x="622" y="1030"/>
                      <a:pt x="631" y="984"/>
                      <a:pt x="613" y="947"/>
                    </a:cubicBezTo>
                    <a:lnTo>
                      <a:pt x="520" y="585"/>
                    </a:lnTo>
                    <a:cubicBezTo>
                      <a:pt x="594" y="520"/>
                      <a:pt x="650" y="427"/>
                      <a:pt x="650" y="325"/>
                    </a:cubicBezTo>
                    <a:cubicBezTo>
                      <a:pt x="650" y="140"/>
                      <a:pt x="501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1" name="Google Shape;471;p19"/>
            <p:cNvGrpSpPr/>
            <p:nvPr/>
          </p:nvGrpSpPr>
          <p:grpSpPr>
            <a:xfrm flipH="1">
              <a:off x="3725955" y="3512636"/>
              <a:ext cx="1329443" cy="916475"/>
              <a:chOff x="713230" y="2963286"/>
              <a:chExt cx="1329443" cy="916475"/>
            </a:xfrm>
          </p:grpSpPr>
          <p:sp>
            <p:nvSpPr>
              <p:cNvPr id="472" name="Google Shape;472;p19"/>
              <p:cNvSpPr/>
              <p:nvPr/>
            </p:nvSpPr>
            <p:spPr>
              <a:xfrm>
                <a:off x="803044" y="2963286"/>
                <a:ext cx="9516" cy="59929"/>
              </a:xfrm>
              <a:custGeom>
                <a:rect b="b" l="l" r="r" t="t"/>
                <a:pathLst>
                  <a:path extrusionOk="0" h="762" w="121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696"/>
                    </a:lnTo>
                    <a:cubicBezTo>
                      <a:pt x="0" y="734"/>
                      <a:pt x="28" y="761"/>
                      <a:pt x="56" y="761"/>
                    </a:cubicBezTo>
                    <a:cubicBezTo>
                      <a:pt x="93" y="761"/>
                      <a:pt x="121" y="734"/>
                      <a:pt x="121" y="696"/>
                    </a:cubicBezTo>
                    <a:lnTo>
                      <a:pt x="121" y="56"/>
                    </a:lnTo>
                    <a:cubicBezTo>
                      <a:pt x="121" y="28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19"/>
              <p:cNvSpPr/>
              <p:nvPr/>
            </p:nvSpPr>
            <p:spPr>
              <a:xfrm>
                <a:off x="803044" y="3093131"/>
                <a:ext cx="9516" cy="59222"/>
              </a:xfrm>
              <a:custGeom>
                <a:rect b="b" l="l" r="r" t="t"/>
                <a:pathLst>
                  <a:path extrusionOk="0" h="753" w="121"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697"/>
                    </a:lnTo>
                    <a:cubicBezTo>
                      <a:pt x="0" y="724"/>
                      <a:pt x="28" y="752"/>
                      <a:pt x="56" y="752"/>
                    </a:cubicBezTo>
                    <a:cubicBezTo>
                      <a:pt x="93" y="752"/>
                      <a:pt x="121" y="724"/>
                      <a:pt x="121" y="697"/>
                    </a:cubicBezTo>
                    <a:lnTo>
                      <a:pt x="121" y="57"/>
                    </a:lnTo>
                    <a:cubicBezTo>
                      <a:pt x="121" y="19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19"/>
              <p:cNvSpPr/>
              <p:nvPr/>
            </p:nvSpPr>
            <p:spPr>
              <a:xfrm>
                <a:off x="842367" y="3053021"/>
                <a:ext cx="59929" cy="9595"/>
              </a:xfrm>
              <a:custGeom>
                <a:rect b="b" l="l" r="r" t="t"/>
                <a:pathLst>
                  <a:path extrusionOk="0" h="122" w="762">
                    <a:moveTo>
                      <a:pt x="66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06" y="121"/>
                    </a:lnTo>
                    <a:cubicBezTo>
                      <a:pt x="734" y="121"/>
                      <a:pt x="762" y="93"/>
                      <a:pt x="762" y="66"/>
                    </a:cubicBezTo>
                    <a:cubicBezTo>
                      <a:pt x="762" y="29"/>
                      <a:pt x="734" y="1"/>
                      <a:pt x="7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19"/>
              <p:cNvSpPr/>
              <p:nvPr/>
            </p:nvSpPr>
            <p:spPr>
              <a:xfrm>
                <a:off x="713230" y="3053021"/>
                <a:ext cx="59222" cy="9595"/>
              </a:xfrm>
              <a:custGeom>
                <a:rect b="b" l="l" r="r" t="t"/>
                <a:pathLst>
                  <a:path extrusionOk="0" h="122" w="753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57" y="121"/>
                    </a:cubicBezTo>
                    <a:lnTo>
                      <a:pt x="697" y="121"/>
                    </a:lnTo>
                    <a:cubicBezTo>
                      <a:pt x="734" y="121"/>
                      <a:pt x="752" y="93"/>
                      <a:pt x="752" y="66"/>
                    </a:cubicBezTo>
                    <a:cubicBezTo>
                      <a:pt x="752" y="29"/>
                      <a:pt x="734" y="1"/>
                      <a:pt x="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19"/>
              <p:cNvSpPr/>
              <p:nvPr/>
            </p:nvSpPr>
            <p:spPr>
              <a:xfrm>
                <a:off x="743902" y="3085896"/>
                <a:ext cx="35863" cy="35785"/>
              </a:xfrm>
              <a:custGeom>
                <a:rect b="b" l="l" r="r" t="t"/>
                <a:pathLst>
                  <a:path extrusionOk="0" h="455" w="456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19"/>
              <p:cNvSpPr/>
              <p:nvPr/>
            </p:nvSpPr>
            <p:spPr>
              <a:xfrm>
                <a:off x="738790" y="3081098"/>
                <a:ext cx="46087" cy="44986"/>
              </a:xfrm>
              <a:custGeom>
                <a:rect b="b" l="l" r="r" t="t"/>
                <a:pathLst>
                  <a:path extrusionOk="0" h="572" w="586">
                    <a:moveTo>
                      <a:pt x="521" y="1"/>
                    </a:moveTo>
                    <a:cubicBezTo>
                      <a:pt x="506" y="1"/>
                      <a:pt x="492" y="5"/>
                      <a:pt x="483" y="15"/>
                    </a:cubicBezTo>
                    <a:lnTo>
                      <a:pt x="28" y="469"/>
                    </a:lnTo>
                    <a:cubicBezTo>
                      <a:pt x="1" y="497"/>
                      <a:pt x="1" y="534"/>
                      <a:pt x="28" y="553"/>
                    </a:cubicBezTo>
                    <a:cubicBezTo>
                      <a:pt x="38" y="562"/>
                      <a:pt x="47" y="571"/>
                      <a:pt x="66" y="571"/>
                    </a:cubicBezTo>
                    <a:cubicBezTo>
                      <a:pt x="84" y="571"/>
                      <a:pt x="93" y="562"/>
                      <a:pt x="112" y="553"/>
                    </a:cubicBezTo>
                    <a:lnTo>
                      <a:pt x="567" y="98"/>
                    </a:lnTo>
                    <a:cubicBezTo>
                      <a:pt x="585" y="80"/>
                      <a:pt x="585" y="43"/>
                      <a:pt x="567" y="15"/>
                    </a:cubicBezTo>
                    <a:cubicBezTo>
                      <a:pt x="553" y="5"/>
                      <a:pt x="536" y="1"/>
                      <a:pt x="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19"/>
              <p:cNvSpPr/>
              <p:nvPr/>
            </p:nvSpPr>
            <p:spPr>
              <a:xfrm>
                <a:off x="835840" y="2993958"/>
                <a:ext cx="35785" cy="35785"/>
              </a:xfrm>
              <a:custGeom>
                <a:rect b="b" l="l" r="r" t="t"/>
                <a:pathLst>
                  <a:path extrusionOk="0" h="455" w="455">
                    <a:moveTo>
                      <a:pt x="0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19"/>
              <p:cNvSpPr/>
              <p:nvPr/>
            </p:nvSpPr>
            <p:spPr>
              <a:xfrm>
                <a:off x="830728" y="2989396"/>
                <a:ext cx="46009" cy="45458"/>
              </a:xfrm>
              <a:custGeom>
                <a:rect b="b" l="l" r="r" t="t"/>
                <a:pathLst>
                  <a:path extrusionOk="0" h="578" w="585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9"/>
                    </a:cubicBezTo>
                    <a:cubicBezTo>
                      <a:pt x="28" y="568"/>
                      <a:pt x="47" y="578"/>
                      <a:pt x="65" y="578"/>
                    </a:cubicBezTo>
                    <a:cubicBezTo>
                      <a:pt x="75" y="578"/>
                      <a:pt x="93" y="568"/>
                      <a:pt x="103" y="559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19"/>
              <p:cNvSpPr/>
              <p:nvPr/>
            </p:nvSpPr>
            <p:spPr>
              <a:xfrm>
                <a:off x="743902" y="2993958"/>
                <a:ext cx="35863" cy="35785"/>
              </a:xfrm>
              <a:custGeom>
                <a:rect b="b" l="l" r="r" t="t"/>
                <a:pathLst>
                  <a:path extrusionOk="0" h="455" w="456">
                    <a:moveTo>
                      <a:pt x="1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19"/>
              <p:cNvSpPr/>
              <p:nvPr/>
            </p:nvSpPr>
            <p:spPr>
              <a:xfrm>
                <a:off x="738790" y="2989396"/>
                <a:ext cx="46087" cy="45458"/>
              </a:xfrm>
              <a:custGeom>
                <a:rect b="b" l="l" r="r" t="t"/>
                <a:pathLst>
                  <a:path extrusionOk="0" h="578" w="586">
                    <a:moveTo>
                      <a:pt x="67" y="0"/>
                    </a:moveTo>
                    <a:cubicBezTo>
                      <a:pt x="52" y="0"/>
                      <a:pt x="38" y="7"/>
                      <a:pt x="28" y="21"/>
                    </a:cubicBezTo>
                    <a:cubicBezTo>
                      <a:pt x="1" y="40"/>
                      <a:pt x="1" y="77"/>
                      <a:pt x="28" y="105"/>
                    </a:cubicBezTo>
                    <a:lnTo>
                      <a:pt x="483" y="559"/>
                    </a:lnTo>
                    <a:cubicBezTo>
                      <a:pt x="492" y="568"/>
                      <a:pt x="502" y="578"/>
                      <a:pt x="520" y="578"/>
                    </a:cubicBezTo>
                    <a:cubicBezTo>
                      <a:pt x="539" y="578"/>
                      <a:pt x="548" y="568"/>
                      <a:pt x="567" y="559"/>
                    </a:cubicBezTo>
                    <a:cubicBezTo>
                      <a:pt x="585" y="531"/>
                      <a:pt x="585" y="494"/>
                      <a:pt x="567" y="476"/>
                    </a:cubicBezTo>
                    <a:lnTo>
                      <a:pt x="112" y="21"/>
                    </a:lnTo>
                    <a:cubicBezTo>
                      <a:pt x="98" y="7"/>
                      <a:pt x="82" y="0"/>
                      <a:pt x="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19"/>
              <p:cNvSpPr/>
              <p:nvPr/>
            </p:nvSpPr>
            <p:spPr>
              <a:xfrm>
                <a:off x="835840" y="3085896"/>
                <a:ext cx="35785" cy="35785"/>
              </a:xfrm>
              <a:custGeom>
                <a:rect b="b" l="l" r="r" t="t"/>
                <a:pathLst>
                  <a:path extrusionOk="0" h="455" w="455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19"/>
              <p:cNvSpPr/>
              <p:nvPr/>
            </p:nvSpPr>
            <p:spPr>
              <a:xfrm>
                <a:off x="830728" y="3081098"/>
                <a:ext cx="46009" cy="44986"/>
              </a:xfrm>
              <a:custGeom>
                <a:rect b="b" l="l" r="r" t="t"/>
                <a:pathLst>
                  <a:path extrusionOk="0" h="572" w="585">
                    <a:moveTo>
                      <a:pt x="64" y="1"/>
                    </a:moveTo>
                    <a:cubicBezTo>
                      <a:pt x="49" y="1"/>
                      <a:pt x="33" y="5"/>
                      <a:pt x="19" y="15"/>
                    </a:cubicBezTo>
                    <a:cubicBezTo>
                      <a:pt x="1" y="43"/>
                      <a:pt x="1" y="80"/>
                      <a:pt x="19" y="98"/>
                    </a:cubicBezTo>
                    <a:lnTo>
                      <a:pt x="474" y="553"/>
                    </a:lnTo>
                    <a:cubicBezTo>
                      <a:pt x="483" y="562"/>
                      <a:pt x="501" y="571"/>
                      <a:pt x="520" y="571"/>
                    </a:cubicBezTo>
                    <a:cubicBezTo>
                      <a:pt x="529" y="571"/>
                      <a:pt x="548" y="562"/>
                      <a:pt x="557" y="553"/>
                    </a:cubicBezTo>
                    <a:cubicBezTo>
                      <a:pt x="585" y="534"/>
                      <a:pt x="585" y="497"/>
                      <a:pt x="557" y="469"/>
                    </a:cubicBezTo>
                    <a:lnTo>
                      <a:pt x="103" y="15"/>
                    </a:lnTo>
                    <a:cubicBezTo>
                      <a:pt x="93" y="5"/>
                      <a:pt x="79" y="1"/>
                      <a:pt x="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19"/>
              <p:cNvSpPr/>
              <p:nvPr/>
            </p:nvSpPr>
            <p:spPr>
              <a:xfrm>
                <a:off x="1099227" y="3149281"/>
                <a:ext cx="70861" cy="71569"/>
              </a:xfrm>
              <a:custGeom>
                <a:rect b="b" l="l" r="r" t="t"/>
                <a:pathLst>
                  <a:path extrusionOk="0" h="910" w="901">
                    <a:moveTo>
                      <a:pt x="446" y="121"/>
                    </a:moveTo>
                    <a:cubicBezTo>
                      <a:pt x="631" y="121"/>
                      <a:pt x="789" y="270"/>
                      <a:pt x="789" y="455"/>
                    </a:cubicBezTo>
                    <a:cubicBezTo>
                      <a:pt x="789" y="641"/>
                      <a:pt x="631" y="789"/>
                      <a:pt x="446" y="789"/>
                    </a:cubicBezTo>
                    <a:cubicBezTo>
                      <a:pt x="269" y="789"/>
                      <a:pt x="112" y="641"/>
                      <a:pt x="112" y="455"/>
                    </a:cubicBezTo>
                    <a:cubicBezTo>
                      <a:pt x="112" y="270"/>
                      <a:pt x="269" y="121"/>
                      <a:pt x="446" y="121"/>
                    </a:cubicBezTo>
                    <a:close/>
                    <a:moveTo>
                      <a:pt x="446" y="1"/>
                    </a:moveTo>
                    <a:cubicBezTo>
                      <a:pt x="204" y="1"/>
                      <a:pt x="0" y="205"/>
                      <a:pt x="0" y="455"/>
                    </a:cubicBezTo>
                    <a:cubicBezTo>
                      <a:pt x="0" y="706"/>
                      <a:pt x="204" y="910"/>
                      <a:pt x="446" y="910"/>
                    </a:cubicBezTo>
                    <a:cubicBezTo>
                      <a:pt x="696" y="910"/>
                      <a:pt x="900" y="706"/>
                      <a:pt x="900" y="455"/>
                    </a:cubicBezTo>
                    <a:cubicBezTo>
                      <a:pt x="900" y="205"/>
                      <a:pt x="696" y="1"/>
                      <a:pt x="4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19"/>
              <p:cNvSpPr/>
              <p:nvPr/>
            </p:nvSpPr>
            <p:spPr>
              <a:xfrm>
                <a:off x="822706" y="3648376"/>
                <a:ext cx="300669" cy="38773"/>
              </a:xfrm>
              <a:custGeom>
                <a:rect b="b" l="l" r="r" t="t"/>
                <a:pathLst>
                  <a:path extrusionOk="0" h="493" w="3823">
                    <a:moveTo>
                      <a:pt x="0" y="0"/>
                    </a:moveTo>
                    <a:lnTo>
                      <a:pt x="0" y="492"/>
                    </a:lnTo>
                    <a:lnTo>
                      <a:pt x="3822" y="492"/>
                    </a:lnTo>
                    <a:lnTo>
                      <a:pt x="382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19"/>
              <p:cNvSpPr/>
              <p:nvPr/>
            </p:nvSpPr>
            <p:spPr>
              <a:xfrm>
                <a:off x="818302" y="3643972"/>
                <a:ext cx="309478" cy="47503"/>
              </a:xfrm>
              <a:custGeom>
                <a:rect b="b" l="l" r="r" t="t"/>
                <a:pathLst>
                  <a:path extrusionOk="0" h="604" w="3935">
                    <a:moveTo>
                      <a:pt x="3823" y="121"/>
                    </a:moveTo>
                    <a:lnTo>
                      <a:pt x="3823" y="492"/>
                    </a:lnTo>
                    <a:lnTo>
                      <a:pt x="112" y="492"/>
                    </a:lnTo>
                    <a:lnTo>
                      <a:pt x="112" y="121"/>
                    </a:lnTo>
                    <a:close/>
                    <a:moveTo>
                      <a:pt x="56" y="1"/>
                    </a:moveTo>
                    <a:cubicBezTo>
                      <a:pt x="38" y="1"/>
                      <a:pt x="29" y="10"/>
                      <a:pt x="10" y="19"/>
                    </a:cubicBezTo>
                    <a:cubicBezTo>
                      <a:pt x="1" y="29"/>
                      <a:pt x="1" y="47"/>
                      <a:pt x="1" y="56"/>
                    </a:cubicBezTo>
                    <a:lnTo>
                      <a:pt x="1" y="548"/>
                    </a:lnTo>
                    <a:cubicBezTo>
                      <a:pt x="1" y="585"/>
                      <a:pt x="19" y="604"/>
                      <a:pt x="56" y="604"/>
                    </a:cubicBezTo>
                    <a:lnTo>
                      <a:pt x="3878" y="604"/>
                    </a:lnTo>
                    <a:cubicBezTo>
                      <a:pt x="3906" y="604"/>
                      <a:pt x="3934" y="585"/>
                      <a:pt x="3934" y="548"/>
                    </a:cubicBezTo>
                    <a:lnTo>
                      <a:pt x="3934" y="56"/>
                    </a:lnTo>
                    <a:cubicBezTo>
                      <a:pt x="3934" y="47"/>
                      <a:pt x="3925" y="29"/>
                      <a:pt x="3916" y="19"/>
                    </a:cubicBezTo>
                    <a:cubicBezTo>
                      <a:pt x="3906" y="10"/>
                      <a:pt x="3888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19"/>
              <p:cNvSpPr/>
              <p:nvPr/>
            </p:nvSpPr>
            <p:spPr>
              <a:xfrm>
                <a:off x="950349" y="3576887"/>
                <a:ext cx="173025" cy="24853"/>
              </a:xfrm>
              <a:custGeom>
                <a:rect b="b" l="l" r="r" t="t"/>
                <a:pathLst>
                  <a:path extrusionOk="0" h="316" w="220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19"/>
              <p:cNvSpPr/>
              <p:nvPr/>
            </p:nvSpPr>
            <p:spPr>
              <a:xfrm>
                <a:off x="946024" y="3572482"/>
                <a:ext cx="181754" cy="33661"/>
              </a:xfrm>
              <a:custGeom>
                <a:rect b="b" l="l" r="r" t="t"/>
                <a:pathLst>
                  <a:path extrusionOk="0" h="428" w="2311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lnTo>
                      <a:pt x="0" y="372"/>
                    </a:lnTo>
                    <a:cubicBezTo>
                      <a:pt x="0" y="390"/>
                      <a:pt x="10" y="400"/>
                      <a:pt x="19" y="418"/>
                    </a:cubicBezTo>
                    <a:cubicBezTo>
                      <a:pt x="28" y="427"/>
                      <a:pt x="47" y="427"/>
                      <a:pt x="56" y="427"/>
                    </a:cubicBezTo>
                    <a:lnTo>
                      <a:pt x="2254" y="427"/>
                    </a:lnTo>
                    <a:cubicBezTo>
                      <a:pt x="2282" y="427"/>
                      <a:pt x="2310" y="409"/>
                      <a:pt x="2310" y="372"/>
                    </a:cubicBezTo>
                    <a:lnTo>
                      <a:pt x="2310" y="56"/>
                    </a:lnTo>
                    <a:cubicBezTo>
                      <a:pt x="2310" y="38"/>
                      <a:pt x="2301" y="28"/>
                      <a:pt x="2292" y="10"/>
                    </a:cubicBezTo>
                    <a:cubicBezTo>
                      <a:pt x="2282" y="1"/>
                      <a:pt x="2264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19"/>
              <p:cNvSpPr/>
              <p:nvPr/>
            </p:nvSpPr>
            <p:spPr>
              <a:xfrm>
                <a:off x="950349" y="3505397"/>
                <a:ext cx="173025" cy="24853"/>
              </a:xfrm>
              <a:custGeom>
                <a:rect b="b" l="l" r="r" t="t"/>
                <a:pathLst>
                  <a:path extrusionOk="0" h="316" w="220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19"/>
              <p:cNvSpPr/>
              <p:nvPr/>
            </p:nvSpPr>
            <p:spPr>
              <a:xfrm>
                <a:off x="946024" y="3500285"/>
                <a:ext cx="181754" cy="34369"/>
              </a:xfrm>
              <a:custGeom>
                <a:rect b="b" l="l" r="r" t="t"/>
                <a:pathLst>
                  <a:path extrusionOk="0" h="437" w="2311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0"/>
                    </a:moveTo>
                    <a:cubicBezTo>
                      <a:pt x="47" y="0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65"/>
                    </a:cubicBezTo>
                    <a:lnTo>
                      <a:pt x="0" y="381"/>
                    </a:lnTo>
                    <a:cubicBezTo>
                      <a:pt x="0" y="408"/>
                      <a:pt x="28" y="436"/>
                      <a:pt x="56" y="436"/>
                    </a:cubicBezTo>
                    <a:lnTo>
                      <a:pt x="2254" y="436"/>
                    </a:lnTo>
                    <a:cubicBezTo>
                      <a:pt x="2282" y="436"/>
                      <a:pt x="2310" y="408"/>
                      <a:pt x="2310" y="381"/>
                    </a:cubicBezTo>
                    <a:lnTo>
                      <a:pt x="2310" y="65"/>
                    </a:lnTo>
                    <a:cubicBezTo>
                      <a:pt x="2310" y="47"/>
                      <a:pt x="2301" y="28"/>
                      <a:pt x="2292" y="19"/>
                    </a:cubicBezTo>
                    <a:cubicBezTo>
                      <a:pt x="2282" y="10"/>
                      <a:pt x="2264" y="0"/>
                      <a:pt x="22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19"/>
              <p:cNvSpPr/>
              <p:nvPr/>
            </p:nvSpPr>
            <p:spPr>
              <a:xfrm>
                <a:off x="1144449" y="3330093"/>
                <a:ext cx="583722" cy="544713"/>
              </a:xfrm>
              <a:custGeom>
                <a:rect b="b" l="l" r="r" t="t"/>
                <a:pathLst>
                  <a:path extrusionOk="0" h="6926" w="7422">
                    <a:moveTo>
                      <a:pt x="3714" y="0"/>
                    </a:moveTo>
                    <a:cubicBezTo>
                      <a:pt x="2029" y="0"/>
                      <a:pt x="549" y="1227"/>
                      <a:pt x="288" y="2934"/>
                    </a:cubicBezTo>
                    <a:cubicBezTo>
                      <a:pt x="0" y="4827"/>
                      <a:pt x="1299" y="6599"/>
                      <a:pt x="3182" y="6886"/>
                    </a:cubicBezTo>
                    <a:cubicBezTo>
                      <a:pt x="3359" y="6913"/>
                      <a:pt x="3535" y="6926"/>
                      <a:pt x="3708" y="6926"/>
                    </a:cubicBezTo>
                    <a:cubicBezTo>
                      <a:pt x="5393" y="6926"/>
                      <a:pt x="6874" y="5699"/>
                      <a:pt x="7134" y="3992"/>
                    </a:cubicBezTo>
                    <a:cubicBezTo>
                      <a:pt x="7422" y="2099"/>
                      <a:pt x="6123" y="327"/>
                      <a:pt x="4240" y="40"/>
                    </a:cubicBezTo>
                    <a:cubicBezTo>
                      <a:pt x="4063" y="13"/>
                      <a:pt x="3887" y="0"/>
                      <a:pt x="37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19"/>
              <p:cNvSpPr/>
              <p:nvPr/>
            </p:nvSpPr>
            <p:spPr>
              <a:xfrm>
                <a:off x="1151763" y="3325532"/>
                <a:ext cx="569880" cy="554229"/>
              </a:xfrm>
              <a:custGeom>
                <a:rect b="b" l="l" r="r" t="t"/>
                <a:pathLst>
                  <a:path extrusionOk="0" h="7047" w="7246">
                    <a:moveTo>
                      <a:pt x="3618" y="116"/>
                    </a:moveTo>
                    <a:cubicBezTo>
                      <a:pt x="3785" y="116"/>
                      <a:pt x="3961" y="126"/>
                      <a:pt x="4138" y="154"/>
                    </a:cubicBezTo>
                    <a:cubicBezTo>
                      <a:pt x="5038" y="293"/>
                      <a:pt x="5826" y="775"/>
                      <a:pt x="6364" y="1508"/>
                    </a:cubicBezTo>
                    <a:cubicBezTo>
                      <a:pt x="6902" y="2241"/>
                      <a:pt x="7125" y="3141"/>
                      <a:pt x="6986" y="4040"/>
                    </a:cubicBezTo>
                    <a:cubicBezTo>
                      <a:pt x="6725" y="5720"/>
                      <a:pt x="5271" y="6929"/>
                      <a:pt x="3621" y="6929"/>
                    </a:cubicBezTo>
                    <a:cubicBezTo>
                      <a:pt x="3449" y="6929"/>
                      <a:pt x="3274" y="6916"/>
                      <a:pt x="3099" y="6888"/>
                    </a:cubicBezTo>
                    <a:cubicBezTo>
                      <a:pt x="2199" y="6749"/>
                      <a:pt x="1410" y="6267"/>
                      <a:pt x="872" y="5534"/>
                    </a:cubicBezTo>
                    <a:cubicBezTo>
                      <a:pt x="334" y="4801"/>
                      <a:pt x="112" y="3901"/>
                      <a:pt x="251" y="3002"/>
                    </a:cubicBezTo>
                    <a:cubicBezTo>
                      <a:pt x="510" y="1322"/>
                      <a:pt x="1967" y="116"/>
                      <a:pt x="3618" y="116"/>
                    </a:cubicBezTo>
                    <a:close/>
                    <a:moveTo>
                      <a:pt x="3618" y="1"/>
                    </a:moveTo>
                    <a:cubicBezTo>
                      <a:pt x="1910" y="1"/>
                      <a:pt x="408" y="1252"/>
                      <a:pt x="139" y="2983"/>
                    </a:cubicBezTo>
                    <a:cubicBezTo>
                      <a:pt x="0" y="3920"/>
                      <a:pt x="223" y="4848"/>
                      <a:pt x="780" y="5608"/>
                    </a:cubicBezTo>
                    <a:cubicBezTo>
                      <a:pt x="1336" y="6360"/>
                      <a:pt x="2152" y="6861"/>
                      <a:pt x="3089" y="7000"/>
                    </a:cubicBezTo>
                    <a:cubicBezTo>
                      <a:pt x="3266" y="7028"/>
                      <a:pt x="3442" y="7046"/>
                      <a:pt x="3618" y="7046"/>
                    </a:cubicBezTo>
                    <a:cubicBezTo>
                      <a:pt x="5325" y="7046"/>
                      <a:pt x="6837" y="5794"/>
                      <a:pt x="7097" y="4059"/>
                    </a:cubicBezTo>
                    <a:cubicBezTo>
                      <a:pt x="7245" y="3122"/>
                      <a:pt x="7013" y="2194"/>
                      <a:pt x="6457" y="1434"/>
                    </a:cubicBezTo>
                    <a:cubicBezTo>
                      <a:pt x="5900" y="682"/>
                      <a:pt x="5084" y="181"/>
                      <a:pt x="4156" y="42"/>
                    </a:cubicBezTo>
                    <a:cubicBezTo>
                      <a:pt x="3975" y="14"/>
                      <a:pt x="3795" y="1"/>
                      <a:pt x="3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19"/>
              <p:cNvSpPr/>
              <p:nvPr/>
            </p:nvSpPr>
            <p:spPr>
              <a:xfrm>
                <a:off x="1152471" y="3313892"/>
                <a:ext cx="621708" cy="544949"/>
              </a:xfrm>
              <a:custGeom>
                <a:rect b="b" l="l" r="r" t="t"/>
                <a:pathLst>
                  <a:path extrusionOk="0" h="6929" w="7905">
                    <a:moveTo>
                      <a:pt x="3948" y="1"/>
                    </a:moveTo>
                    <a:cubicBezTo>
                      <a:pt x="3318" y="1"/>
                      <a:pt x="2680" y="173"/>
                      <a:pt x="2106" y="533"/>
                    </a:cubicBezTo>
                    <a:cubicBezTo>
                      <a:pt x="492" y="1554"/>
                      <a:pt x="1" y="3688"/>
                      <a:pt x="1021" y="5311"/>
                    </a:cubicBezTo>
                    <a:cubicBezTo>
                      <a:pt x="1675" y="6354"/>
                      <a:pt x="2801" y="6929"/>
                      <a:pt x="3955" y="6929"/>
                    </a:cubicBezTo>
                    <a:cubicBezTo>
                      <a:pt x="4586" y="6929"/>
                      <a:pt x="5225" y="6757"/>
                      <a:pt x="5798" y="6396"/>
                    </a:cubicBezTo>
                    <a:cubicBezTo>
                      <a:pt x="7413" y="5376"/>
                      <a:pt x="7904" y="3242"/>
                      <a:pt x="6884" y="1619"/>
                    </a:cubicBezTo>
                    <a:cubicBezTo>
                      <a:pt x="6224" y="575"/>
                      <a:pt x="5099" y="1"/>
                      <a:pt x="39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19"/>
              <p:cNvSpPr/>
              <p:nvPr/>
            </p:nvSpPr>
            <p:spPr>
              <a:xfrm>
                <a:off x="1178739" y="3308938"/>
                <a:ext cx="582306" cy="553993"/>
              </a:xfrm>
              <a:custGeom>
                <a:rect b="b" l="l" r="r" t="t"/>
                <a:pathLst>
                  <a:path extrusionOk="0" h="7044" w="7404">
                    <a:moveTo>
                      <a:pt x="3628" y="114"/>
                    </a:moveTo>
                    <a:cubicBezTo>
                      <a:pt x="3795" y="114"/>
                      <a:pt x="3971" y="133"/>
                      <a:pt x="4138" y="160"/>
                    </a:cubicBezTo>
                    <a:cubicBezTo>
                      <a:pt x="5993" y="439"/>
                      <a:pt x="7273" y="2183"/>
                      <a:pt x="6995" y="4038"/>
                    </a:cubicBezTo>
                    <a:cubicBezTo>
                      <a:pt x="6735" y="5718"/>
                      <a:pt x="5280" y="6926"/>
                      <a:pt x="3630" y="6926"/>
                    </a:cubicBezTo>
                    <a:cubicBezTo>
                      <a:pt x="3458" y="6926"/>
                      <a:pt x="3284" y="6913"/>
                      <a:pt x="3108" y="6886"/>
                    </a:cubicBezTo>
                    <a:cubicBezTo>
                      <a:pt x="2208" y="6747"/>
                      <a:pt x="1420" y="6274"/>
                      <a:pt x="882" y="5541"/>
                    </a:cubicBezTo>
                    <a:cubicBezTo>
                      <a:pt x="344" y="4808"/>
                      <a:pt x="121" y="3908"/>
                      <a:pt x="260" y="3008"/>
                    </a:cubicBezTo>
                    <a:cubicBezTo>
                      <a:pt x="520" y="1320"/>
                      <a:pt x="1976" y="114"/>
                      <a:pt x="3628" y="114"/>
                    </a:cubicBezTo>
                    <a:close/>
                    <a:moveTo>
                      <a:pt x="3629" y="0"/>
                    </a:moveTo>
                    <a:cubicBezTo>
                      <a:pt x="1917" y="0"/>
                      <a:pt x="410" y="1247"/>
                      <a:pt x="149" y="2990"/>
                    </a:cubicBezTo>
                    <a:cubicBezTo>
                      <a:pt x="1" y="3918"/>
                      <a:pt x="232" y="4845"/>
                      <a:pt x="789" y="5606"/>
                    </a:cubicBezTo>
                    <a:cubicBezTo>
                      <a:pt x="1346" y="6367"/>
                      <a:pt x="2162" y="6858"/>
                      <a:pt x="3090" y="7007"/>
                    </a:cubicBezTo>
                    <a:cubicBezTo>
                      <a:pt x="3275" y="7034"/>
                      <a:pt x="3451" y="7044"/>
                      <a:pt x="3628" y="7044"/>
                    </a:cubicBezTo>
                    <a:cubicBezTo>
                      <a:pt x="5335" y="7044"/>
                      <a:pt x="6837" y="5791"/>
                      <a:pt x="7106" y="4057"/>
                    </a:cubicBezTo>
                    <a:cubicBezTo>
                      <a:pt x="7403" y="2136"/>
                      <a:pt x="6077" y="337"/>
                      <a:pt x="4156" y="40"/>
                    </a:cubicBezTo>
                    <a:cubicBezTo>
                      <a:pt x="3979" y="13"/>
                      <a:pt x="3803" y="0"/>
                      <a:pt x="36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19"/>
              <p:cNvSpPr/>
              <p:nvPr/>
            </p:nvSpPr>
            <p:spPr>
              <a:xfrm>
                <a:off x="1563950" y="3370439"/>
                <a:ext cx="117578" cy="119701"/>
              </a:xfrm>
              <a:custGeom>
                <a:rect b="b" l="l" r="r" t="t"/>
                <a:pathLst>
                  <a:path extrusionOk="0" h="1522" w="1495">
                    <a:moveTo>
                      <a:pt x="1" y="0"/>
                    </a:moveTo>
                    <a:lnTo>
                      <a:pt x="1494" y="1521"/>
                    </a:lnTo>
                    <a:cubicBezTo>
                      <a:pt x="1197" y="863"/>
                      <a:pt x="678" y="315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19"/>
              <p:cNvSpPr/>
              <p:nvPr/>
            </p:nvSpPr>
            <p:spPr>
              <a:xfrm>
                <a:off x="1555928" y="3363282"/>
                <a:ext cx="132836" cy="133386"/>
              </a:xfrm>
              <a:custGeom>
                <a:rect b="b" l="l" r="r" t="t"/>
                <a:pathLst>
                  <a:path extrusionOk="0" h="1696" w="1689">
                    <a:moveTo>
                      <a:pt x="104" y="0"/>
                    </a:moveTo>
                    <a:cubicBezTo>
                      <a:pt x="71" y="0"/>
                      <a:pt x="42" y="20"/>
                      <a:pt x="28" y="54"/>
                    </a:cubicBezTo>
                    <a:cubicBezTo>
                      <a:pt x="1" y="100"/>
                      <a:pt x="19" y="147"/>
                      <a:pt x="65" y="175"/>
                    </a:cubicBezTo>
                    <a:cubicBezTo>
                      <a:pt x="715" y="471"/>
                      <a:pt x="1225" y="991"/>
                      <a:pt x="1513" y="1650"/>
                    </a:cubicBezTo>
                    <a:cubicBezTo>
                      <a:pt x="1531" y="1677"/>
                      <a:pt x="1559" y="1696"/>
                      <a:pt x="1596" y="1696"/>
                    </a:cubicBezTo>
                    <a:lnTo>
                      <a:pt x="1633" y="1696"/>
                    </a:ln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9"/>
                      <a:pt x="826" y="332"/>
                      <a:pt x="140" y="8"/>
                    </a:cubicBezTo>
                    <a:cubicBezTo>
                      <a:pt x="128" y="3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19"/>
              <p:cNvSpPr/>
              <p:nvPr/>
            </p:nvSpPr>
            <p:spPr>
              <a:xfrm>
                <a:off x="1990058" y="3317117"/>
                <a:ext cx="47503" cy="47503"/>
              </a:xfrm>
              <a:custGeom>
                <a:rect b="b" l="l" r="r" t="t"/>
                <a:pathLst>
                  <a:path extrusionOk="0" h="604" w="604">
                    <a:moveTo>
                      <a:pt x="158" y="1"/>
                    </a:moveTo>
                    <a:lnTo>
                      <a:pt x="0" y="437"/>
                    </a:lnTo>
                    <a:lnTo>
                      <a:pt x="436" y="604"/>
                    </a:lnTo>
                    <a:lnTo>
                      <a:pt x="603" y="159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19"/>
              <p:cNvSpPr/>
              <p:nvPr/>
            </p:nvSpPr>
            <p:spPr>
              <a:xfrm>
                <a:off x="1277991" y="3581212"/>
                <a:ext cx="151790" cy="76524"/>
              </a:xfrm>
              <a:custGeom>
                <a:rect b="b" l="l" r="r" t="t"/>
                <a:pathLst>
                  <a:path extrusionOk="0" h="973" w="1930">
                    <a:moveTo>
                      <a:pt x="965" y="1"/>
                    </a:moveTo>
                    <a:cubicBezTo>
                      <a:pt x="427" y="1"/>
                      <a:pt x="0" y="437"/>
                      <a:pt x="0" y="966"/>
                    </a:cubicBezTo>
                    <a:cubicBezTo>
                      <a:pt x="0" y="970"/>
                      <a:pt x="483" y="973"/>
                      <a:pt x="965" y="973"/>
                    </a:cubicBezTo>
                    <a:cubicBezTo>
                      <a:pt x="1447" y="973"/>
                      <a:pt x="1930" y="970"/>
                      <a:pt x="1930" y="966"/>
                    </a:cubicBezTo>
                    <a:cubicBezTo>
                      <a:pt x="1930" y="437"/>
                      <a:pt x="1494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19"/>
              <p:cNvSpPr/>
              <p:nvPr/>
            </p:nvSpPr>
            <p:spPr>
              <a:xfrm>
                <a:off x="1272879" y="3576887"/>
                <a:ext cx="161306" cy="85411"/>
              </a:xfrm>
              <a:custGeom>
                <a:rect b="b" l="l" r="r" t="t"/>
                <a:pathLst>
                  <a:path extrusionOk="0" h="1086" w="2051">
                    <a:moveTo>
                      <a:pt x="1030" y="112"/>
                    </a:moveTo>
                    <a:cubicBezTo>
                      <a:pt x="1512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30" y="0"/>
                    </a:moveTo>
                    <a:cubicBezTo>
                      <a:pt x="464" y="0"/>
                      <a:pt x="0" y="455"/>
                      <a:pt x="0" y="1021"/>
                    </a:cubicBezTo>
                    <a:cubicBezTo>
                      <a:pt x="0" y="1076"/>
                      <a:pt x="0" y="1076"/>
                      <a:pt x="408" y="1086"/>
                    </a:cubicBezTo>
                    <a:lnTo>
                      <a:pt x="1132" y="1086"/>
                    </a:lnTo>
                    <a:cubicBezTo>
                      <a:pt x="2050" y="1086"/>
                      <a:pt x="2050" y="1086"/>
                      <a:pt x="2050" y="1021"/>
                    </a:cubicBezTo>
                    <a:cubicBezTo>
                      <a:pt x="2050" y="455"/>
                      <a:pt x="1587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19"/>
              <p:cNvSpPr/>
              <p:nvPr/>
            </p:nvSpPr>
            <p:spPr>
              <a:xfrm>
                <a:off x="1310787" y="3484241"/>
                <a:ext cx="86198" cy="86905"/>
              </a:xfrm>
              <a:custGeom>
                <a:rect b="b" l="l" r="r" t="t"/>
                <a:pathLst>
                  <a:path extrusionOk="0" h="1105" w="1096">
                    <a:moveTo>
                      <a:pt x="548" y="0"/>
                    </a:moveTo>
                    <a:cubicBezTo>
                      <a:pt x="251" y="0"/>
                      <a:pt x="1" y="251"/>
                      <a:pt x="1" y="548"/>
                    </a:cubicBezTo>
                    <a:cubicBezTo>
                      <a:pt x="1" y="854"/>
                      <a:pt x="251" y="1104"/>
                      <a:pt x="548" y="1104"/>
                    </a:cubicBezTo>
                    <a:cubicBezTo>
                      <a:pt x="854" y="1104"/>
                      <a:pt x="1095" y="854"/>
                      <a:pt x="1095" y="548"/>
                    </a:cubicBezTo>
                    <a:cubicBezTo>
                      <a:pt x="1095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19"/>
              <p:cNvSpPr/>
              <p:nvPr/>
            </p:nvSpPr>
            <p:spPr>
              <a:xfrm>
                <a:off x="1306383" y="3479837"/>
                <a:ext cx="95714" cy="95635"/>
              </a:xfrm>
              <a:custGeom>
                <a:rect b="b" l="l" r="r" t="t"/>
                <a:pathLst>
                  <a:path extrusionOk="0" h="1216" w="1217">
                    <a:moveTo>
                      <a:pt x="604" y="121"/>
                    </a:moveTo>
                    <a:cubicBezTo>
                      <a:pt x="882" y="121"/>
                      <a:pt x="1096" y="334"/>
                      <a:pt x="1096" y="604"/>
                    </a:cubicBezTo>
                    <a:cubicBezTo>
                      <a:pt x="1096" y="882"/>
                      <a:pt x="882" y="1095"/>
                      <a:pt x="604" y="1095"/>
                    </a:cubicBezTo>
                    <a:cubicBezTo>
                      <a:pt x="335" y="1095"/>
                      <a:pt x="122" y="882"/>
                      <a:pt x="122" y="604"/>
                    </a:cubicBezTo>
                    <a:cubicBezTo>
                      <a:pt x="122" y="334"/>
                      <a:pt x="335" y="121"/>
                      <a:pt x="604" y="121"/>
                    </a:cubicBezTo>
                    <a:close/>
                    <a:moveTo>
                      <a:pt x="604" y="1"/>
                    </a:moveTo>
                    <a:cubicBezTo>
                      <a:pt x="270" y="1"/>
                      <a:pt x="1" y="279"/>
                      <a:pt x="1" y="613"/>
                    </a:cubicBezTo>
                    <a:cubicBezTo>
                      <a:pt x="1" y="947"/>
                      <a:pt x="270" y="1216"/>
                      <a:pt x="604" y="1216"/>
                    </a:cubicBezTo>
                    <a:cubicBezTo>
                      <a:pt x="938" y="1216"/>
                      <a:pt x="1216" y="947"/>
                      <a:pt x="1216" y="613"/>
                    </a:cubicBezTo>
                    <a:cubicBezTo>
                      <a:pt x="1216" y="279"/>
                      <a:pt x="938" y="1"/>
                      <a:pt x="6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19"/>
              <p:cNvSpPr/>
              <p:nvPr/>
            </p:nvSpPr>
            <p:spPr>
              <a:xfrm>
                <a:off x="1499775" y="3581212"/>
                <a:ext cx="152576" cy="76524"/>
              </a:xfrm>
              <a:custGeom>
                <a:rect b="b" l="l" r="r" t="t"/>
                <a:pathLst>
                  <a:path extrusionOk="0" h="973" w="1940">
                    <a:moveTo>
                      <a:pt x="965" y="1"/>
                    </a:moveTo>
                    <a:cubicBezTo>
                      <a:pt x="436" y="1"/>
                      <a:pt x="0" y="437"/>
                      <a:pt x="0" y="966"/>
                    </a:cubicBezTo>
                    <a:cubicBezTo>
                      <a:pt x="0" y="970"/>
                      <a:pt x="485" y="973"/>
                      <a:pt x="970" y="973"/>
                    </a:cubicBezTo>
                    <a:cubicBezTo>
                      <a:pt x="1454" y="973"/>
                      <a:pt x="1939" y="970"/>
                      <a:pt x="1939" y="966"/>
                    </a:cubicBezTo>
                    <a:cubicBezTo>
                      <a:pt x="1939" y="437"/>
                      <a:pt x="1503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19"/>
              <p:cNvSpPr/>
              <p:nvPr/>
            </p:nvSpPr>
            <p:spPr>
              <a:xfrm>
                <a:off x="1495370" y="3576887"/>
                <a:ext cx="161306" cy="85411"/>
              </a:xfrm>
              <a:custGeom>
                <a:rect b="b" l="l" r="r" t="t"/>
                <a:pathLst>
                  <a:path extrusionOk="0" h="1086" w="2051">
                    <a:moveTo>
                      <a:pt x="1030" y="112"/>
                    </a:moveTo>
                    <a:cubicBezTo>
                      <a:pt x="1503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21" y="0"/>
                    </a:moveTo>
                    <a:cubicBezTo>
                      <a:pt x="464" y="0"/>
                      <a:pt x="1" y="455"/>
                      <a:pt x="1" y="1021"/>
                    </a:cubicBezTo>
                    <a:cubicBezTo>
                      <a:pt x="1" y="1076"/>
                      <a:pt x="1" y="1076"/>
                      <a:pt x="399" y="1086"/>
                    </a:cubicBezTo>
                    <a:lnTo>
                      <a:pt x="1132" y="1086"/>
                    </a:lnTo>
                    <a:cubicBezTo>
                      <a:pt x="2051" y="1086"/>
                      <a:pt x="2051" y="1086"/>
                      <a:pt x="2051" y="1021"/>
                    </a:cubicBezTo>
                    <a:cubicBezTo>
                      <a:pt x="2051" y="455"/>
                      <a:pt x="1587" y="0"/>
                      <a:pt x="1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19"/>
              <p:cNvSpPr/>
              <p:nvPr/>
            </p:nvSpPr>
            <p:spPr>
              <a:xfrm>
                <a:off x="1533278" y="3484241"/>
                <a:ext cx="86198" cy="86905"/>
              </a:xfrm>
              <a:custGeom>
                <a:rect b="b" l="l" r="r" t="t"/>
                <a:pathLst>
                  <a:path extrusionOk="0" h="1105" w="1096">
                    <a:moveTo>
                      <a:pt x="548" y="0"/>
                    </a:moveTo>
                    <a:cubicBezTo>
                      <a:pt x="251" y="0"/>
                      <a:pt x="1" y="251"/>
                      <a:pt x="1" y="557"/>
                    </a:cubicBezTo>
                    <a:cubicBezTo>
                      <a:pt x="1" y="854"/>
                      <a:pt x="242" y="1104"/>
                      <a:pt x="548" y="1104"/>
                    </a:cubicBezTo>
                    <a:cubicBezTo>
                      <a:pt x="854" y="1104"/>
                      <a:pt x="1096" y="854"/>
                      <a:pt x="1096" y="557"/>
                    </a:cubicBezTo>
                    <a:cubicBezTo>
                      <a:pt x="1096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19"/>
              <p:cNvSpPr/>
              <p:nvPr/>
            </p:nvSpPr>
            <p:spPr>
              <a:xfrm>
                <a:off x="1528952" y="3479837"/>
                <a:ext cx="95635" cy="95635"/>
              </a:xfrm>
              <a:custGeom>
                <a:rect b="b" l="l" r="r" t="t"/>
                <a:pathLst>
                  <a:path extrusionOk="0" h="1216" w="1216">
                    <a:moveTo>
                      <a:pt x="603" y="121"/>
                    </a:moveTo>
                    <a:cubicBezTo>
                      <a:pt x="872" y="121"/>
                      <a:pt x="1095" y="334"/>
                      <a:pt x="1095" y="604"/>
                    </a:cubicBezTo>
                    <a:cubicBezTo>
                      <a:pt x="1095" y="882"/>
                      <a:pt x="872" y="1095"/>
                      <a:pt x="603" y="1095"/>
                    </a:cubicBezTo>
                    <a:cubicBezTo>
                      <a:pt x="334" y="1095"/>
                      <a:pt x="112" y="882"/>
                      <a:pt x="112" y="604"/>
                    </a:cubicBezTo>
                    <a:cubicBezTo>
                      <a:pt x="112" y="334"/>
                      <a:pt x="334" y="121"/>
                      <a:pt x="603" y="121"/>
                    </a:cubicBezTo>
                    <a:close/>
                    <a:moveTo>
                      <a:pt x="603" y="1"/>
                    </a:moveTo>
                    <a:cubicBezTo>
                      <a:pt x="269" y="1"/>
                      <a:pt x="0" y="279"/>
                      <a:pt x="0" y="613"/>
                    </a:cubicBezTo>
                    <a:cubicBezTo>
                      <a:pt x="0" y="947"/>
                      <a:pt x="269" y="1216"/>
                      <a:pt x="603" y="1216"/>
                    </a:cubicBezTo>
                    <a:cubicBezTo>
                      <a:pt x="937" y="1216"/>
                      <a:pt x="1216" y="947"/>
                      <a:pt x="1216" y="613"/>
                    </a:cubicBezTo>
                    <a:cubicBezTo>
                      <a:pt x="1216" y="279"/>
                      <a:pt x="937" y="1"/>
                      <a:pt x="6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19"/>
              <p:cNvSpPr/>
              <p:nvPr/>
            </p:nvSpPr>
            <p:spPr>
              <a:xfrm>
                <a:off x="1374962" y="3594346"/>
                <a:ext cx="172317" cy="86512"/>
              </a:xfrm>
              <a:custGeom>
                <a:rect b="b" l="l" r="r" t="t"/>
                <a:pathLst>
                  <a:path extrusionOk="0" h="1100" w="2191">
                    <a:moveTo>
                      <a:pt x="1096" y="1"/>
                    </a:moveTo>
                    <a:cubicBezTo>
                      <a:pt x="493" y="1"/>
                      <a:pt x="1" y="493"/>
                      <a:pt x="1" y="1096"/>
                    </a:cubicBezTo>
                    <a:cubicBezTo>
                      <a:pt x="1" y="1096"/>
                      <a:pt x="974" y="1100"/>
                      <a:pt x="1623" y="1100"/>
                    </a:cubicBezTo>
                    <a:cubicBezTo>
                      <a:pt x="1947" y="1100"/>
                      <a:pt x="2190" y="1099"/>
                      <a:pt x="2190" y="1096"/>
                    </a:cubicBezTo>
                    <a:cubicBezTo>
                      <a:pt x="2190" y="493"/>
                      <a:pt x="1699" y="1"/>
                      <a:pt x="10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19"/>
              <p:cNvSpPr/>
              <p:nvPr/>
            </p:nvSpPr>
            <p:spPr>
              <a:xfrm>
                <a:off x="1370637" y="3590021"/>
                <a:ext cx="180968" cy="95635"/>
              </a:xfrm>
              <a:custGeom>
                <a:rect b="b" l="l" r="r" t="t"/>
                <a:pathLst>
                  <a:path extrusionOk="0" h="1216" w="2301">
                    <a:moveTo>
                      <a:pt x="1151" y="112"/>
                    </a:moveTo>
                    <a:cubicBezTo>
                      <a:pt x="1707" y="112"/>
                      <a:pt x="2162" y="548"/>
                      <a:pt x="2190" y="1095"/>
                    </a:cubicBezTo>
                    <a:lnTo>
                      <a:pt x="112" y="1095"/>
                    </a:lnTo>
                    <a:cubicBezTo>
                      <a:pt x="139" y="548"/>
                      <a:pt x="594" y="112"/>
                      <a:pt x="1151" y="112"/>
                    </a:cubicBezTo>
                    <a:close/>
                    <a:moveTo>
                      <a:pt x="1151" y="0"/>
                    </a:moveTo>
                    <a:cubicBezTo>
                      <a:pt x="510" y="0"/>
                      <a:pt x="0" y="511"/>
                      <a:pt x="0" y="1151"/>
                    </a:cubicBezTo>
                    <a:cubicBezTo>
                      <a:pt x="0" y="1206"/>
                      <a:pt x="0" y="1206"/>
                      <a:pt x="446" y="1216"/>
                    </a:cubicBezTo>
                    <a:lnTo>
                      <a:pt x="1271" y="1216"/>
                    </a:lnTo>
                    <a:cubicBezTo>
                      <a:pt x="2301" y="1216"/>
                      <a:pt x="2301" y="1216"/>
                      <a:pt x="2301" y="1151"/>
                    </a:cubicBezTo>
                    <a:cubicBezTo>
                      <a:pt x="2301" y="511"/>
                      <a:pt x="1791" y="0"/>
                      <a:pt x="11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>
                <a:off x="1412949" y="3484241"/>
                <a:ext cx="97837" cy="98545"/>
              </a:xfrm>
              <a:custGeom>
                <a:rect b="b" l="l" r="r" t="t"/>
                <a:pathLst>
                  <a:path extrusionOk="0" h="1253" w="1244">
                    <a:moveTo>
                      <a:pt x="622" y="0"/>
                    </a:moveTo>
                    <a:cubicBezTo>
                      <a:pt x="279" y="0"/>
                      <a:pt x="0" y="278"/>
                      <a:pt x="0" y="622"/>
                    </a:cubicBezTo>
                    <a:cubicBezTo>
                      <a:pt x="0" y="974"/>
                      <a:pt x="279" y="1253"/>
                      <a:pt x="622" y="1253"/>
                    </a:cubicBezTo>
                    <a:cubicBezTo>
                      <a:pt x="965" y="1253"/>
                      <a:pt x="1243" y="974"/>
                      <a:pt x="1243" y="622"/>
                    </a:cubicBezTo>
                    <a:cubicBezTo>
                      <a:pt x="1243" y="278"/>
                      <a:pt x="965" y="0"/>
                      <a:pt x="6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19"/>
              <p:cNvSpPr/>
              <p:nvPr/>
            </p:nvSpPr>
            <p:spPr>
              <a:xfrm>
                <a:off x="1407837" y="3479837"/>
                <a:ext cx="107354" cy="107354"/>
              </a:xfrm>
              <a:custGeom>
                <a:rect b="b" l="l" r="r" t="t"/>
                <a:pathLst>
                  <a:path extrusionOk="0" h="1365" w="1365">
                    <a:moveTo>
                      <a:pt x="687" y="121"/>
                    </a:moveTo>
                    <a:cubicBezTo>
                      <a:pt x="993" y="121"/>
                      <a:pt x="1253" y="372"/>
                      <a:pt x="1253" y="678"/>
                    </a:cubicBezTo>
                    <a:cubicBezTo>
                      <a:pt x="1253" y="993"/>
                      <a:pt x="993" y="1244"/>
                      <a:pt x="687" y="1244"/>
                    </a:cubicBezTo>
                    <a:cubicBezTo>
                      <a:pt x="371" y="1244"/>
                      <a:pt x="121" y="993"/>
                      <a:pt x="121" y="678"/>
                    </a:cubicBezTo>
                    <a:cubicBezTo>
                      <a:pt x="121" y="372"/>
                      <a:pt x="371" y="121"/>
                      <a:pt x="687" y="121"/>
                    </a:cubicBezTo>
                    <a:close/>
                    <a:moveTo>
                      <a:pt x="687" y="1"/>
                    </a:moveTo>
                    <a:cubicBezTo>
                      <a:pt x="307" y="1"/>
                      <a:pt x="0" y="307"/>
                      <a:pt x="0" y="678"/>
                    </a:cubicBezTo>
                    <a:cubicBezTo>
                      <a:pt x="0" y="1058"/>
                      <a:pt x="307" y="1364"/>
                      <a:pt x="687" y="1364"/>
                    </a:cubicBezTo>
                    <a:cubicBezTo>
                      <a:pt x="1058" y="1364"/>
                      <a:pt x="1364" y="1058"/>
                      <a:pt x="1364" y="678"/>
                    </a:cubicBezTo>
                    <a:cubicBezTo>
                      <a:pt x="1364" y="307"/>
                      <a:pt x="1058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>
                <a:off x="1985653" y="3311847"/>
                <a:ext cx="57019" cy="56469"/>
              </a:xfrm>
              <a:custGeom>
                <a:rect b="b" l="l" r="r" t="t"/>
                <a:pathLst>
                  <a:path extrusionOk="0" h="718" w="725">
                    <a:moveTo>
                      <a:pt x="251" y="133"/>
                    </a:moveTo>
                    <a:lnTo>
                      <a:pt x="585" y="253"/>
                    </a:lnTo>
                    <a:lnTo>
                      <a:pt x="464" y="587"/>
                    </a:lnTo>
                    <a:lnTo>
                      <a:pt x="130" y="467"/>
                    </a:lnTo>
                    <a:lnTo>
                      <a:pt x="251" y="133"/>
                    </a:lnTo>
                    <a:close/>
                    <a:moveTo>
                      <a:pt x="223" y="0"/>
                    </a:moveTo>
                    <a:cubicBezTo>
                      <a:pt x="195" y="0"/>
                      <a:pt x="175" y="17"/>
                      <a:pt x="168" y="40"/>
                    </a:cubicBezTo>
                    <a:lnTo>
                      <a:pt x="1" y="485"/>
                    </a:lnTo>
                    <a:cubicBezTo>
                      <a:pt x="1" y="495"/>
                      <a:pt x="1" y="513"/>
                      <a:pt x="1" y="522"/>
                    </a:cubicBezTo>
                    <a:cubicBezTo>
                      <a:pt x="10" y="541"/>
                      <a:pt x="19" y="550"/>
                      <a:pt x="38" y="559"/>
                    </a:cubicBezTo>
                    <a:lnTo>
                      <a:pt x="483" y="717"/>
                    </a:lnTo>
                    <a:lnTo>
                      <a:pt x="501" y="717"/>
                    </a:lnTo>
                    <a:cubicBezTo>
                      <a:pt x="520" y="717"/>
                      <a:pt x="548" y="708"/>
                      <a:pt x="557" y="680"/>
                    </a:cubicBezTo>
                    <a:lnTo>
                      <a:pt x="715" y="235"/>
                    </a:lnTo>
                    <a:cubicBezTo>
                      <a:pt x="724" y="207"/>
                      <a:pt x="715" y="179"/>
                      <a:pt x="678" y="161"/>
                    </a:cubicBezTo>
                    <a:lnTo>
                      <a:pt x="242" y="3"/>
                    </a:lnTo>
                    <a:cubicBezTo>
                      <a:pt x="235" y="1"/>
                      <a:pt x="229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1707716" y="3340239"/>
                <a:ext cx="302085" cy="134566"/>
              </a:xfrm>
              <a:custGeom>
                <a:rect b="b" l="l" r="r" t="t"/>
                <a:pathLst>
                  <a:path extrusionOk="0" h="1711" w="3841">
                    <a:moveTo>
                      <a:pt x="3769" y="0"/>
                    </a:moveTo>
                    <a:cubicBezTo>
                      <a:pt x="3762" y="0"/>
                      <a:pt x="3754" y="1"/>
                      <a:pt x="3748" y="4"/>
                    </a:cubicBezTo>
                    <a:lnTo>
                      <a:pt x="37" y="1599"/>
                    </a:lnTo>
                    <a:cubicBezTo>
                      <a:pt x="9" y="1618"/>
                      <a:pt x="0" y="1655"/>
                      <a:pt x="9" y="1683"/>
                    </a:cubicBezTo>
                    <a:cubicBezTo>
                      <a:pt x="19" y="1701"/>
                      <a:pt x="37" y="1711"/>
                      <a:pt x="65" y="1711"/>
                    </a:cubicBezTo>
                    <a:lnTo>
                      <a:pt x="84" y="1711"/>
                    </a:lnTo>
                    <a:lnTo>
                      <a:pt x="3794" y="115"/>
                    </a:lnTo>
                    <a:cubicBezTo>
                      <a:pt x="3822" y="106"/>
                      <a:pt x="3841" y="69"/>
                      <a:pt x="3822" y="41"/>
                    </a:cubicBezTo>
                    <a:cubicBezTo>
                      <a:pt x="3815" y="12"/>
                      <a:pt x="3792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oogle Shape;513;p20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514" name="Google Shape;514;p20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515" name="Google Shape;515;p2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6" name="Google Shape;516;p2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517" name="Google Shape;517;p2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518" name="Google Shape;518;p20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519" name="Google Shape;519;p2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0" name="Google Shape;520;p2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521" name="Google Shape;521;p2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522" name="Google Shape;522;p20"/>
          <p:cNvGrpSpPr/>
          <p:nvPr/>
        </p:nvGrpSpPr>
        <p:grpSpPr>
          <a:xfrm>
            <a:off x="5441862" y="1343334"/>
            <a:ext cx="2955370" cy="2456833"/>
            <a:chOff x="5475412" y="1860275"/>
            <a:chExt cx="2955370" cy="2456833"/>
          </a:xfrm>
        </p:grpSpPr>
        <p:sp>
          <p:nvSpPr>
            <p:cNvPr id="523" name="Google Shape;523;p20"/>
            <p:cNvSpPr/>
            <p:nvPr/>
          </p:nvSpPr>
          <p:spPr>
            <a:xfrm>
              <a:off x="5581433" y="2425462"/>
              <a:ext cx="115169" cy="115739"/>
            </a:xfrm>
            <a:custGeom>
              <a:rect b="b" l="l" r="r" t="t"/>
              <a:pathLst>
                <a:path extrusionOk="0" h="2033" w="2023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8233235" y="2755955"/>
              <a:ext cx="67690" cy="67633"/>
            </a:xfrm>
            <a:custGeom>
              <a:rect b="b" l="l" r="r" t="t"/>
              <a:pathLst>
                <a:path extrusionOk="0" h="1188" w="1189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5475412" y="3604065"/>
              <a:ext cx="119382" cy="119439"/>
            </a:xfrm>
            <a:custGeom>
              <a:rect b="b" l="l" r="r" t="t"/>
              <a:pathLst>
                <a:path extrusionOk="0" h="2098" w="2097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0"/>
            <p:cNvSpPr/>
            <p:nvPr/>
          </p:nvSpPr>
          <p:spPr>
            <a:xfrm>
              <a:off x="8311913" y="3834088"/>
              <a:ext cx="118870" cy="118870"/>
            </a:xfrm>
            <a:custGeom>
              <a:rect b="b" l="l" r="r" t="t"/>
              <a:pathLst>
                <a:path extrusionOk="0" h="2088" w="2088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8015063" y="1953753"/>
              <a:ext cx="6945" cy="42811"/>
            </a:xfrm>
            <a:custGeom>
              <a:rect b="b" l="l" r="r" t="t"/>
              <a:pathLst>
                <a:path extrusionOk="0" h="752" w="122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0"/>
            <p:cNvSpPr/>
            <p:nvPr/>
          </p:nvSpPr>
          <p:spPr>
            <a:xfrm>
              <a:off x="8015063" y="2047230"/>
              <a:ext cx="6945" cy="43381"/>
            </a:xfrm>
            <a:custGeom>
              <a:rect b="b" l="l" r="r" t="t"/>
              <a:pathLst>
                <a:path extrusionOk="0" h="762" w="122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0"/>
            <p:cNvSpPr/>
            <p:nvPr/>
          </p:nvSpPr>
          <p:spPr>
            <a:xfrm>
              <a:off x="8044097" y="2018709"/>
              <a:ext cx="42868" cy="6376"/>
            </a:xfrm>
            <a:custGeom>
              <a:rect b="b" l="l" r="r" t="t"/>
              <a:pathLst>
                <a:path extrusionOk="0" h="112" w="753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7950107" y="2018709"/>
              <a:ext cx="43381" cy="6376"/>
            </a:xfrm>
            <a:custGeom>
              <a:rect b="b" l="l" r="r" t="t"/>
              <a:pathLst>
                <a:path extrusionOk="0" h="112" w="762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7972309" y="2041936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7969121" y="2039032"/>
              <a:ext cx="32792" cy="32564"/>
            </a:xfrm>
            <a:custGeom>
              <a:rect b="b" l="l" r="r" t="t"/>
              <a:pathLst>
                <a:path extrusionOk="0" h="572" w="576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8038859" y="1975898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8035159" y="1972653"/>
              <a:ext cx="33304" cy="32393"/>
            </a:xfrm>
            <a:custGeom>
              <a:rect b="b" l="l" r="r" t="t"/>
              <a:pathLst>
                <a:path extrusionOk="0" h="569" w="585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7972309" y="1975898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7969121" y="1972653"/>
              <a:ext cx="32792" cy="32393"/>
            </a:xfrm>
            <a:custGeom>
              <a:rect b="b" l="l" r="r" t="t"/>
              <a:pathLst>
                <a:path extrusionOk="0" h="569" w="576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8038859" y="2041936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8035159" y="2039032"/>
              <a:ext cx="33304" cy="32564"/>
            </a:xfrm>
            <a:custGeom>
              <a:rect b="b" l="l" r="r" t="t"/>
              <a:pathLst>
                <a:path extrusionOk="0" h="572" w="585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8355158" y="2208282"/>
              <a:ext cx="51294" cy="51294"/>
            </a:xfrm>
            <a:custGeom>
              <a:rect b="b" l="l" r="r" t="t"/>
              <a:pathLst>
                <a:path extrusionOk="0" h="901" w="901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5739149" y="2773380"/>
              <a:ext cx="32792" cy="32792"/>
            </a:xfrm>
            <a:custGeom>
              <a:rect b="b" l="l" r="r" t="t"/>
              <a:pathLst>
                <a:path extrusionOk="0" h="576" w="576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6637773" y="1860275"/>
              <a:ext cx="32792" cy="32792"/>
            </a:xfrm>
            <a:custGeom>
              <a:rect b="b" l="l" r="r" t="t"/>
              <a:pathLst>
                <a:path extrusionOk="0" h="576" w="576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6622459" y="2287528"/>
              <a:ext cx="584671" cy="391621"/>
            </a:xfrm>
            <a:custGeom>
              <a:rect b="b" l="l" r="r" t="t"/>
              <a:pathLst>
                <a:path extrusionOk="0" h="6879" w="1027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6619783" y="2282746"/>
              <a:ext cx="591560" cy="399876"/>
            </a:xfrm>
            <a:custGeom>
              <a:rect b="b" l="l" r="r" t="t"/>
              <a:pathLst>
                <a:path extrusionOk="0" h="7024" w="10391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6175621" y="2313943"/>
              <a:ext cx="289489" cy="289432"/>
            </a:xfrm>
            <a:custGeom>
              <a:rect b="b" l="l" r="r" t="t"/>
              <a:pathLst>
                <a:path extrusionOk="0" h="5084" w="5085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6172490" y="2310755"/>
              <a:ext cx="295808" cy="295808"/>
            </a:xfrm>
            <a:custGeom>
              <a:rect b="b" l="l" r="r" t="t"/>
              <a:pathLst>
                <a:path extrusionOk="0" h="5196" w="5196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6359445" y="2342407"/>
              <a:ext cx="77653" cy="77709"/>
            </a:xfrm>
            <a:custGeom>
              <a:rect b="b" l="l" r="r" t="t"/>
              <a:pathLst>
                <a:path extrusionOk="0" h="1365" w="1364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6356257" y="2338764"/>
              <a:ext cx="84029" cy="84541"/>
            </a:xfrm>
            <a:custGeom>
              <a:rect b="b" l="l" r="r" t="t"/>
              <a:pathLst>
                <a:path extrusionOk="0" h="1485" w="1476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6631966" y="2285421"/>
              <a:ext cx="584671" cy="391223"/>
            </a:xfrm>
            <a:custGeom>
              <a:rect b="b" l="l" r="r" t="t"/>
              <a:pathLst>
                <a:path extrusionOk="0" h="6872" w="1027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6629290" y="2280127"/>
              <a:ext cx="591047" cy="399819"/>
            </a:xfrm>
            <a:custGeom>
              <a:rect b="b" l="l" r="r" t="t"/>
              <a:pathLst>
                <a:path extrusionOk="0" h="7023" w="10382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7338003" y="2218302"/>
              <a:ext cx="81410" cy="321711"/>
            </a:xfrm>
            <a:custGeom>
              <a:rect b="b" l="l" r="r" t="t"/>
              <a:pathLst>
                <a:path extrusionOk="0" h="5651" w="143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7334359" y="2214658"/>
              <a:ext cx="88241" cy="328543"/>
            </a:xfrm>
            <a:custGeom>
              <a:rect b="b" l="l" r="r" t="t"/>
              <a:pathLst>
                <a:path extrusionOk="0" h="5771" w="155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7468997" y="2075239"/>
              <a:ext cx="81922" cy="464777"/>
            </a:xfrm>
            <a:custGeom>
              <a:rect b="b" l="l" r="r" t="t"/>
              <a:pathLst>
                <a:path extrusionOk="0" h="8164" w="1439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7465297" y="2072051"/>
              <a:ext cx="88811" cy="471153"/>
            </a:xfrm>
            <a:custGeom>
              <a:rect b="b" l="l" r="r" t="t"/>
              <a:pathLst>
                <a:path extrusionOk="0" h="8276" w="156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7587296" y="2272214"/>
              <a:ext cx="81922" cy="267799"/>
            </a:xfrm>
            <a:custGeom>
              <a:rect b="b" l="l" r="r" t="t"/>
              <a:pathLst>
                <a:path extrusionOk="0" h="4704" w="1439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7583596" y="2269026"/>
              <a:ext cx="88811" cy="274175"/>
            </a:xfrm>
            <a:custGeom>
              <a:rect b="b" l="l" r="r" t="t"/>
              <a:pathLst>
                <a:path extrusionOk="0" h="4816" w="156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0"/>
            <p:cNvSpPr/>
            <p:nvPr/>
          </p:nvSpPr>
          <p:spPr>
            <a:xfrm>
              <a:off x="6112258" y="2077573"/>
              <a:ext cx="375055" cy="118642"/>
            </a:xfrm>
            <a:custGeom>
              <a:rect b="b" l="l" r="r" t="t"/>
              <a:pathLst>
                <a:path extrusionOk="0" h="2084" w="6588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0"/>
            <p:cNvSpPr/>
            <p:nvPr/>
          </p:nvSpPr>
          <p:spPr>
            <a:xfrm>
              <a:off x="6086412" y="2051443"/>
              <a:ext cx="59207" cy="59207"/>
            </a:xfrm>
            <a:custGeom>
              <a:rect b="b" l="l" r="r" t="t"/>
              <a:pathLst>
                <a:path extrusionOk="0" h="1040" w="104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6083224" y="2047742"/>
              <a:ext cx="66096" cy="66096"/>
            </a:xfrm>
            <a:custGeom>
              <a:rect b="b" l="l" r="r" t="t"/>
              <a:pathLst>
                <a:path extrusionOk="0" h="1161" w="1161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6314016" y="2051443"/>
              <a:ext cx="59207" cy="59207"/>
            </a:xfrm>
            <a:custGeom>
              <a:rect b="b" l="l" r="r" t="t"/>
              <a:pathLst>
                <a:path extrusionOk="0" h="1040" w="104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6310315" y="2047742"/>
              <a:ext cx="66096" cy="66096"/>
            </a:xfrm>
            <a:custGeom>
              <a:rect b="b" l="l" r="r" t="t"/>
              <a:pathLst>
                <a:path extrusionOk="0" h="1161" w="1161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0"/>
            <p:cNvSpPr/>
            <p:nvPr/>
          </p:nvSpPr>
          <p:spPr>
            <a:xfrm>
              <a:off x="6194635" y="2159722"/>
              <a:ext cx="59776" cy="59207"/>
            </a:xfrm>
            <a:custGeom>
              <a:rect b="b" l="l" r="r" t="t"/>
              <a:pathLst>
                <a:path extrusionOk="0" h="1040" w="105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0"/>
            <p:cNvSpPr/>
            <p:nvPr/>
          </p:nvSpPr>
          <p:spPr>
            <a:xfrm>
              <a:off x="6191504" y="2156022"/>
              <a:ext cx="66039" cy="66039"/>
            </a:xfrm>
            <a:custGeom>
              <a:rect b="b" l="l" r="r" t="t"/>
              <a:pathLst>
                <a:path extrusionOk="0" h="1160" w="116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0"/>
            <p:cNvSpPr/>
            <p:nvPr/>
          </p:nvSpPr>
          <p:spPr>
            <a:xfrm>
              <a:off x="6449223" y="2065163"/>
              <a:ext cx="362872" cy="228745"/>
            </a:xfrm>
            <a:custGeom>
              <a:rect b="b" l="l" r="r" t="t"/>
              <a:pathLst>
                <a:path extrusionOk="0" h="4018" w="6374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0"/>
            <p:cNvSpPr/>
            <p:nvPr/>
          </p:nvSpPr>
          <p:spPr>
            <a:xfrm>
              <a:off x="6446035" y="2062032"/>
              <a:ext cx="369760" cy="235064"/>
            </a:xfrm>
            <a:custGeom>
              <a:rect b="b" l="l" r="r" t="t"/>
              <a:pathLst>
                <a:path extrusionOk="0" h="4129" w="6495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0"/>
            <p:cNvSpPr/>
            <p:nvPr/>
          </p:nvSpPr>
          <p:spPr>
            <a:xfrm>
              <a:off x="6930332" y="1988081"/>
              <a:ext cx="278900" cy="261821"/>
            </a:xfrm>
            <a:custGeom>
              <a:rect b="b" l="l" r="r" t="t"/>
              <a:pathLst>
                <a:path extrusionOk="0" h="4599" w="4899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0"/>
            <p:cNvSpPr/>
            <p:nvPr/>
          </p:nvSpPr>
          <p:spPr>
            <a:xfrm>
              <a:off x="6927144" y="1984893"/>
              <a:ext cx="285276" cy="268368"/>
            </a:xfrm>
            <a:custGeom>
              <a:rect b="b" l="l" r="r" t="t"/>
              <a:pathLst>
                <a:path extrusionOk="0" h="4714" w="5011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0"/>
            <p:cNvSpPr/>
            <p:nvPr/>
          </p:nvSpPr>
          <p:spPr>
            <a:xfrm>
              <a:off x="6987888" y="2066757"/>
              <a:ext cx="40705" cy="40705"/>
            </a:xfrm>
            <a:custGeom>
              <a:rect b="b" l="l" r="r" t="t"/>
              <a:pathLst>
                <a:path extrusionOk="0" h="715" w="715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0"/>
            <p:cNvSpPr/>
            <p:nvPr/>
          </p:nvSpPr>
          <p:spPr>
            <a:xfrm>
              <a:off x="7051250" y="2066757"/>
              <a:ext cx="40762" cy="40705"/>
            </a:xfrm>
            <a:custGeom>
              <a:rect b="b" l="l" r="r" t="t"/>
              <a:pathLst>
                <a:path extrusionOk="0" h="715" w="716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0"/>
            <p:cNvSpPr/>
            <p:nvPr/>
          </p:nvSpPr>
          <p:spPr>
            <a:xfrm>
              <a:off x="7114100" y="2066757"/>
              <a:ext cx="40705" cy="40705"/>
            </a:xfrm>
            <a:custGeom>
              <a:rect b="b" l="l" r="r" t="t"/>
              <a:pathLst>
                <a:path extrusionOk="0" h="715" w="715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0"/>
            <p:cNvSpPr/>
            <p:nvPr/>
          </p:nvSpPr>
          <p:spPr>
            <a:xfrm>
              <a:off x="5743641" y="2204582"/>
              <a:ext cx="264098" cy="247873"/>
            </a:xfrm>
            <a:custGeom>
              <a:rect b="b" l="l" r="r" t="t"/>
              <a:pathLst>
                <a:path extrusionOk="0" h="4354" w="4639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0"/>
            <p:cNvSpPr/>
            <p:nvPr/>
          </p:nvSpPr>
          <p:spPr>
            <a:xfrm>
              <a:off x="5740453" y="2201451"/>
              <a:ext cx="270474" cy="254079"/>
            </a:xfrm>
            <a:custGeom>
              <a:rect b="b" l="l" r="r" t="t"/>
              <a:pathLst>
                <a:path extrusionOk="0" h="4463" w="4751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0"/>
            <p:cNvSpPr/>
            <p:nvPr/>
          </p:nvSpPr>
          <p:spPr>
            <a:xfrm>
              <a:off x="5914201" y="2279045"/>
              <a:ext cx="39168" cy="39168"/>
            </a:xfrm>
            <a:custGeom>
              <a:rect b="b" l="l" r="r" t="t"/>
              <a:pathLst>
                <a:path extrusionOk="0" h="688" w="688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0"/>
            <p:cNvSpPr/>
            <p:nvPr/>
          </p:nvSpPr>
          <p:spPr>
            <a:xfrm>
              <a:off x="5854027" y="2279045"/>
              <a:ext cx="39111" cy="39168"/>
            </a:xfrm>
            <a:custGeom>
              <a:rect b="b" l="l" r="r" t="t"/>
              <a:pathLst>
                <a:path extrusionOk="0" h="688" w="687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0"/>
            <p:cNvSpPr/>
            <p:nvPr/>
          </p:nvSpPr>
          <p:spPr>
            <a:xfrm>
              <a:off x="5794878" y="2279045"/>
              <a:ext cx="39111" cy="39168"/>
            </a:xfrm>
            <a:custGeom>
              <a:rect b="b" l="l" r="r" t="t"/>
              <a:pathLst>
                <a:path extrusionOk="0" h="688" w="687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0"/>
            <p:cNvSpPr/>
            <p:nvPr/>
          </p:nvSpPr>
          <p:spPr>
            <a:xfrm>
              <a:off x="7974415" y="2277337"/>
              <a:ext cx="216049" cy="210413"/>
            </a:xfrm>
            <a:custGeom>
              <a:rect b="b" l="l" r="r" t="t"/>
              <a:pathLst>
                <a:path extrusionOk="0" h="3696" w="3795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0"/>
            <p:cNvSpPr/>
            <p:nvPr/>
          </p:nvSpPr>
          <p:spPr>
            <a:xfrm>
              <a:off x="7970715" y="2274035"/>
              <a:ext cx="219750" cy="216846"/>
            </a:xfrm>
            <a:custGeom>
              <a:rect b="b" l="l" r="r" t="t"/>
              <a:pathLst>
                <a:path extrusionOk="0" h="3809" w="386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0"/>
            <p:cNvSpPr/>
            <p:nvPr/>
          </p:nvSpPr>
          <p:spPr>
            <a:xfrm>
              <a:off x="7946406" y="2402126"/>
              <a:ext cx="113063" cy="113120"/>
            </a:xfrm>
            <a:custGeom>
              <a:rect b="b" l="l" r="r" t="t"/>
              <a:pathLst>
                <a:path extrusionOk="0" h="1987" w="1986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0"/>
            <p:cNvSpPr/>
            <p:nvPr/>
          </p:nvSpPr>
          <p:spPr>
            <a:xfrm>
              <a:off x="7942706" y="2398938"/>
              <a:ext cx="119952" cy="119952"/>
            </a:xfrm>
            <a:custGeom>
              <a:rect b="b" l="l" r="r" t="t"/>
              <a:pathLst>
                <a:path extrusionOk="0" h="2107" w="2107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0"/>
            <p:cNvSpPr/>
            <p:nvPr/>
          </p:nvSpPr>
          <p:spPr>
            <a:xfrm>
              <a:off x="7741005" y="2150215"/>
              <a:ext cx="160030" cy="159518"/>
            </a:xfrm>
            <a:custGeom>
              <a:rect b="b" l="l" r="r" t="t"/>
              <a:pathLst>
                <a:path extrusionOk="0" h="2802" w="2811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0"/>
            <p:cNvSpPr/>
            <p:nvPr/>
          </p:nvSpPr>
          <p:spPr>
            <a:xfrm>
              <a:off x="7737817" y="2147027"/>
              <a:ext cx="166406" cy="166406"/>
            </a:xfrm>
            <a:custGeom>
              <a:rect b="b" l="l" r="r" t="t"/>
              <a:pathLst>
                <a:path extrusionOk="0" h="2923" w="2923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0"/>
            <p:cNvSpPr/>
            <p:nvPr/>
          </p:nvSpPr>
          <p:spPr>
            <a:xfrm>
              <a:off x="7784272" y="2170538"/>
              <a:ext cx="116763" cy="82719"/>
            </a:xfrm>
            <a:custGeom>
              <a:rect b="b" l="l" r="r" t="t"/>
              <a:pathLst>
                <a:path extrusionOk="0" h="1453" w="2051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0"/>
            <p:cNvSpPr/>
            <p:nvPr/>
          </p:nvSpPr>
          <p:spPr>
            <a:xfrm>
              <a:off x="6906023" y="3777817"/>
              <a:ext cx="89836" cy="89323"/>
            </a:xfrm>
            <a:custGeom>
              <a:rect b="b" l="l" r="r" t="t"/>
              <a:pathLst>
                <a:path extrusionOk="0" h="1569" w="1578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0"/>
            <p:cNvSpPr/>
            <p:nvPr/>
          </p:nvSpPr>
          <p:spPr>
            <a:xfrm>
              <a:off x="6902835" y="3774116"/>
              <a:ext cx="96212" cy="96212"/>
            </a:xfrm>
            <a:custGeom>
              <a:rect b="b" l="l" r="r" t="t"/>
              <a:pathLst>
                <a:path extrusionOk="0" h="1690" w="169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0"/>
            <p:cNvSpPr/>
            <p:nvPr/>
          </p:nvSpPr>
          <p:spPr>
            <a:xfrm>
              <a:off x="5894162" y="2528850"/>
              <a:ext cx="2115690" cy="1276541"/>
            </a:xfrm>
            <a:custGeom>
              <a:rect b="b" l="l" r="r" t="t"/>
              <a:pathLst>
                <a:path extrusionOk="0" h="22423" w="37163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0"/>
            <p:cNvSpPr/>
            <p:nvPr/>
          </p:nvSpPr>
          <p:spPr>
            <a:xfrm>
              <a:off x="5890974" y="2525662"/>
              <a:ext cx="2122066" cy="1282861"/>
            </a:xfrm>
            <a:custGeom>
              <a:rect b="b" l="l" r="r" t="t"/>
              <a:pathLst>
                <a:path extrusionOk="0" h="22534" w="37275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0"/>
            <p:cNvSpPr/>
            <p:nvPr/>
          </p:nvSpPr>
          <p:spPr>
            <a:xfrm>
              <a:off x="5995041" y="2636047"/>
              <a:ext cx="1891272" cy="1092771"/>
            </a:xfrm>
            <a:custGeom>
              <a:rect b="b" l="l" r="r" t="t"/>
              <a:pathLst>
                <a:path extrusionOk="0" h="19195" w="33221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0"/>
            <p:cNvSpPr/>
            <p:nvPr/>
          </p:nvSpPr>
          <p:spPr>
            <a:xfrm>
              <a:off x="5991341" y="2632916"/>
              <a:ext cx="1898103" cy="1099603"/>
            </a:xfrm>
            <a:custGeom>
              <a:rect b="b" l="l" r="r" t="t"/>
              <a:pathLst>
                <a:path extrusionOk="0" h="19315" w="33341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0"/>
            <p:cNvSpPr/>
            <p:nvPr/>
          </p:nvSpPr>
          <p:spPr>
            <a:xfrm>
              <a:off x="6933520" y="2560559"/>
              <a:ext cx="36492" cy="35980"/>
            </a:xfrm>
            <a:custGeom>
              <a:rect b="b" l="l" r="r" t="t"/>
              <a:pathLst>
                <a:path extrusionOk="0" h="632" w="641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0"/>
            <p:cNvSpPr/>
            <p:nvPr/>
          </p:nvSpPr>
          <p:spPr>
            <a:xfrm>
              <a:off x="6930332" y="2556859"/>
              <a:ext cx="43381" cy="43324"/>
            </a:xfrm>
            <a:custGeom>
              <a:rect b="b" l="l" r="r" t="t"/>
              <a:pathLst>
                <a:path extrusionOk="0" h="761" w="762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0"/>
            <p:cNvSpPr/>
            <p:nvPr/>
          </p:nvSpPr>
          <p:spPr>
            <a:xfrm>
              <a:off x="6645116" y="3892415"/>
              <a:ext cx="603173" cy="368166"/>
            </a:xfrm>
            <a:custGeom>
              <a:rect b="b" l="l" r="r" t="t"/>
              <a:pathLst>
                <a:path extrusionOk="0" h="6467" w="10595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0"/>
            <p:cNvSpPr/>
            <p:nvPr/>
          </p:nvSpPr>
          <p:spPr>
            <a:xfrm>
              <a:off x="6641416" y="3889284"/>
              <a:ext cx="610574" cy="374486"/>
            </a:xfrm>
            <a:custGeom>
              <a:rect b="b" l="l" r="r" t="t"/>
              <a:pathLst>
                <a:path extrusionOk="0" h="6578" w="10725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0"/>
            <p:cNvSpPr/>
            <p:nvPr/>
          </p:nvSpPr>
          <p:spPr>
            <a:xfrm>
              <a:off x="6645116" y="3892415"/>
              <a:ext cx="603173" cy="368166"/>
            </a:xfrm>
            <a:custGeom>
              <a:rect b="b" l="l" r="r" t="t"/>
              <a:pathLst>
                <a:path extrusionOk="0" h="6467" w="10595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0"/>
            <p:cNvSpPr/>
            <p:nvPr/>
          </p:nvSpPr>
          <p:spPr>
            <a:xfrm>
              <a:off x="6641416" y="3889284"/>
              <a:ext cx="610574" cy="374486"/>
            </a:xfrm>
            <a:custGeom>
              <a:rect b="b" l="l" r="r" t="t"/>
              <a:pathLst>
                <a:path extrusionOk="0" h="6578" w="10725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0"/>
            <p:cNvSpPr/>
            <p:nvPr/>
          </p:nvSpPr>
          <p:spPr>
            <a:xfrm>
              <a:off x="5893081" y="3731363"/>
              <a:ext cx="2115747" cy="206542"/>
            </a:xfrm>
            <a:custGeom>
              <a:rect b="b" l="l" r="r" t="t"/>
              <a:pathLst>
                <a:path extrusionOk="0" h="3628" w="37164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0"/>
            <p:cNvSpPr/>
            <p:nvPr/>
          </p:nvSpPr>
          <p:spPr>
            <a:xfrm>
              <a:off x="5889950" y="3727662"/>
              <a:ext cx="2122066" cy="213431"/>
            </a:xfrm>
            <a:custGeom>
              <a:rect b="b" l="l" r="r" t="t"/>
              <a:pathLst>
                <a:path extrusionOk="0" h="3749" w="37275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6906023" y="3777817"/>
              <a:ext cx="89836" cy="89323"/>
            </a:xfrm>
            <a:custGeom>
              <a:rect b="b" l="l" r="r" t="t"/>
              <a:pathLst>
                <a:path extrusionOk="0" h="1569" w="1578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0"/>
            <p:cNvSpPr/>
            <p:nvPr/>
          </p:nvSpPr>
          <p:spPr>
            <a:xfrm>
              <a:off x="6431802" y="4215089"/>
              <a:ext cx="1038346" cy="98318"/>
            </a:xfrm>
            <a:custGeom>
              <a:rect b="b" l="l" r="r" t="t"/>
              <a:pathLst>
                <a:path extrusionOk="0" h="1727" w="18239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6428614" y="4211958"/>
              <a:ext cx="1044666" cy="105150"/>
            </a:xfrm>
            <a:custGeom>
              <a:rect b="b" l="l" r="r" t="t"/>
              <a:pathLst>
                <a:path extrusionOk="0" h="1847" w="1835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0"/>
            <p:cNvSpPr/>
            <p:nvPr/>
          </p:nvSpPr>
          <p:spPr>
            <a:xfrm>
              <a:off x="6691628" y="4215089"/>
              <a:ext cx="519202" cy="49188"/>
            </a:xfrm>
            <a:custGeom>
              <a:rect b="b" l="l" r="r" t="t"/>
              <a:pathLst>
                <a:path extrusionOk="0" h="864" w="912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6687927" y="4211958"/>
              <a:ext cx="526033" cy="56019"/>
            </a:xfrm>
            <a:custGeom>
              <a:rect b="b" l="l" r="r" t="t"/>
              <a:pathLst>
                <a:path extrusionOk="0" h="984" w="924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0"/>
            <p:cNvSpPr/>
            <p:nvPr/>
          </p:nvSpPr>
          <p:spPr>
            <a:xfrm>
              <a:off x="7160554" y="2782355"/>
              <a:ext cx="560419" cy="804364"/>
            </a:xfrm>
            <a:custGeom>
              <a:rect b="b" l="l" r="r" t="t"/>
              <a:pathLst>
                <a:path extrusionOk="0" h="14129" w="9844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0"/>
            <p:cNvSpPr/>
            <p:nvPr/>
          </p:nvSpPr>
          <p:spPr>
            <a:xfrm>
              <a:off x="7157423" y="2779167"/>
              <a:ext cx="566738" cy="810740"/>
            </a:xfrm>
            <a:custGeom>
              <a:rect b="b" l="l" r="r" t="t"/>
              <a:pathLst>
                <a:path extrusionOk="0" h="14241" w="9955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0"/>
            <p:cNvSpPr/>
            <p:nvPr/>
          </p:nvSpPr>
          <p:spPr>
            <a:xfrm>
              <a:off x="7228186" y="2854200"/>
              <a:ext cx="187015" cy="186958"/>
            </a:xfrm>
            <a:custGeom>
              <a:rect b="b" l="l" r="r" t="t"/>
              <a:pathLst>
                <a:path extrusionOk="0" h="3284" w="3285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7592078" y="2824084"/>
              <a:ext cx="22203" cy="22203"/>
            </a:xfrm>
            <a:custGeom>
              <a:rect b="b" l="l" r="r" t="t"/>
              <a:pathLst>
                <a:path extrusionOk="0" h="390" w="39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0"/>
            <p:cNvSpPr/>
            <p:nvPr/>
          </p:nvSpPr>
          <p:spPr>
            <a:xfrm>
              <a:off x="7624243" y="2824084"/>
              <a:ext cx="21747" cy="22203"/>
            </a:xfrm>
            <a:custGeom>
              <a:rect b="b" l="l" r="r" t="t"/>
              <a:pathLst>
                <a:path extrusionOk="0" h="390" w="382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7653334" y="2824084"/>
              <a:ext cx="22203" cy="22203"/>
            </a:xfrm>
            <a:custGeom>
              <a:rect b="b" l="l" r="r" t="t"/>
              <a:pathLst>
                <a:path extrusionOk="0" h="390" w="39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0"/>
            <p:cNvSpPr/>
            <p:nvPr/>
          </p:nvSpPr>
          <p:spPr>
            <a:xfrm>
              <a:off x="7471104" y="2903842"/>
              <a:ext cx="172213" cy="6889"/>
            </a:xfrm>
            <a:custGeom>
              <a:rect b="b" l="l" r="r" t="t"/>
              <a:pathLst>
                <a:path extrusionOk="0" h="121" w="3025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0"/>
            <p:cNvSpPr/>
            <p:nvPr/>
          </p:nvSpPr>
          <p:spPr>
            <a:xfrm>
              <a:off x="7471104" y="2947677"/>
              <a:ext cx="172213" cy="6889"/>
            </a:xfrm>
            <a:custGeom>
              <a:rect b="b" l="l" r="r" t="t"/>
              <a:pathLst>
                <a:path extrusionOk="0" h="121" w="3025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0"/>
            <p:cNvSpPr/>
            <p:nvPr/>
          </p:nvSpPr>
          <p:spPr>
            <a:xfrm>
              <a:off x="7471104" y="2991456"/>
              <a:ext cx="172213" cy="6433"/>
            </a:xfrm>
            <a:custGeom>
              <a:rect b="b" l="l" r="r" t="t"/>
              <a:pathLst>
                <a:path extrusionOk="0" h="113" w="3025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0"/>
            <p:cNvSpPr/>
            <p:nvPr/>
          </p:nvSpPr>
          <p:spPr>
            <a:xfrm>
              <a:off x="7453171" y="3091309"/>
              <a:ext cx="186446" cy="187015"/>
            </a:xfrm>
            <a:custGeom>
              <a:rect b="b" l="l" r="r" t="t"/>
              <a:pathLst>
                <a:path extrusionOk="0" h="3285" w="3275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0"/>
            <p:cNvSpPr/>
            <p:nvPr/>
          </p:nvSpPr>
          <p:spPr>
            <a:xfrm>
              <a:off x="7231374" y="3221734"/>
              <a:ext cx="165325" cy="6945"/>
            </a:xfrm>
            <a:custGeom>
              <a:rect b="b" l="l" r="r" t="t"/>
              <a:pathLst>
                <a:path extrusionOk="0" h="122" w="2904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0"/>
            <p:cNvSpPr/>
            <p:nvPr/>
          </p:nvSpPr>
          <p:spPr>
            <a:xfrm>
              <a:off x="7231374" y="3178411"/>
              <a:ext cx="165325" cy="6433"/>
            </a:xfrm>
            <a:custGeom>
              <a:rect b="b" l="l" r="r" t="t"/>
              <a:pathLst>
                <a:path extrusionOk="0" h="113" w="2904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7231374" y="3134575"/>
              <a:ext cx="165325" cy="6433"/>
            </a:xfrm>
            <a:custGeom>
              <a:rect b="b" l="l" r="r" t="t"/>
              <a:pathLst>
                <a:path extrusionOk="0" h="113" w="2904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0"/>
            <p:cNvSpPr/>
            <p:nvPr/>
          </p:nvSpPr>
          <p:spPr>
            <a:xfrm>
              <a:off x="7417761" y="3341114"/>
              <a:ext cx="185990" cy="6376"/>
            </a:xfrm>
            <a:custGeom>
              <a:rect b="b" l="l" r="r" t="t"/>
              <a:pathLst>
                <a:path extrusionOk="0" h="112" w="3267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0"/>
            <p:cNvSpPr/>
            <p:nvPr/>
          </p:nvSpPr>
          <p:spPr>
            <a:xfrm>
              <a:off x="7245607" y="3341114"/>
              <a:ext cx="143179" cy="6376"/>
            </a:xfrm>
            <a:custGeom>
              <a:rect b="b" l="l" r="r" t="t"/>
              <a:pathLst>
                <a:path extrusionOk="0" h="112" w="2515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0"/>
            <p:cNvSpPr/>
            <p:nvPr/>
          </p:nvSpPr>
          <p:spPr>
            <a:xfrm>
              <a:off x="7245607" y="3390756"/>
              <a:ext cx="281519" cy="6376"/>
            </a:xfrm>
            <a:custGeom>
              <a:rect b="b" l="l" r="r" t="t"/>
              <a:pathLst>
                <a:path extrusionOk="0" h="112" w="4945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0"/>
            <p:cNvSpPr/>
            <p:nvPr/>
          </p:nvSpPr>
          <p:spPr>
            <a:xfrm>
              <a:off x="7337490" y="2894335"/>
              <a:ext cx="44975" cy="47024"/>
            </a:xfrm>
            <a:custGeom>
              <a:rect b="b" l="l" r="r" t="t"/>
              <a:pathLst>
                <a:path extrusionOk="0" h="826" w="79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0"/>
            <p:cNvSpPr/>
            <p:nvPr/>
          </p:nvSpPr>
          <p:spPr>
            <a:xfrm>
              <a:off x="7333790" y="2890065"/>
              <a:ext cx="51806" cy="54994"/>
            </a:xfrm>
            <a:custGeom>
              <a:rect b="b" l="l" r="r" t="t"/>
              <a:pathLst>
                <a:path extrusionOk="0" h="966" w="91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0"/>
            <p:cNvSpPr/>
            <p:nvPr/>
          </p:nvSpPr>
          <p:spPr>
            <a:xfrm>
              <a:off x="7250389" y="2883404"/>
              <a:ext cx="133672" cy="129971"/>
            </a:xfrm>
            <a:custGeom>
              <a:rect b="b" l="l" r="r" t="t"/>
              <a:pathLst>
                <a:path extrusionOk="0" h="2283" w="2348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0"/>
            <p:cNvSpPr/>
            <p:nvPr/>
          </p:nvSpPr>
          <p:spPr>
            <a:xfrm>
              <a:off x="7249819" y="2879875"/>
              <a:ext cx="138454" cy="137031"/>
            </a:xfrm>
            <a:custGeom>
              <a:rect b="b" l="l" r="r" t="t"/>
              <a:pathLst>
                <a:path extrusionOk="0" h="2407" w="2432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0"/>
            <p:cNvSpPr/>
            <p:nvPr/>
          </p:nvSpPr>
          <p:spPr>
            <a:xfrm>
              <a:off x="7464272" y="3113853"/>
              <a:ext cx="157411" cy="137714"/>
            </a:xfrm>
            <a:custGeom>
              <a:rect b="b" l="l" r="r" t="t"/>
              <a:pathLst>
                <a:path extrusionOk="0" h="2419" w="2765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0"/>
            <p:cNvSpPr/>
            <p:nvPr/>
          </p:nvSpPr>
          <p:spPr>
            <a:xfrm>
              <a:off x="7461084" y="3111177"/>
              <a:ext cx="156899" cy="144431"/>
            </a:xfrm>
            <a:custGeom>
              <a:rect b="b" l="l" r="r" t="t"/>
              <a:pathLst>
                <a:path extrusionOk="0" h="2537" w="2756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7495925" y="3135657"/>
              <a:ext cx="95130" cy="95642"/>
            </a:xfrm>
            <a:custGeom>
              <a:rect b="b" l="l" r="r" t="t"/>
              <a:pathLst>
                <a:path extrusionOk="0" h="1680" w="1671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0"/>
            <p:cNvSpPr/>
            <p:nvPr/>
          </p:nvSpPr>
          <p:spPr>
            <a:xfrm>
              <a:off x="7492224" y="3132469"/>
              <a:ext cx="102531" cy="102019"/>
            </a:xfrm>
            <a:custGeom>
              <a:rect b="b" l="l" r="r" t="t"/>
              <a:pathLst>
                <a:path extrusionOk="0" h="1792" w="1801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0"/>
            <p:cNvSpPr/>
            <p:nvPr/>
          </p:nvSpPr>
          <p:spPr>
            <a:xfrm>
              <a:off x="7504920" y="3149434"/>
              <a:ext cx="77140" cy="67576"/>
            </a:xfrm>
            <a:custGeom>
              <a:rect b="b" l="l" r="r" t="t"/>
              <a:pathLst>
                <a:path extrusionOk="0" h="1187" w="1355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0"/>
            <p:cNvSpPr/>
            <p:nvPr/>
          </p:nvSpPr>
          <p:spPr>
            <a:xfrm>
              <a:off x="7501219" y="3146246"/>
              <a:ext cx="84541" cy="74521"/>
            </a:xfrm>
            <a:custGeom>
              <a:rect b="b" l="l" r="r" t="t"/>
              <a:pathLst>
                <a:path extrusionOk="0" h="1309" w="1485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0"/>
            <p:cNvSpPr/>
            <p:nvPr/>
          </p:nvSpPr>
          <p:spPr>
            <a:xfrm>
              <a:off x="7526553" y="3166797"/>
              <a:ext cx="33873" cy="33361"/>
            </a:xfrm>
            <a:custGeom>
              <a:rect b="b" l="l" r="r" t="t"/>
              <a:pathLst>
                <a:path extrusionOk="0" h="586" w="595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0"/>
            <p:cNvSpPr/>
            <p:nvPr/>
          </p:nvSpPr>
          <p:spPr>
            <a:xfrm>
              <a:off x="7523422" y="3163097"/>
              <a:ext cx="40193" cy="40193"/>
            </a:xfrm>
            <a:custGeom>
              <a:rect b="b" l="l" r="r" t="t"/>
              <a:pathLst>
                <a:path extrusionOk="0" h="706" w="706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0"/>
            <p:cNvSpPr/>
            <p:nvPr/>
          </p:nvSpPr>
          <p:spPr>
            <a:xfrm>
              <a:off x="7495412" y="3128939"/>
              <a:ext cx="49188" cy="55905"/>
            </a:xfrm>
            <a:custGeom>
              <a:rect b="b" l="l" r="r" t="t"/>
              <a:pathLst>
                <a:path extrusionOk="0" h="982" w="864">
                  <a:moveTo>
                    <a:pt x="38" y="0"/>
                  </a:moveTo>
                  <a:cubicBezTo>
                    <a:pt x="31" y="0"/>
                    <a:pt x="24" y="3"/>
                    <a:pt x="19" y="7"/>
                  </a:cubicBezTo>
                  <a:cubicBezTo>
                    <a:pt x="0" y="16"/>
                    <a:pt x="0" y="35"/>
                    <a:pt x="10" y="54"/>
                  </a:cubicBezTo>
                  <a:lnTo>
                    <a:pt x="807" y="972"/>
                  </a:lnTo>
                  <a:cubicBezTo>
                    <a:pt x="817" y="981"/>
                    <a:pt x="826" y="981"/>
                    <a:pt x="835" y="981"/>
                  </a:cubicBezTo>
                  <a:lnTo>
                    <a:pt x="854" y="981"/>
                  </a:lnTo>
                  <a:cubicBezTo>
                    <a:pt x="863" y="972"/>
                    <a:pt x="863" y="953"/>
                    <a:pt x="854" y="935"/>
                  </a:cubicBezTo>
                  <a:lnTo>
                    <a:pt x="56" y="7"/>
                  </a:lnTo>
                  <a:cubicBezTo>
                    <a:pt x="51" y="3"/>
                    <a:pt x="44" y="0"/>
                    <a:pt x="38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0"/>
            <p:cNvSpPr/>
            <p:nvPr/>
          </p:nvSpPr>
          <p:spPr>
            <a:xfrm>
              <a:off x="7493818" y="3127231"/>
              <a:ext cx="52319" cy="59720"/>
            </a:xfrm>
            <a:custGeom>
              <a:rect b="b" l="l" r="r" t="t"/>
              <a:pathLst>
                <a:path extrusionOk="0" h="1049" w="919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0"/>
            <p:cNvSpPr/>
            <p:nvPr/>
          </p:nvSpPr>
          <p:spPr>
            <a:xfrm>
              <a:off x="7482205" y="3116130"/>
              <a:ext cx="19072" cy="18502"/>
            </a:xfrm>
            <a:custGeom>
              <a:rect b="b" l="l" r="r" t="t"/>
              <a:pathLst>
                <a:path extrusionOk="0" h="325" w="335">
                  <a:moveTo>
                    <a:pt x="242" y="0"/>
                  </a:moveTo>
                  <a:cubicBezTo>
                    <a:pt x="223" y="10"/>
                    <a:pt x="214" y="19"/>
                    <a:pt x="214" y="37"/>
                  </a:cubicBezTo>
                  <a:lnTo>
                    <a:pt x="251" y="223"/>
                  </a:lnTo>
                  <a:cubicBezTo>
                    <a:pt x="251" y="223"/>
                    <a:pt x="251" y="232"/>
                    <a:pt x="242" y="232"/>
                  </a:cubicBezTo>
                  <a:lnTo>
                    <a:pt x="47" y="158"/>
                  </a:lnTo>
                  <a:cubicBezTo>
                    <a:pt x="28" y="158"/>
                    <a:pt x="19" y="158"/>
                    <a:pt x="10" y="177"/>
                  </a:cubicBezTo>
                  <a:cubicBezTo>
                    <a:pt x="0" y="195"/>
                    <a:pt x="10" y="214"/>
                    <a:pt x="28" y="214"/>
                  </a:cubicBezTo>
                  <a:lnTo>
                    <a:pt x="325" y="325"/>
                  </a:lnTo>
                  <a:cubicBezTo>
                    <a:pt x="325" y="325"/>
                    <a:pt x="334" y="316"/>
                    <a:pt x="334" y="316"/>
                  </a:cubicBezTo>
                  <a:lnTo>
                    <a:pt x="279" y="28"/>
                  </a:lnTo>
                  <a:cubicBezTo>
                    <a:pt x="270" y="10"/>
                    <a:pt x="260" y="0"/>
                    <a:pt x="24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0"/>
            <p:cNvSpPr/>
            <p:nvPr/>
          </p:nvSpPr>
          <p:spPr>
            <a:xfrm>
              <a:off x="7481123" y="3114536"/>
              <a:ext cx="21747" cy="21690"/>
            </a:xfrm>
            <a:custGeom>
              <a:rect b="b" l="l" r="r" t="t"/>
              <a:pathLst>
                <a:path extrusionOk="0" h="381" w="382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0"/>
            <p:cNvSpPr/>
            <p:nvPr/>
          </p:nvSpPr>
          <p:spPr>
            <a:xfrm>
              <a:off x="7487499" y="3121937"/>
              <a:ext cx="18502" cy="18218"/>
            </a:xfrm>
            <a:custGeom>
              <a:rect b="b" l="l" r="r" t="t"/>
              <a:pathLst>
                <a:path extrusionOk="0" h="320" w="325">
                  <a:moveTo>
                    <a:pt x="232" y="0"/>
                  </a:moveTo>
                  <a:cubicBezTo>
                    <a:pt x="214" y="0"/>
                    <a:pt x="204" y="19"/>
                    <a:pt x="214" y="37"/>
                  </a:cubicBezTo>
                  <a:lnTo>
                    <a:pt x="251" y="214"/>
                  </a:lnTo>
                  <a:cubicBezTo>
                    <a:pt x="251" y="220"/>
                    <a:pt x="246" y="227"/>
                    <a:pt x="240" y="227"/>
                  </a:cubicBezTo>
                  <a:cubicBezTo>
                    <a:pt x="238" y="227"/>
                    <a:pt x="235" y="226"/>
                    <a:pt x="232" y="223"/>
                  </a:cubicBezTo>
                  <a:lnTo>
                    <a:pt x="37" y="158"/>
                  </a:lnTo>
                  <a:cubicBezTo>
                    <a:pt x="35" y="156"/>
                    <a:pt x="32" y="154"/>
                    <a:pt x="28" y="154"/>
                  </a:cubicBezTo>
                  <a:cubicBezTo>
                    <a:pt x="19" y="154"/>
                    <a:pt x="7" y="163"/>
                    <a:pt x="0" y="177"/>
                  </a:cubicBezTo>
                  <a:cubicBezTo>
                    <a:pt x="0" y="186"/>
                    <a:pt x="10" y="204"/>
                    <a:pt x="19" y="214"/>
                  </a:cubicBezTo>
                  <a:lnTo>
                    <a:pt x="316" y="316"/>
                  </a:lnTo>
                  <a:cubicBezTo>
                    <a:pt x="318" y="318"/>
                    <a:pt x="320" y="320"/>
                    <a:pt x="322" y="320"/>
                  </a:cubicBezTo>
                  <a:cubicBezTo>
                    <a:pt x="325" y="320"/>
                    <a:pt x="325" y="313"/>
                    <a:pt x="325" y="306"/>
                  </a:cubicBezTo>
                  <a:lnTo>
                    <a:pt x="269" y="28"/>
                  </a:lnTo>
                  <a:cubicBezTo>
                    <a:pt x="269" y="10"/>
                    <a:pt x="251" y="0"/>
                    <a:pt x="23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0"/>
            <p:cNvSpPr/>
            <p:nvPr/>
          </p:nvSpPr>
          <p:spPr>
            <a:xfrm>
              <a:off x="7485905" y="3120115"/>
              <a:ext cx="21690" cy="21918"/>
            </a:xfrm>
            <a:custGeom>
              <a:rect b="b" l="l" r="r" t="t"/>
              <a:pathLst>
                <a:path extrusionOk="0" h="385" w="381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0"/>
            <p:cNvSpPr/>
            <p:nvPr/>
          </p:nvSpPr>
          <p:spPr>
            <a:xfrm>
              <a:off x="6932439" y="3332119"/>
              <a:ext cx="175914" cy="249866"/>
            </a:xfrm>
            <a:custGeom>
              <a:rect b="b" l="l" r="r" t="t"/>
              <a:pathLst>
                <a:path extrusionOk="0" h="4389" w="309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0"/>
            <p:cNvSpPr/>
            <p:nvPr/>
          </p:nvSpPr>
          <p:spPr>
            <a:xfrm>
              <a:off x="6929251" y="3328419"/>
              <a:ext cx="182802" cy="256697"/>
            </a:xfrm>
            <a:custGeom>
              <a:rect b="b" l="l" r="r" t="t"/>
              <a:pathLst>
                <a:path extrusionOk="0" h="4509" w="3211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0"/>
            <p:cNvSpPr/>
            <p:nvPr/>
          </p:nvSpPr>
          <p:spPr>
            <a:xfrm>
              <a:off x="6626671" y="3327906"/>
              <a:ext cx="268880" cy="268880"/>
            </a:xfrm>
            <a:custGeom>
              <a:rect b="b" l="l" r="r" t="t"/>
              <a:pathLst>
                <a:path extrusionOk="0" h="4723" w="4723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0"/>
            <p:cNvSpPr/>
            <p:nvPr/>
          </p:nvSpPr>
          <p:spPr>
            <a:xfrm>
              <a:off x="6623483" y="3324718"/>
              <a:ext cx="275769" cy="275200"/>
            </a:xfrm>
            <a:custGeom>
              <a:rect b="b" l="l" r="r" t="t"/>
              <a:pathLst>
                <a:path extrusionOk="0" h="4834" w="4844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6695328" y="3411877"/>
              <a:ext cx="136290" cy="100937"/>
            </a:xfrm>
            <a:custGeom>
              <a:rect b="b" l="l" r="r" t="t"/>
              <a:pathLst>
                <a:path extrusionOk="0" h="1773" w="2394">
                  <a:moveTo>
                    <a:pt x="241" y="0"/>
                  </a:moveTo>
                  <a:cubicBezTo>
                    <a:pt x="112" y="0"/>
                    <a:pt x="0" y="112"/>
                    <a:pt x="0" y="241"/>
                  </a:cubicBezTo>
                  <a:lnTo>
                    <a:pt x="0" y="1540"/>
                  </a:lnTo>
                  <a:cubicBezTo>
                    <a:pt x="0" y="1670"/>
                    <a:pt x="112" y="1772"/>
                    <a:pt x="241" y="1772"/>
                  </a:cubicBezTo>
                  <a:lnTo>
                    <a:pt x="2152" y="1772"/>
                  </a:lnTo>
                  <a:cubicBezTo>
                    <a:pt x="2292" y="1772"/>
                    <a:pt x="2394" y="1670"/>
                    <a:pt x="2394" y="1540"/>
                  </a:cubicBezTo>
                  <a:lnTo>
                    <a:pt x="2394" y="241"/>
                  </a:lnTo>
                  <a:cubicBezTo>
                    <a:pt x="2394" y="112"/>
                    <a:pt x="2292" y="0"/>
                    <a:pt x="2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0"/>
            <p:cNvSpPr/>
            <p:nvPr/>
          </p:nvSpPr>
          <p:spPr>
            <a:xfrm>
              <a:off x="6692140" y="3408689"/>
              <a:ext cx="142667" cy="107768"/>
            </a:xfrm>
            <a:custGeom>
              <a:rect b="b" l="l" r="r" t="t"/>
              <a:pathLst>
                <a:path extrusionOk="0" h="1893" w="2506">
                  <a:moveTo>
                    <a:pt x="2208" y="112"/>
                  </a:moveTo>
                  <a:cubicBezTo>
                    <a:pt x="2310" y="112"/>
                    <a:pt x="2394" y="195"/>
                    <a:pt x="2394" y="297"/>
                  </a:cubicBezTo>
                  <a:lnTo>
                    <a:pt x="2394" y="1596"/>
                  </a:lnTo>
                  <a:cubicBezTo>
                    <a:pt x="2394" y="1689"/>
                    <a:pt x="2310" y="1772"/>
                    <a:pt x="2208" y="1772"/>
                  </a:cubicBezTo>
                  <a:lnTo>
                    <a:pt x="297" y="1772"/>
                  </a:lnTo>
                  <a:cubicBezTo>
                    <a:pt x="195" y="1772"/>
                    <a:pt x="121" y="1689"/>
                    <a:pt x="121" y="1596"/>
                  </a:cubicBezTo>
                  <a:lnTo>
                    <a:pt x="121" y="297"/>
                  </a:lnTo>
                  <a:cubicBezTo>
                    <a:pt x="121" y="195"/>
                    <a:pt x="195" y="112"/>
                    <a:pt x="297" y="112"/>
                  </a:cubicBezTo>
                  <a:close/>
                  <a:moveTo>
                    <a:pt x="297" y="1"/>
                  </a:moveTo>
                  <a:cubicBezTo>
                    <a:pt x="130" y="1"/>
                    <a:pt x="1" y="130"/>
                    <a:pt x="1" y="297"/>
                  </a:cubicBezTo>
                  <a:lnTo>
                    <a:pt x="1" y="1596"/>
                  </a:lnTo>
                  <a:cubicBezTo>
                    <a:pt x="1" y="1754"/>
                    <a:pt x="130" y="1893"/>
                    <a:pt x="297" y="1893"/>
                  </a:cubicBezTo>
                  <a:lnTo>
                    <a:pt x="2208" y="1893"/>
                  </a:lnTo>
                  <a:cubicBezTo>
                    <a:pt x="2375" y="1893"/>
                    <a:pt x="2505" y="1754"/>
                    <a:pt x="2505" y="1596"/>
                  </a:cubicBezTo>
                  <a:lnTo>
                    <a:pt x="2505" y="297"/>
                  </a:lnTo>
                  <a:cubicBezTo>
                    <a:pt x="2505" y="130"/>
                    <a:pt x="2375" y="1"/>
                    <a:pt x="2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0"/>
            <p:cNvSpPr/>
            <p:nvPr/>
          </p:nvSpPr>
          <p:spPr>
            <a:xfrm>
              <a:off x="6695328" y="3425597"/>
              <a:ext cx="136290" cy="37232"/>
            </a:xfrm>
            <a:custGeom>
              <a:rect b="b" l="l" r="r" t="t"/>
              <a:pathLst>
                <a:path extrusionOk="0" h="654" w="2394">
                  <a:moveTo>
                    <a:pt x="0" y="0"/>
                  </a:moveTo>
                  <a:lnTo>
                    <a:pt x="965" y="585"/>
                  </a:lnTo>
                  <a:cubicBezTo>
                    <a:pt x="1046" y="630"/>
                    <a:pt x="1137" y="653"/>
                    <a:pt x="1226" y="653"/>
                  </a:cubicBezTo>
                  <a:cubicBezTo>
                    <a:pt x="1320" y="653"/>
                    <a:pt x="1413" y="628"/>
                    <a:pt x="1494" y="576"/>
                  </a:cubicBez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0"/>
            <p:cNvSpPr/>
            <p:nvPr/>
          </p:nvSpPr>
          <p:spPr>
            <a:xfrm>
              <a:off x="6693734" y="3422409"/>
              <a:ext cx="139479" cy="43381"/>
            </a:xfrm>
            <a:custGeom>
              <a:rect b="b" l="l" r="r" t="t"/>
              <a:pathLst>
                <a:path extrusionOk="0" h="762" w="2450">
                  <a:moveTo>
                    <a:pt x="56" y="1"/>
                  </a:moveTo>
                  <a:lnTo>
                    <a:pt x="0" y="103"/>
                  </a:lnTo>
                  <a:lnTo>
                    <a:pt x="965" y="687"/>
                  </a:lnTo>
                  <a:cubicBezTo>
                    <a:pt x="1058" y="743"/>
                    <a:pt x="1151" y="761"/>
                    <a:pt x="1253" y="761"/>
                  </a:cubicBezTo>
                  <a:cubicBezTo>
                    <a:pt x="1355" y="761"/>
                    <a:pt x="1457" y="734"/>
                    <a:pt x="1550" y="678"/>
                  </a:cubicBezTo>
                  <a:lnTo>
                    <a:pt x="2449" y="103"/>
                  </a:lnTo>
                  <a:lnTo>
                    <a:pt x="2394" y="1"/>
                  </a:lnTo>
                  <a:lnTo>
                    <a:pt x="1485" y="576"/>
                  </a:lnTo>
                  <a:cubicBezTo>
                    <a:pt x="1413" y="623"/>
                    <a:pt x="1332" y="647"/>
                    <a:pt x="1251" y="647"/>
                  </a:cubicBezTo>
                  <a:cubicBezTo>
                    <a:pt x="1174" y="647"/>
                    <a:pt x="1098" y="626"/>
                    <a:pt x="1030" y="585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0"/>
            <p:cNvSpPr/>
            <p:nvPr/>
          </p:nvSpPr>
          <p:spPr>
            <a:xfrm>
              <a:off x="6732275" y="3079126"/>
              <a:ext cx="373973" cy="201817"/>
            </a:xfrm>
            <a:custGeom>
              <a:rect b="b" l="l" r="r" t="t"/>
              <a:pathLst>
                <a:path extrusionOk="0" h="3545" w="6569">
                  <a:moveTo>
                    <a:pt x="177" y="1"/>
                  </a:moveTo>
                  <a:cubicBezTo>
                    <a:pt x="75" y="1"/>
                    <a:pt x="1" y="84"/>
                    <a:pt x="1" y="186"/>
                  </a:cubicBezTo>
                  <a:lnTo>
                    <a:pt x="1" y="3368"/>
                  </a:lnTo>
                  <a:cubicBezTo>
                    <a:pt x="1" y="3461"/>
                    <a:pt x="75" y="3545"/>
                    <a:pt x="177" y="3545"/>
                  </a:cubicBezTo>
                  <a:lnTo>
                    <a:pt x="6383" y="3545"/>
                  </a:lnTo>
                  <a:cubicBezTo>
                    <a:pt x="6485" y="3545"/>
                    <a:pt x="6568" y="3461"/>
                    <a:pt x="6568" y="3368"/>
                  </a:cubicBezTo>
                  <a:lnTo>
                    <a:pt x="6568" y="186"/>
                  </a:lnTo>
                  <a:cubicBezTo>
                    <a:pt x="6568" y="84"/>
                    <a:pt x="6485" y="1"/>
                    <a:pt x="6383" y="1"/>
                  </a:cubicBezTo>
                  <a:close/>
                </a:path>
              </a:pathLst>
            </a:custGeom>
            <a:solidFill>
              <a:srgbClr val="948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0"/>
            <p:cNvSpPr/>
            <p:nvPr/>
          </p:nvSpPr>
          <p:spPr>
            <a:xfrm>
              <a:off x="6732275" y="3083908"/>
              <a:ext cx="373973" cy="201817"/>
            </a:xfrm>
            <a:custGeom>
              <a:rect b="b" l="l" r="r" t="t"/>
              <a:pathLst>
                <a:path extrusionOk="0" h="3545" w="6569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0"/>
            <p:cNvSpPr/>
            <p:nvPr/>
          </p:nvSpPr>
          <p:spPr>
            <a:xfrm>
              <a:off x="6728575" y="3080720"/>
              <a:ext cx="380862" cy="208136"/>
            </a:xfrm>
            <a:custGeom>
              <a:rect b="b" l="l" r="r" t="t"/>
              <a:pathLst>
                <a:path extrusionOk="0" h="3656" w="669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0"/>
            <p:cNvSpPr/>
            <p:nvPr/>
          </p:nvSpPr>
          <p:spPr>
            <a:xfrm>
              <a:off x="6793531" y="3145164"/>
              <a:ext cx="125246" cy="6376"/>
            </a:xfrm>
            <a:custGeom>
              <a:rect b="b" l="l" r="r" t="t"/>
              <a:pathLst>
                <a:path extrusionOk="0" h="112" w="220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0"/>
            <p:cNvSpPr/>
            <p:nvPr/>
          </p:nvSpPr>
          <p:spPr>
            <a:xfrm>
              <a:off x="6942971" y="3145164"/>
              <a:ext cx="112038" cy="6376"/>
            </a:xfrm>
            <a:custGeom>
              <a:rect b="b" l="l" r="r" t="t"/>
              <a:pathLst>
                <a:path extrusionOk="0" h="112" w="1968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0"/>
            <p:cNvSpPr/>
            <p:nvPr/>
          </p:nvSpPr>
          <p:spPr>
            <a:xfrm>
              <a:off x="6793531" y="3208526"/>
              <a:ext cx="112551" cy="6945"/>
            </a:xfrm>
            <a:custGeom>
              <a:rect b="b" l="l" r="r" t="t"/>
              <a:pathLst>
                <a:path extrusionOk="0" h="122" w="1977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0"/>
            <p:cNvSpPr/>
            <p:nvPr/>
          </p:nvSpPr>
          <p:spPr>
            <a:xfrm>
              <a:off x="6893328" y="3175280"/>
              <a:ext cx="112551" cy="6376"/>
            </a:xfrm>
            <a:custGeom>
              <a:rect b="b" l="l" r="r" t="t"/>
              <a:pathLst>
                <a:path extrusionOk="0" h="112" w="1977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0"/>
            <p:cNvSpPr/>
            <p:nvPr/>
          </p:nvSpPr>
          <p:spPr>
            <a:xfrm>
              <a:off x="6793531" y="3175280"/>
              <a:ext cx="76115" cy="6376"/>
            </a:xfrm>
            <a:custGeom>
              <a:rect b="b" l="l" r="r" t="t"/>
              <a:pathLst>
                <a:path extrusionOk="0" h="112" w="1337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0"/>
            <p:cNvSpPr/>
            <p:nvPr/>
          </p:nvSpPr>
          <p:spPr>
            <a:xfrm>
              <a:off x="6931926" y="3208526"/>
              <a:ext cx="49131" cy="6945"/>
            </a:xfrm>
            <a:custGeom>
              <a:rect b="b" l="l" r="r" t="t"/>
              <a:pathLst>
                <a:path extrusionOk="0" h="122" w="863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0"/>
            <p:cNvSpPr/>
            <p:nvPr/>
          </p:nvSpPr>
          <p:spPr>
            <a:xfrm>
              <a:off x="6732275" y="2787650"/>
              <a:ext cx="373973" cy="250378"/>
            </a:xfrm>
            <a:custGeom>
              <a:rect b="b" l="l" r="r" t="t"/>
              <a:pathLst>
                <a:path extrusionOk="0" h="4398" w="6569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0"/>
            <p:cNvSpPr/>
            <p:nvPr/>
          </p:nvSpPr>
          <p:spPr>
            <a:xfrm>
              <a:off x="6728575" y="2783949"/>
              <a:ext cx="380862" cy="257210"/>
            </a:xfrm>
            <a:custGeom>
              <a:rect b="b" l="l" r="r" t="t"/>
              <a:pathLst>
                <a:path extrusionOk="0" h="4518" w="669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0"/>
            <p:cNvSpPr/>
            <p:nvPr/>
          </p:nvSpPr>
          <p:spPr>
            <a:xfrm>
              <a:off x="6997395" y="2799263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0"/>
            <p:cNvSpPr/>
            <p:nvPr/>
          </p:nvSpPr>
          <p:spPr>
            <a:xfrm>
              <a:off x="7035424" y="2799263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0"/>
            <p:cNvSpPr/>
            <p:nvPr/>
          </p:nvSpPr>
          <p:spPr>
            <a:xfrm>
              <a:off x="7073452" y="2799263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0"/>
            <p:cNvSpPr/>
            <p:nvPr/>
          </p:nvSpPr>
          <p:spPr>
            <a:xfrm>
              <a:off x="6833154" y="2829891"/>
              <a:ext cx="173295" cy="173295"/>
            </a:xfrm>
            <a:custGeom>
              <a:rect b="b" l="l" r="r" t="t"/>
              <a:pathLst>
                <a:path extrusionOk="0" h="3044" w="3044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0"/>
            <p:cNvSpPr/>
            <p:nvPr/>
          </p:nvSpPr>
          <p:spPr>
            <a:xfrm>
              <a:off x="6829966" y="2826703"/>
              <a:ext cx="179614" cy="180127"/>
            </a:xfrm>
            <a:custGeom>
              <a:rect b="b" l="l" r="r" t="t"/>
              <a:pathLst>
                <a:path extrusionOk="0" h="3164" w="3155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0"/>
            <p:cNvSpPr/>
            <p:nvPr/>
          </p:nvSpPr>
          <p:spPr>
            <a:xfrm>
              <a:off x="6851656" y="2848393"/>
              <a:ext cx="136290" cy="136290"/>
            </a:xfrm>
            <a:custGeom>
              <a:rect b="b" l="l" r="r" t="t"/>
              <a:pathLst>
                <a:path extrusionOk="0" h="2394" w="2394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0"/>
            <p:cNvSpPr/>
            <p:nvPr/>
          </p:nvSpPr>
          <p:spPr>
            <a:xfrm>
              <a:off x="6848468" y="2845205"/>
              <a:ext cx="142667" cy="142667"/>
            </a:xfrm>
            <a:custGeom>
              <a:rect b="b" l="l" r="r" t="t"/>
              <a:pathLst>
                <a:path extrusionOk="0" h="2506" w="2506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0"/>
            <p:cNvSpPr/>
            <p:nvPr/>
          </p:nvSpPr>
          <p:spPr>
            <a:xfrm>
              <a:off x="6915018" y="2877939"/>
              <a:ext cx="38599" cy="43381"/>
            </a:xfrm>
            <a:custGeom>
              <a:rect b="b" l="l" r="r" t="t"/>
              <a:pathLst>
                <a:path extrusionOk="0" h="762" w="678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0"/>
            <p:cNvSpPr/>
            <p:nvPr/>
          </p:nvSpPr>
          <p:spPr>
            <a:xfrm>
              <a:off x="6909724" y="2906973"/>
              <a:ext cx="20666" cy="20666"/>
            </a:xfrm>
            <a:custGeom>
              <a:rect b="b" l="l" r="r" t="t"/>
              <a:pathLst>
                <a:path extrusionOk="0" h="363" w="363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0"/>
            <p:cNvSpPr/>
            <p:nvPr/>
          </p:nvSpPr>
          <p:spPr>
            <a:xfrm>
              <a:off x="6906536" y="2903842"/>
              <a:ext cx="26985" cy="26985"/>
            </a:xfrm>
            <a:custGeom>
              <a:rect b="b" l="l" r="r" t="t"/>
              <a:pathLst>
                <a:path extrusionOk="0" h="474" w="474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0"/>
            <p:cNvSpPr/>
            <p:nvPr/>
          </p:nvSpPr>
          <p:spPr>
            <a:xfrm>
              <a:off x="6131273" y="2776548"/>
              <a:ext cx="556206" cy="494892"/>
            </a:xfrm>
            <a:custGeom>
              <a:rect b="b" l="l" r="r" t="t"/>
              <a:pathLst>
                <a:path extrusionOk="0" h="8693" w="977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0"/>
            <p:cNvSpPr/>
            <p:nvPr/>
          </p:nvSpPr>
          <p:spPr>
            <a:xfrm>
              <a:off x="6127572" y="2773360"/>
              <a:ext cx="563550" cy="501269"/>
            </a:xfrm>
            <a:custGeom>
              <a:rect b="b" l="l" r="r" t="t"/>
              <a:pathLst>
                <a:path extrusionOk="0" h="8805" w="9899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0"/>
            <p:cNvSpPr/>
            <p:nvPr/>
          </p:nvSpPr>
          <p:spPr>
            <a:xfrm>
              <a:off x="6317204" y="2829094"/>
              <a:ext cx="183827" cy="167488"/>
            </a:xfrm>
            <a:custGeom>
              <a:rect b="b" l="l" r="r" t="t"/>
              <a:pathLst>
                <a:path extrusionOk="0" h="2942" w="3229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0"/>
            <p:cNvSpPr/>
            <p:nvPr/>
          </p:nvSpPr>
          <p:spPr>
            <a:xfrm>
              <a:off x="6322441" y="2825678"/>
              <a:ext cx="173807" cy="174320"/>
            </a:xfrm>
            <a:custGeom>
              <a:rect b="b" l="l" r="r" t="t"/>
              <a:pathLst>
                <a:path extrusionOk="0" h="3062" w="3053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0"/>
            <p:cNvSpPr/>
            <p:nvPr/>
          </p:nvSpPr>
          <p:spPr>
            <a:xfrm>
              <a:off x="6370547" y="2912780"/>
              <a:ext cx="76058" cy="38485"/>
            </a:xfrm>
            <a:custGeom>
              <a:rect b="b" l="l" r="r" t="t"/>
              <a:pathLst>
                <a:path extrusionOk="0" h="676" w="1336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0"/>
            <p:cNvSpPr/>
            <p:nvPr/>
          </p:nvSpPr>
          <p:spPr>
            <a:xfrm>
              <a:off x="6366846" y="2909649"/>
              <a:ext cx="82947" cy="44918"/>
            </a:xfrm>
            <a:custGeom>
              <a:rect b="b" l="l" r="r" t="t"/>
              <a:pathLst>
                <a:path extrusionOk="0" h="789" w="1457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0"/>
            <p:cNvSpPr/>
            <p:nvPr/>
          </p:nvSpPr>
          <p:spPr>
            <a:xfrm>
              <a:off x="6386885" y="2864731"/>
              <a:ext cx="43381" cy="43381"/>
            </a:xfrm>
            <a:custGeom>
              <a:rect b="b" l="l" r="r" t="t"/>
              <a:pathLst>
                <a:path extrusionOk="0" h="762" w="762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0"/>
            <p:cNvSpPr/>
            <p:nvPr/>
          </p:nvSpPr>
          <p:spPr>
            <a:xfrm>
              <a:off x="6383697" y="2861031"/>
              <a:ext cx="50269" cy="50212"/>
            </a:xfrm>
            <a:custGeom>
              <a:rect b="b" l="l" r="r" t="t"/>
              <a:pathLst>
                <a:path extrusionOk="0" h="882" w="883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0"/>
            <p:cNvSpPr/>
            <p:nvPr/>
          </p:nvSpPr>
          <p:spPr>
            <a:xfrm>
              <a:off x="6246953" y="3037967"/>
              <a:ext cx="324843" cy="58695"/>
            </a:xfrm>
            <a:custGeom>
              <a:rect b="b" l="l" r="r" t="t"/>
              <a:pathLst>
                <a:path extrusionOk="0" h="1031" w="5706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0"/>
            <p:cNvSpPr/>
            <p:nvPr/>
          </p:nvSpPr>
          <p:spPr>
            <a:xfrm>
              <a:off x="6243765" y="3034779"/>
              <a:ext cx="331731" cy="65014"/>
            </a:xfrm>
            <a:custGeom>
              <a:rect b="b" l="l" r="r" t="t"/>
              <a:pathLst>
                <a:path extrusionOk="0" h="1142" w="5827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0"/>
            <p:cNvSpPr/>
            <p:nvPr/>
          </p:nvSpPr>
          <p:spPr>
            <a:xfrm>
              <a:off x="6246953" y="3133038"/>
              <a:ext cx="324843" cy="58638"/>
            </a:xfrm>
            <a:custGeom>
              <a:rect b="b" l="l" r="r" t="t"/>
              <a:pathLst>
                <a:path extrusionOk="0" h="1030" w="5706">
                  <a:moveTo>
                    <a:pt x="511" y="0"/>
                  </a:moveTo>
                  <a:cubicBezTo>
                    <a:pt x="232" y="0"/>
                    <a:pt x="0" y="232"/>
                    <a:pt x="0" y="520"/>
                  </a:cubicBezTo>
                  <a:cubicBezTo>
                    <a:pt x="0" y="807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807"/>
                    <a:pt x="5705" y="520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0"/>
            <p:cNvSpPr/>
            <p:nvPr/>
          </p:nvSpPr>
          <p:spPr>
            <a:xfrm>
              <a:off x="6243765" y="3129850"/>
              <a:ext cx="331731" cy="65526"/>
            </a:xfrm>
            <a:custGeom>
              <a:rect b="b" l="l" r="r" t="t"/>
              <a:pathLst>
                <a:path extrusionOk="0" h="1151" w="5827">
                  <a:moveTo>
                    <a:pt x="5251" y="121"/>
                  </a:moveTo>
                  <a:cubicBezTo>
                    <a:pt x="5502" y="121"/>
                    <a:pt x="5706" y="325"/>
                    <a:pt x="5706" y="576"/>
                  </a:cubicBezTo>
                  <a:cubicBezTo>
                    <a:pt x="5706" y="826"/>
                    <a:pt x="5502" y="1030"/>
                    <a:pt x="5251" y="1030"/>
                  </a:cubicBezTo>
                  <a:lnTo>
                    <a:pt x="567" y="1030"/>
                  </a:lnTo>
                  <a:cubicBezTo>
                    <a:pt x="316" y="1030"/>
                    <a:pt x="112" y="826"/>
                    <a:pt x="112" y="576"/>
                  </a:cubicBezTo>
                  <a:cubicBezTo>
                    <a:pt x="112" y="325"/>
                    <a:pt x="316" y="121"/>
                    <a:pt x="567" y="121"/>
                  </a:cubicBezTo>
                  <a:close/>
                  <a:moveTo>
                    <a:pt x="567" y="0"/>
                  </a:moveTo>
                  <a:cubicBezTo>
                    <a:pt x="251" y="0"/>
                    <a:pt x="1" y="260"/>
                    <a:pt x="1" y="576"/>
                  </a:cubicBezTo>
                  <a:cubicBezTo>
                    <a:pt x="1" y="891"/>
                    <a:pt x="251" y="1151"/>
                    <a:pt x="567" y="1151"/>
                  </a:cubicBezTo>
                  <a:lnTo>
                    <a:pt x="5251" y="1151"/>
                  </a:lnTo>
                  <a:cubicBezTo>
                    <a:pt x="5567" y="1151"/>
                    <a:pt x="5826" y="891"/>
                    <a:pt x="5826" y="576"/>
                  </a:cubicBezTo>
                  <a:cubicBezTo>
                    <a:pt x="5826" y="260"/>
                    <a:pt x="5567" y="0"/>
                    <a:pt x="5251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0"/>
            <p:cNvSpPr/>
            <p:nvPr/>
          </p:nvSpPr>
          <p:spPr>
            <a:xfrm>
              <a:off x="6362576" y="3211714"/>
              <a:ext cx="93536" cy="10589"/>
            </a:xfrm>
            <a:custGeom>
              <a:rect b="b" l="l" r="r" t="t"/>
              <a:pathLst>
                <a:path extrusionOk="0" h="186" w="1643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0"/>
            <p:cNvSpPr/>
            <p:nvPr/>
          </p:nvSpPr>
          <p:spPr>
            <a:xfrm>
              <a:off x="6608682" y="2809681"/>
              <a:ext cx="39680" cy="38769"/>
            </a:xfrm>
            <a:custGeom>
              <a:rect b="b" l="l" r="r" t="t"/>
              <a:pathLst>
                <a:path extrusionOk="0" h="681" w="697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0"/>
            <p:cNvSpPr/>
            <p:nvPr/>
          </p:nvSpPr>
          <p:spPr>
            <a:xfrm>
              <a:off x="6608682" y="2809681"/>
              <a:ext cx="39680" cy="38769"/>
            </a:xfrm>
            <a:custGeom>
              <a:rect b="b" l="l" r="r" t="t"/>
              <a:pathLst>
                <a:path extrusionOk="0" h="681" w="697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0"/>
            <p:cNvSpPr/>
            <p:nvPr/>
          </p:nvSpPr>
          <p:spPr>
            <a:xfrm>
              <a:off x="6131273" y="3328419"/>
              <a:ext cx="460564" cy="268880"/>
            </a:xfrm>
            <a:custGeom>
              <a:rect b="b" l="l" r="r" t="t"/>
              <a:pathLst>
                <a:path extrusionOk="0" h="4723" w="8090">
                  <a:moveTo>
                    <a:pt x="474" y="0"/>
                  </a:moveTo>
                  <a:cubicBezTo>
                    <a:pt x="214" y="0"/>
                    <a:pt x="1" y="214"/>
                    <a:pt x="1" y="474"/>
                  </a:cubicBezTo>
                  <a:lnTo>
                    <a:pt x="1" y="4249"/>
                  </a:lnTo>
                  <a:cubicBezTo>
                    <a:pt x="1" y="4509"/>
                    <a:pt x="214" y="4722"/>
                    <a:pt x="474" y="4722"/>
                  </a:cubicBezTo>
                  <a:lnTo>
                    <a:pt x="7617" y="4722"/>
                  </a:lnTo>
                  <a:cubicBezTo>
                    <a:pt x="7877" y="4722"/>
                    <a:pt x="8090" y="4509"/>
                    <a:pt x="8090" y="4249"/>
                  </a:cubicBezTo>
                  <a:lnTo>
                    <a:pt x="8090" y="474"/>
                  </a:lnTo>
                  <a:cubicBezTo>
                    <a:pt x="8090" y="214"/>
                    <a:pt x="7877" y="0"/>
                    <a:pt x="7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0"/>
            <p:cNvSpPr/>
            <p:nvPr/>
          </p:nvSpPr>
          <p:spPr>
            <a:xfrm>
              <a:off x="6466643" y="3355346"/>
              <a:ext cx="71903" cy="201248"/>
            </a:xfrm>
            <a:custGeom>
              <a:rect b="b" l="l" r="r" t="t"/>
              <a:pathLst>
                <a:path extrusionOk="0" h="3535" w="1263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0"/>
            <p:cNvSpPr/>
            <p:nvPr/>
          </p:nvSpPr>
          <p:spPr>
            <a:xfrm>
              <a:off x="6463455" y="3352158"/>
              <a:ext cx="78222" cy="208136"/>
            </a:xfrm>
            <a:custGeom>
              <a:rect b="b" l="l" r="r" t="t"/>
              <a:pathLst>
                <a:path extrusionOk="0" h="3656" w="1374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0"/>
            <p:cNvSpPr/>
            <p:nvPr/>
          </p:nvSpPr>
          <p:spPr>
            <a:xfrm>
              <a:off x="6365252" y="3443017"/>
              <a:ext cx="71846" cy="113575"/>
            </a:xfrm>
            <a:custGeom>
              <a:rect b="b" l="l" r="r" t="t"/>
              <a:pathLst>
                <a:path extrusionOk="0" h="1995" w="1262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0"/>
            <p:cNvSpPr/>
            <p:nvPr/>
          </p:nvSpPr>
          <p:spPr>
            <a:xfrm>
              <a:off x="6362064" y="3439829"/>
              <a:ext cx="78222" cy="120464"/>
            </a:xfrm>
            <a:custGeom>
              <a:rect b="b" l="l" r="r" t="t"/>
              <a:pathLst>
                <a:path extrusionOk="0" h="2116" w="1374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0"/>
            <p:cNvSpPr/>
            <p:nvPr/>
          </p:nvSpPr>
          <p:spPr>
            <a:xfrm>
              <a:off x="6461861" y="3355346"/>
              <a:ext cx="71390" cy="194416"/>
            </a:xfrm>
            <a:custGeom>
              <a:rect b="b" l="l" r="r" t="t"/>
              <a:pathLst>
                <a:path extrusionOk="0" h="3415" w="1254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0"/>
            <p:cNvSpPr/>
            <p:nvPr/>
          </p:nvSpPr>
          <p:spPr>
            <a:xfrm>
              <a:off x="6458161" y="3352158"/>
              <a:ext cx="78791" cy="200792"/>
            </a:xfrm>
            <a:custGeom>
              <a:rect b="b" l="l" r="r" t="t"/>
              <a:pathLst>
                <a:path extrusionOk="0" h="3527" w="1384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0"/>
            <p:cNvSpPr/>
            <p:nvPr/>
          </p:nvSpPr>
          <p:spPr>
            <a:xfrm>
              <a:off x="6359958" y="3443017"/>
              <a:ext cx="71903" cy="106744"/>
            </a:xfrm>
            <a:custGeom>
              <a:rect b="b" l="l" r="r" t="t"/>
              <a:pathLst>
                <a:path extrusionOk="0" h="1875" w="1263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0"/>
            <p:cNvSpPr/>
            <p:nvPr/>
          </p:nvSpPr>
          <p:spPr>
            <a:xfrm>
              <a:off x="6356770" y="3439829"/>
              <a:ext cx="78222" cy="113120"/>
            </a:xfrm>
            <a:custGeom>
              <a:rect b="b" l="l" r="r" t="t"/>
              <a:pathLst>
                <a:path extrusionOk="0" h="1987" w="1374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0"/>
            <p:cNvSpPr/>
            <p:nvPr/>
          </p:nvSpPr>
          <p:spPr>
            <a:xfrm>
              <a:off x="6263292" y="3494765"/>
              <a:ext cx="71903" cy="62395"/>
            </a:xfrm>
            <a:custGeom>
              <a:rect b="b" l="l" r="r" t="t"/>
              <a:pathLst>
                <a:path extrusionOk="0" h="1096" w="1263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0"/>
            <p:cNvSpPr/>
            <p:nvPr/>
          </p:nvSpPr>
          <p:spPr>
            <a:xfrm>
              <a:off x="6260161" y="3491577"/>
              <a:ext cx="78222" cy="68715"/>
            </a:xfrm>
            <a:custGeom>
              <a:rect b="b" l="l" r="r" t="t"/>
              <a:pathLst>
                <a:path extrusionOk="0" h="1207" w="1374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0"/>
            <p:cNvSpPr/>
            <p:nvPr/>
          </p:nvSpPr>
          <p:spPr>
            <a:xfrm>
              <a:off x="6258054" y="3494765"/>
              <a:ext cx="71846" cy="58182"/>
            </a:xfrm>
            <a:custGeom>
              <a:rect b="b" l="l" r="r" t="t"/>
              <a:pathLst>
                <a:path extrusionOk="0" h="1022" w="1262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0"/>
            <p:cNvSpPr/>
            <p:nvPr/>
          </p:nvSpPr>
          <p:spPr>
            <a:xfrm>
              <a:off x="6254866" y="3491577"/>
              <a:ext cx="78222" cy="64502"/>
            </a:xfrm>
            <a:custGeom>
              <a:rect b="b" l="l" r="r" t="t"/>
              <a:pathLst>
                <a:path extrusionOk="0" h="1133" w="1374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0"/>
            <p:cNvSpPr/>
            <p:nvPr/>
          </p:nvSpPr>
          <p:spPr>
            <a:xfrm>
              <a:off x="6166113" y="3528069"/>
              <a:ext cx="71903" cy="29091"/>
            </a:xfrm>
            <a:custGeom>
              <a:rect b="b" l="l" r="r" t="t"/>
              <a:pathLst>
                <a:path extrusionOk="0" h="511" w="1263">
                  <a:moveTo>
                    <a:pt x="1" y="0"/>
                  </a:moveTo>
                  <a:lnTo>
                    <a:pt x="1" y="510"/>
                  </a:lnTo>
                  <a:lnTo>
                    <a:pt x="1263" y="510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0"/>
            <p:cNvSpPr/>
            <p:nvPr/>
          </p:nvSpPr>
          <p:spPr>
            <a:xfrm>
              <a:off x="6162470" y="3524369"/>
              <a:ext cx="78734" cy="35923"/>
            </a:xfrm>
            <a:custGeom>
              <a:rect b="b" l="l" r="r" t="t"/>
              <a:pathLst>
                <a:path extrusionOk="0" h="631" w="1383">
                  <a:moveTo>
                    <a:pt x="1262" y="121"/>
                  </a:moveTo>
                  <a:lnTo>
                    <a:pt x="1262" y="520"/>
                  </a:lnTo>
                  <a:lnTo>
                    <a:pt x="121" y="520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75"/>
                  </a:lnTo>
                  <a:cubicBezTo>
                    <a:pt x="0" y="612"/>
                    <a:pt x="28" y="631"/>
                    <a:pt x="65" y="631"/>
                  </a:cubicBezTo>
                  <a:lnTo>
                    <a:pt x="1327" y="631"/>
                  </a:lnTo>
                  <a:cubicBezTo>
                    <a:pt x="1354" y="631"/>
                    <a:pt x="1382" y="612"/>
                    <a:pt x="1382" y="575"/>
                  </a:cubicBezTo>
                  <a:lnTo>
                    <a:pt x="1382" y="65"/>
                  </a:lnTo>
                  <a:cubicBezTo>
                    <a:pt x="1382" y="28"/>
                    <a:pt x="1354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0"/>
            <p:cNvSpPr/>
            <p:nvPr/>
          </p:nvSpPr>
          <p:spPr>
            <a:xfrm>
              <a:off x="6160876" y="3528069"/>
              <a:ext cx="71846" cy="26985"/>
            </a:xfrm>
            <a:custGeom>
              <a:rect b="b" l="l" r="r" t="t"/>
              <a:pathLst>
                <a:path extrusionOk="0" h="474" w="1262">
                  <a:moveTo>
                    <a:pt x="0" y="0"/>
                  </a:moveTo>
                  <a:lnTo>
                    <a:pt x="0" y="473"/>
                  </a:lnTo>
                  <a:lnTo>
                    <a:pt x="1262" y="473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0"/>
            <p:cNvSpPr/>
            <p:nvPr/>
          </p:nvSpPr>
          <p:spPr>
            <a:xfrm>
              <a:off x="6157176" y="3524369"/>
              <a:ext cx="78734" cy="34386"/>
            </a:xfrm>
            <a:custGeom>
              <a:rect b="b" l="l" r="r" t="t"/>
              <a:pathLst>
                <a:path extrusionOk="0" h="604" w="1383">
                  <a:moveTo>
                    <a:pt x="1262" y="121"/>
                  </a:moveTo>
                  <a:lnTo>
                    <a:pt x="1262" y="482"/>
                  </a:lnTo>
                  <a:lnTo>
                    <a:pt x="121" y="482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38"/>
                  </a:lnTo>
                  <a:cubicBezTo>
                    <a:pt x="0" y="575"/>
                    <a:pt x="28" y="603"/>
                    <a:pt x="65" y="603"/>
                  </a:cubicBezTo>
                  <a:lnTo>
                    <a:pt x="1327" y="603"/>
                  </a:lnTo>
                  <a:cubicBezTo>
                    <a:pt x="1355" y="603"/>
                    <a:pt x="1382" y="575"/>
                    <a:pt x="1382" y="538"/>
                  </a:cubicBezTo>
                  <a:lnTo>
                    <a:pt x="1382" y="65"/>
                  </a:lnTo>
                  <a:cubicBezTo>
                    <a:pt x="1382" y="28"/>
                    <a:pt x="1355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0"/>
            <p:cNvSpPr/>
            <p:nvPr/>
          </p:nvSpPr>
          <p:spPr>
            <a:xfrm>
              <a:off x="6176190" y="3382729"/>
              <a:ext cx="163731" cy="111184"/>
            </a:xfrm>
            <a:custGeom>
              <a:rect b="b" l="l" r="r" t="t"/>
              <a:pathLst>
                <a:path extrusionOk="0" h="1953" w="2876">
                  <a:moveTo>
                    <a:pt x="2653" y="1"/>
                  </a:moveTo>
                  <a:cubicBezTo>
                    <a:pt x="2594" y="1"/>
                    <a:pt x="2535" y="30"/>
                    <a:pt x="2496" y="85"/>
                  </a:cubicBezTo>
                  <a:lnTo>
                    <a:pt x="2486" y="85"/>
                  </a:lnTo>
                  <a:cubicBezTo>
                    <a:pt x="2338" y="290"/>
                    <a:pt x="2180" y="494"/>
                    <a:pt x="1995" y="661"/>
                  </a:cubicBezTo>
                  <a:cubicBezTo>
                    <a:pt x="1818" y="837"/>
                    <a:pt x="1624" y="1004"/>
                    <a:pt x="1410" y="1152"/>
                  </a:cubicBezTo>
                  <a:cubicBezTo>
                    <a:pt x="1197" y="1301"/>
                    <a:pt x="974" y="1440"/>
                    <a:pt x="742" y="1560"/>
                  </a:cubicBezTo>
                  <a:cubicBezTo>
                    <a:pt x="510" y="1681"/>
                    <a:pt x="279" y="1783"/>
                    <a:pt x="28" y="1876"/>
                  </a:cubicBezTo>
                  <a:cubicBezTo>
                    <a:pt x="10" y="1885"/>
                    <a:pt x="0" y="1904"/>
                    <a:pt x="0" y="1922"/>
                  </a:cubicBezTo>
                  <a:cubicBezTo>
                    <a:pt x="8" y="1937"/>
                    <a:pt x="22" y="1953"/>
                    <a:pt x="36" y="1953"/>
                  </a:cubicBezTo>
                  <a:cubicBezTo>
                    <a:pt x="40" y="1953"/>
                    <a:pt x="43" y="1952"/>
                    <a:pt x="47" y="1950"/>
                  </a:cubicBezTo>
                  <a:cubicBezTo>
                    <a:pt x="316" y="1885"/>
                    <a:pt x="566" y="1802"/>
                    <a:pt x="807" y="1700"/>
                  </a:cubicBezTo>
                  <a:cubicBezTo>
                    <a:pt x="1058" y="1598"/>
                    <a:pt x="1299" y="1486"/>
                    <a:pt x="1531" y="1347"/>
                  </a:cubicBezTo>
                  <a:cubicBezTo>
                    <a:pt x="1772" y="1217"/>
                    <a:pt x="1995" y="1069"/>
                    <a:pt x="2208" y="902"/>
                  </a:cubicBezTo>
                  <a:cubicBezTo>
                    <a:pt x="2421" y="735"/>
                    <a:pt x="2616" y="531"/>
                    <a:pt x="2802" y="327"/>
                  </a:cubicBezTo>
                  <a:cubicBezTo>
                    <a:pt x="2802" y="317"/>
                    <a:pt x="2802" y="317"/>
                    <a:pt x="2811" y="308"/>
                  </a:cubicBezTo>
                  <a:cubicBezTo>
                    <a:pt x="2876" y="225"/>
                    <a:pt x="2857" y="104"/>
                    <a:pt x="2765" y="39"/>
                  </a:cubicBezTo>
                  <a:cubicBezTo>
                    <a:pt x="2731" y="13"/>
                    <a:pt x="2692" y="1"/>
                    <a:pt x="2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0"/>
            <p:cNvSpPr/>
            <p:nvPr/>
          </p:nvSpPr>
          <p:spPr>
            <a:xfrm>
              <a:off x="6297108" y="3363259"/>
              <a:ext cx="49188" cy="58182"/>
            </a:xfrm>
            <a:custGeom>
              <a:rect b="b" l="l" r="r" t="t"/>
              <a:pathLst>
                <a:path extrusionOk="0" h="1022" w="864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0"/>
            <p:cNvSpPr/>
            <p:nvPr/>
          </p:nvSpPr>
          <p:spPr>
            <a:xfrm>
              <a:off x="7410929" y="3726638"/>
              <a:ext cx="278331" cy="6889"/>
            </a:xfrm>
            <a:custGeom>
              <a:rect b="b" l="l" r="r" t="t"/>
              <a:pathLst>
                <a:path extrusionOk="0" h="121" w="4889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0"/>
            <p:cNvSpPr/>
            <p:nvPr/>
          </p:nvSpPr>
          <p:spPr>
            <a:xfrm>
              <a:off x="5696618" y="4217195"/>
              <a:ext cx="117845" cy="42868"/>
            </a:xfrm>
            <a:custGeom>
              <a:rect b="b" l="l" r="r" t="t"/>
              <a:pathLst>
                <a:path extrusionOk="0" h="753" w="207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4130550" y="2623450"/>
            <a:ext cx="4300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2" type="title"/>
          </p:nvPr>
        </p:nvSpPr>
        <p:spPr>
          <a:xfrm>
            <a:off x="4130550" y="1678250"/>
            <a:ext cx="4300200" cy="84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3" name="Google Shape;23;p3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4" name="Google Shape;24;p3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5" name="Google Shape;25;p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" name="Google Shape;26;p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7" name="Google Shape;27;p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28" name="Google Shape;28;p3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9" name="Google Shape;29;p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" name="Google Shape;30;p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31" name="Google Shape;31;p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idx="1" type="body"/>
          </p:nvPr>
        </p:nvSpPr>
        <p:spPr>
          <a:xfrm>
            <a:off x="720000" y="1215750"/>
            <a:ext cx="77109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34" name="Google Shape;34;p4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35" name="Google Shape;35;p4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36" name="Google Shape;36;p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" name="Google Shape;37;p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38" name="Google Shape;38;p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39" name="Google Shape;39;p4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40" name="Google Shape;40;p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" name="Google Shape;41;p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42" name="Google Shape;42;p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43" name="Google Shape;43;p4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idx="1" type="subTitle"/>
          </p:nvPr>
        </p:nvSpPr>
        <p:spPr>
          <a:xfrm>
            <a:off x="3672296" y="2477450"/>
            <a:ext cx="27420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2" type="subTitle"/>
          </p:nvPr>
        </p:nvSpPr>
        <p:spPr>
          <a:xfrm>
            <a:off x="720000" y="2477450"/>
            <a:ext cx="27420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3" type="subTitle"/>
          </p:nvPr>
        </p:nvSpPr>
        <p:spPr>
          <a:xfrm>
            <a:off x="720000" y="1827600"/>
            <a:ext cx="2742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4" type="subTitle"/>
          </p:nvPr>
        </p:nvSpPr>
        <p:spPr>
          <a:xfrm>
            <a:off x="3672293" y="1827600"/>
            <a:ext cx="2742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49" name="Google Shape;49;p5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50" name="Google Shape;50;p5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51" name="Google Shape;51;p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" name="Google Shape;52;p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53" name="Google Shape;53;p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54" name="Google Shape;54;p5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55" name="Google Shape;55;p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" name="Google Shape;56;p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57" name="Google Shape;57;p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58" name="Google Shape;58;p5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6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61" name="Google Shape;61;p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62" name="Google Shape;62;p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" name="Google Shape;63;p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64" name="Google Shape;64;p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65" name="Google Shape;65;p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66" name="Google Shape;66;p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" name="Google Shape;67;p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68" name="Google Shape;68;p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69" name="Google Shape;69;p6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 txBox="1"/>
          <p:nvPr>
            <p:ph idx="1" type="subTitle"/>
          </p:nvPr>
        </p:nvSpPr>
        <p:spPr>
          <a:xfrm>
            <a:off x="713225" y="1900863"/>
            <a:ext cx="4306500" cy="19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2" name="Google Shape;72;p7"/>
          <p:cNvSpPr txBox="1"/>
          <p:nvPr>
            <p:ph type="title"/>
          </p:nvPr>
        </p:nvSpPr>
        <p:spPr>
          <a:xfrm>
            <a:off x="713225" y="1259938"/>
            <a:ext cx="4306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7"/>
          <p:cNvSpPr/>
          <p:nvPr>
            <p:ph idx="2" type="pic"/>
          </p:nvPr>
        </p:nvSpPr>
        <p:spPr>
          <a:xfrm>
            <a:off x="5019725" y="965076"/>
            <a:ext cx="2203500" cy="3213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74" name="Google Shape;74;p7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75" name="Google Shape;75;p7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76" name="Google Shape;76;p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" name="Google Shape;77;p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78" name="Google Shape;78;p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79" name="Google Shape;79;p7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80" name="Google Shape;80;p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1" name="Google Shape;81;p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82" name="Google Shape;82;p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85" name="Google Shape;85;p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86" name="Google Shape;86;p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87" name="Google Shape;87;p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" name="Google Shape;88;p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89" name="Google Shape;89;p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90" name="Google Shape;90;p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91" name="Google Shape;91;p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" name="Google Shape;92;p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93" name="Google Shape;93;p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 txBox="1"/>
          <p:nvPr>
            <p:ph type="title"/>
          </p:nvPr>
        </p:nvSpPr>
        <p:spPr>
          <a:xfrm>
            <a:off x="2135550" y="1222639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2135550" y="3339439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97" name="Google Shape;97;p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98" name="Google Shape;98;p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99" name="Google Shape;99;p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" name="Google Shape;100;p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01" name="Google Shape;101;p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02" name="Google Shape;102;p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03" name="Google Shape;103;p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" name="Google Shape;104;p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05" name="Google Shape;105;p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21"/>
          <p:cNvSpPr txBox="1"/>
          <p:nvPr>
            <p:ph type="ctrTitle"/>
          </p:nvPr>
        </p:nvSpPr>
        <p:spPr>
          <a:xfrm>
            <a:off x="713225" y="1252927"/>
            <a:ext cx="4370100" cy="215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Final Presentation</a:t>
            </a:r>
            <a:r>
              <a:rPr lang="en" sz="4600"/>
              <a:t> </a:t>
            </a:r>
            <a:r>
              <a:rPr b="0" lang="en" sz="3700">
                <a:solidFill>
                  <a:srgbClr val="E16F1A"/>
                </a:solidFill>
              </a:rPr>
              <a:t>Group Two</a:t>
            </a:r>
            <a:endParaRPr b="0" sz="3700">
              <a:solidFill>
                <a:srgbClr val="E16F1A"/>
              </a:solidFill>
            </a:endParaRPr>
          </a:p>
        </p:txBody>
      </p:sp>
      <p:sp>
        <p:nvSpPr>
          <p:cNvPr id="705" name="Google Shape;705;p21"/>
          <p:cNvSpPr txBox="1"/>
          <p:nvPr>
            <p:ph idx="1" type="subTitle"/>
          </p:nvPr>
        </p:nvSpPr>
        <p:spPr>
          <a:xfrm>
            <a:off x="713225" y="3414773"/>
            <a:ext cx="43701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Kenneth, Hashim, Jeffery, Mohamed, Madison</a:t>
            </a:r>
            <a:endParaRPr sz="1500"/>
          </a:p>
        </p:txBody>
      </p:sp>
      <p:grpSp>
        <p:nvGrpSpPr>
          <p:cNvPr id="706" name="Google Shape;706;p21"/>
          <p:cNvGrpSpPr/>
          <p:nvPr/>
        </p:nvGrpSpPr>
        <p:grpSpPr>
          <a:xfrm>
            <a:off x="5148240" y="1213448"/>
            <a:ext cx="3374953" cy="2676563"/>
            <a:chOff x="5148240" y="1213448"/>
            <a:chExt cx="3374953" cy="2676563"/>
          </a:xfrm>
        </p:grpSpPr>
        <p:grpSp>
          <p:nvGrpSpPr>
            <p:cNvPr id="707" name="Google Shape;707;p21"/>
            <p:cNvGrpSpPr/>
            <p:nvPr/>
          </p:nvGrpSpPr>
          <p:grpSpPr>
            <a:xfrm>
              <a:off x="8384122" y="2614871"/>
              <a:ext cx="139071" cy="139071"/>
              <a:chOff x="5448853" y="3419595"/>
              <a:chExt cx="78736" cy="78736"/>
            </a:xfrm>
          </p:grpSpPr>
          <p:sp>
            <p:nvSpPr>
              <p:cNvPr id="708" name="Google Shape;708;p21"/>
              <p:cNvSpPr/>
              <p:nvPr/>
            </p:nvSpPr>
            <p:spPr>
              <a:xfrm>
                <a:off x="5486333" y="3419595"/>
                <a:ext cx="3741" cy="24820"/>
              </a:xfrm>
              <a:custGeom>
                <a:rect b="b" l="l" r="r" t="t"/>
                <a:pathLst>
                  <a:path extrusionOk="0" h="743" w="112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21"/>
              <p:cNvSpPr/>
              <p:nvPr/>
            </p:nvSpPr>
            <p:spPr>
              <a:xfrm>
                <a:off x="5486333" y="3473511"/>
                <a:ext cx="3741" cy="24820"/>
              </a:xfrm>
              <a:custGeom>
                <a:rect b="b" l="l" r="r" t="t"/>
                <a:pathLst>
                  <a:path extrusionOk="0" h="743" w="112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21"/>
              <p:cNvSpPr/>
              <p:nvPr/>
            </p:nvSpPr>
            <p:spPr>
              <a:xfrm>
                <a:off x="5502768" y="3457075"/>
                <a:ext cx="24820" cy="3741"/>
              </a:xfrm>
              <a:custGeom>
                <a:rect b="b" l="l" r="r" t="t"/>
                <a:pathLst>
                  <a:path extrusionOk="0" h="112" w="743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21"/>
              <p:cNvSpPr/>
              <p:nvPr/>
            </p:nvSpPr>
            <p:spPr>
              <a:xfrm>
                <a:off x="5448853" y="3457075"/>
                <a:ext cx="24820" cy="3741"/>
              </a:xfrm>
              <a:custGeom>
                <a:rect b="b" l="l" r="r" t="t"/>
                <a:pathLst>
                  <a:path extrusionOk="0" h="112" w="743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21"/>
              <p:cNvSpPr/>
              <p:nvPr/>
            </p:nvSpPr>
            <p:spPr>
              <a:xfrm>
                <a:off x="5459676" y="3468466"/>
                <a:ext cx="19241" cy="19007"/>
              </a:xfrm>
              <a:custGeom>
                <a:rect b="b" l="l" r="r" t="t"/>
                <a:pathLst>
                  <a:path extrusionOk="0" h="569" w="576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29" y="559"/>
                      <a:pt x="47" y="569"/>
                      <a:pt x="66" y="569"/>
                    </a:cubicBezTo>
                    <a:cubicBezTo>
                      <a:pt x="75" y="56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21"/>
              <p:cNvSpPr/>
              <p:nvPr/>
            </p:nvSpPr>
            <p:spPr>
              <a:xfrm>
                <a:off x="5497791" y="3430351"/>
                <a:ext cx="19241" cy="18707"/>
              </a:xfrm>
              <a:custGeom>
                <a:rect b="b" l="l" r="r" t="t"/>
                <a:pathLst>
                  <a:path extrusionOk="0" h="560" w="576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38" y="559"/>
                      <a:pt x="47" y="559"/>
                      <a:pt x="66" y="559"/>
                    </a:cubicBezTo>
                    <a:cubicBezTo>
                      <a:pt x="75" y="55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21"/>
              <p:cNvSpPr/>
              <p:nvPr/>
            </p:nvSpPr>
            <p:spPr>
              <a:xfrm>
                <a:off x="5459676" y="3430351"/>
                <a:ext cx="19241" cy="18707"/>
              </a:xfrm>
              <a:custGeom>
                <a:rect b="b" l="l" r="r" t="t"/>
                <a:pathLst>
                  <a:path extrusionOk="0" h="560" w="576">
                    <a:moveTo>
                      <a:pt x="65" y="0"/>
                    </a:moveTo>
                    <a:cubicBezTo>
                      <a:pt x="49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59"/>
                      <a:pt x="511" y="559"/>
                    </a:cubicBezTo>
                    <a:cubicBezTo>
                      <a:pt x="520" y="55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21"/>
              <p:cNvSpPr/>
              <p:nvPr/>
            </p:nvSpPr>
            <p:spPr>
              <a:xfrm>
                <a:off x="5497791" y="3468466"/>
                <a:ext cx="19241" cy="19007"/>
              </a:xfrm>
              <a:custGeom>
                <a:rect b="b" l="l" r="r" t="t"/>
                <a:pathLst>
                  <a:path extrusionOk="0" h="569" w="576">
                    <a:moveTo>
                      <a:pt x="65" y="0"/>
                    </a:moveTo>
                    <a:cubicBezTo>
                      <a:pt x="50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69"/>
                      <a:pt x="511" y="569"/>
                    </a:cubicBezTo>
                    <a:cubicBezTo>
                      <a:pt x="520" y="56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16" name="Google Shape;716;p21"/>
            <p:cNvSpPr/>
            <p:nvPr/>
          </p:nvSpPr>
          <p:spPr>
            <a:xfrm>
              <a:off x="6756905" y="3331665"/>
              <a:ext cx="323570" cy="155531"/>
            </a:xfrm>
            <a:custGeom>
              <a:rect b="b" l="l" r="r" t="t"/>
              <a:pathLst>
                <a:path extrusionOk="0" h="2636" w="5484">
                  <a:moveTo>
                    <a:pt x="66" y="1"/>
                  </a:moveTo>
                  <a:cubicBezTo>
                    <a:pt x="29" y="1"/>
                    <a:pt x="1" y="19"/>
                    <a:pt x="1" y="56"/>
                  </a:cubicBezTo>
                  <a:lnTo>
                    <a:pt x="1" y="520"/>
                  </a:lnTo>
                  <a:cubicBezTo>
                    <a:pt x="1" y="548"/>
                    <a:pt x="29" y="576"/>
                    <a:pt x="66" y="576"/>
                  </a:cubicBezTo>
                  <a:cubicBezTo>
                    <a:pt x="94" y="576"/>
                    <a:pt x="121" y="548"/>
                    <a:pt x="121" y="520"/>
                  </a:cubicBezTo>
                  <a:lnTo>
                    <a:pt x="121" y="56"/>
                  </a:lnTo>
                  <a:cubicBezTo>
                    <a:pt x="121" y="19"/>
                    <a:pt x="94" y="1"/>
                    <a:pt x="66" y="1"/>
                  </a:cubicBezTo>
                  <a:close/>
                  <a:moveTo>
                    <a:pt x="66" y="928"/>
                  </a:moveTo>
                  <a:cubicBezTo>
                    <a:pt x="29" y="928"/>
                    <a:pt x="1" y="947"/>
                    <a:pt x="1" y="984"/>
                  </a:cubicBezTo>
                  <a:lnTo>
                    <a:pt x="1" y="1448"/>
                  </a:lnTo>
                  <a:cubicBezTo>
                    <a:pt x="1" y="1476"/>
                    <a:pt x="29" y="1503"/>
                    <a:pt x="66" y="1503"/>
                  </a:cubicBezTo>
                  <a:cubicBezTo>
                    <a:pt x="94" y="1503"/>
                    <a:pt x="121" y="1476"/>
                    <a:pt x="121" y="1448"/>
                  </a:cubicBezTo>
                  <a:lnTo>
                    <a:pt x="121" y="984"/>
                  </a:lnTo>
                  <a:cubicBezTo>
                    <a:pt x="121" y="947"/>
                    <a:pt x="94" y="928"/>
                    <a:pt x="66" y="928"/>
                  </a:cubicBezTo>
                  <a:close/>
                  <a:moveTo>
                    <a:pt x="66" y="1856"/>
                  </a:moveTo>
                  <a:cubicBezTo>
                    <a:pt x="29" y="1856"/>
                    <a:pt x="1" y="1875"/>
                    <a:pt x="1" y="1912"/>
                  </a:cubicBezTo>
                  <a:lnTo>
                    <a:pt x="1" y="2375"/>
                  </a:lnTo>
                  <a:cubicBezTo>
                    <a:pt x="1" y="2403"/>
                    <a:pt x="29" y="2431"/>
                    <a:pt x="66" y="2431"/>
                  </a:cubicBezTo>
                  <a:cubicBezTo>
                    <a:pt x="94" y="2431"/>
                    <a:pt x="121" y="2403"/>
                    <a:pt x="121" y="2375"/>
                  </a:cubicBezTo>
                  <a:lnTo>
                    <a:pt x="121" y="1912"/>
                  </a:lnTo>
                  <a:cubicBezTo>
                    <a:pt x="121" y="1875"/>
                    <a:pt x="94" y="1856"/>
                    <a:pt x="66" y="1856"/>
                  </a:cubicBezTo>
                  <a:close/>
                  <a:moveTo>
                    <a:pt x="316" y="2524"/>
                  </a:moveTo>
                  <a:cubicBezTo>
                    <a:pt x="288" y="2524"/>
                    <a:pt x="260" y="2552"/>
                    <a:pt x="260" y="2580"/>
                  </a:cubicBezTo>
                  <a:cubicBezTo>
                    <a:pt x="260" y="2617"/>
                    <a:pt x="288" y="2635"/>
                    <a:pt x="316" y="2635"/>
                  </a:cubicBezTo>
                  <a:lnTo>
                    <a:pt x="780" y="2635"/>
                  </a:lnTo>
                  <a:cubicBezTo>
                    <a:pt x="817" y="2635"/>
                    <a:pt x="845" y="2617"/>
                    <a:pt x="845" y="2580"/>
                  </a:cubicBezTo>
                  <a:cubicBezTo>
                    <a:pt x="845" y="2552"/>
                    <a:pt x="817" y="2524"/>
                    <a:pt x="780" y="2524"/>
                  </a:cubicBezTo>
                  <a:close/>
                  <a:moveTo>
                    <a:pt x="1244" y="2524"/>
                  </a:moveTo>
                  <a:cubicBezTo>
                    <a:pt x="1216" y="2524"/>
                    <a:pt x="1188" y="2552"/>
                    <a:pt x="1188" y="2580"/>
                  </a:cubicBezTo>
                  <a:cubicBezTo>
                    <a:pt x="1188" y="2617"/>
                    <a:pt x="1216" y="2635"/>
                    <a:pt x="1244" y="2635"/>
                  </a:cubicBezTo>
                  <a:lnTo>
                    <a:pt x="1708" y="2635"/>
                  </a:lnTo>
                  <a:cubicBezTo>
                    <a:pt x="1745" y="2635"/>
                    <a:pt x="1773" y="2617"/>
                    <a:pt x="1773" y="2580"/>
                  </a:cubicBezTo>
                  <a:cubicBezTo>
                    <a:pt x="1773" y="2552"/>
                    <a:pt x="1745" y="2524"/>
                    <a:pt x="1708" y="2524"/>
                  </a:cubicBezTo>
                  <a:close/>
                  <a:moveTo>
                    <a:pt x="2171" y="2524"/>
                  </a:moveTo>
                  <a:cubicBezTo>
                    <a:pt x="2144" y="2524"/>
                    <a:pt x="2116" y="2552"/>
                    <a:pt x="2116" y="2580"/>
                  </a:cubicBezTo>
                  <a:cubicBezTo>
                    <a:pt x="2116" y="2617"/>
                    <a:pt x="2144" y="2635"/>
                    <a:pt x="2171" y="2635"/>
                  </a:cubicBezTo>
                  <a:lnTo>
                    <a:pt x="2635" y="2635"/>
                  </a:lnTo>
                  <a:cubicBezTo>
                    <a:pt x="2672" y="2635"/>
                    <a:pt x="2700" y="2617"/>
                    <a:pt x="2700" y="2580"/>
                  </a:cubicBezTo>
                  <a:cubicBezTo>
                    <a:pt x="2700" y="2552"/>
                    <a:pt x="2672" y="2524"/>
                    <a:pt x="2635" y="2524"/>
                  </a:cubicBezTo>
                  <a:close/>
                  <a:moveTo>
                    <a:pt x="3099" y="2524"/>
                  </a:moveTo>
                  <a:cubicBezTo>
                    <a:pt x="3071" y="2524"/>
                    <a:pt x="3043" y="2552"/>
                    <a:pt x="3043" y="2580"/>
                  </a:cubicBezTo>
                  <a:cubicBezTo>
                    <a:pt x="3043" y="2617"/>
                    <a:pt x="3071" y="2635"/>
                    <a:pt x="3099" y="2635"/>
                  </a:cubicBezTo>
                  <a:lnTo>
                    <a:pt x="3563" y="2635"/>
                  </a:lnTo>
                  <a:cubicBezTo>
                    <a:pt x="3600" y="2635"/>
                    <a:pt x="3628" y="2617"/>
                    <a:pt x="3628" y="2580"/>
                  </a:cubicBezTo>
                  <a:cubicBezTo>
                    <a:pt x="3628" y="2552"/>
                    <a:pt x="3600" y="2524"/>
                    <a:pt x="3563" y="2524"/>
                  </a:cubicBezTo>
                  <a:close/>
                  <a:moveTo>
                    <a:pt x="4027" y="2524"/>
                  </a:moveTo>
                  <a:cubicBezTo>
                    <a:pt x="3999" y="2524"/>
                    <a:pt x="3971" y="2552"/>
                    <a:pt x="3971" y="2580"/>
                  </a:cubicBezTo>
                  <a:cubicBezTo>
                    <a:pt x="3971" y="2617"/>
                    <a:pt x="3999" y="2635"/>
                    <a:pt x="4027" y="2635"/>
                  </a:cubicBezTo>
                  <a:lnTo>
                    <a:pt x="4491" y="2635"/>
                  </a:lnTo>
                  <a:cubicBezTo>
                    <a:pt x="4528" y="2635"/>
                    <a:pt x="4556" y="2617"/>
                    <a:pt x="4556" y="2580"/>
                  </a:cubicBezTo>
                  <a:cubicBezTo>
                    <a:pt x="4556" y="2552"/>
                    <a:pt x="4528" y="2524"/>
                    <a:pt x="4491" y="2524"/>
                  </a:cubicBezTo>
                  <a:close/>
                  <a:moveTo>
                    <a:pt x="4954" y="2524"/>
                  </a:moveTo>
                  <a:cubicBezTo>
                    <a:pt x="4927" y="2524"/>
                    <a:pt x="4899" y="2552"/>
                    <a:pt x="4899" y="2580"/>
                  </a:cubicBezTo>
                  <a:cubicBezTo>
                    <a:pt x="4899" y="2617"/>
                    <a:pt x="4927" y="2635"/>
                    <a:pt x="4954" y="2635"/>
                  </a:cubicBezTo>
                  <a:lnTo>
                    <a:pt x="5418" y="2635"/>
                  </a:lnTo>
                  <a:cubicBezTo>
                    <a:pt x="5455" y="2635"/>
                    <a:pt x="5483" y="2617"/>
                    <a:pt x="5483" y="2580"/>
                  </a:cubicBezTo>
                  <a:cubicBezTo>
                    <a:pt x="5483" y="2552"/>
                    <a:pt x="5455" y="2524"/>
                    <a:pt x="5418" y="25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1"/>
            <p:cNvSpPr/>
            <p:nvPr/>
          </p:nvSpPr>
          <p:spPr>
            <a:xfrm>
              <a:off x="6048099" y="1992822"/>
              <a:ext cx="6608" cy="77234"/>
            </a:xfrm>
            <a:custGeom>
              <a:rect b="b" l="l" r="r" t="t"/>
              <a:pathLst>
                <a:path extrusionOk="0" h="1309" w="112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lnTo>
                    <a:pt x="0" y="326"/>
                  </a:lnTo>
                  <a:cubicBezTo>
                    <a:pt x="0" y="353"/>
                    <a:pt x="28" y="381"/>
                    <a:pt x="56" y="381"/>
                  </a:cubicBezTo>
                  <a:cubicBezTo>
                    <a:pt x="93" y="381"/>
                    <a:pt x="112" y="353"/>
                    <a:pt x="112" y="326"/>
                  </a:cubicBezTo>
                  <a:lnTo>
                    <a:pt x="112" y="66"/>
                  </a:lnTo>
                  <a:cubicBezTo>
                    <a:pt x="112" y="29"/>
                    <a:pt x="93" y="1"/>
                    <a:pt x="56" y="1"/>
                  </a:cubicBezTo>
                  <a:close/>
                  <a:moveTo>
                    <a:pt x="56" y="734"/>
                  </a:moveTo>
                  <a:cubicBezTo>
                    <a:pt x="28" y="734"/>
                    <a:pt x="0" y="752"/>
                    <a:pt x="0" y="789"/>
                  </a:cubicBezTo>
                  <a:lnTo>
                    <a:pt x="0" y="1253"/>
                  </a:lnTo>
                  <a:cubicBezTo>
                    <a:pt x="0" y="1281"/>
                    <a:pt x="28" y="1309"/>
                    <a:pt x="56" y="1309"/>
                  </a:cubicBezTo>
                  <a:cubicBezTo>
                    <a:pt x="93" y="1309"/>
                    <a:pt x="112" y="1281"/>
                    <a:pt x="112" y="1253"/>
                  </a:cubicBezTo>
                  <a:lnTo>
                    <a:pt x="112" y="789"/>
                  </a:lnTo>
                  <a:cubicBezTo>
                    <a:pt x="112" y="752"/>
                    <a:pt x="93" y="734"/>
                    <a:pt x="56" y="7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1"/>
            <p:cNvSpPr/>
            <p:nvPr/>
          </p:nvSpPr>
          <p:spPr>
            <a:xfrm>
              <a:off x="6344236" y="1821005"/>
              <a:ext cx="327346" cy="131399"/>
            </a:xfrm>
            <a:custGeom>
              <a:rect b="b" l="l" r="r" t="t"/>
              <a:pathLst>
                <a:path extrusionOk="0" h="2227" w="5548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1"/>
                    <a:pt x="56" y="111"/>
                  </a:cubicBezTo>
                  <a:lnTo>
                    <a:pt x="520" y="111"/>
                  </a:lnTo>
                  <a:cubicBezTo>
                    <a:pt x="557" y="111"/>
                    <a:pt x="585" y="93"/>
                    <a:pt x="585" y="56"/>
                  </a:cubicBezTo>
                  <a:cubicBezTo>
                    <a:pt x="585" y="28"/>
                    <a:pt x="557" y="0"/>
                    <a:pt x="520" y="0"/>
                  </a:cubicBezTo>
                  <a:close/>
                  <a:moveTo>
                    <a:pt x="983" y="0"/>
                  </a:moveTo>
                  <a:cubicBezTo>
                    <a:pt x="956" y="0"/>
                    <a:pt x="928" y="28"/>
                    <a:pt x="928" y="56"/>
                  </a:cubicBezTo>
                  <a:cubicBezTo>
                    <a:pt x="928" y="93"/>
                    <a:pt x="956" y="111"/>
                    <a:pt x="983" y="111"/>
                  </a:cubicBezTo>
                  <a:lnTo>
                    <a:pt x="1447" y="111"/>
                  </a:lnTo>
                  <a:cubicBezTo>
                    <a:pt x="1484" y="111"/>
                    <a:pt x="1512" y="93"/>
                    <a:pt x="1512" y="56"/>
                  </a:cubicBezTo>
                  <a:cubicBezTo>
                    <a:pt x="1512" y="28"/>
                    <a:pt x="1484" y="0"/>
                    <a:pt x="1447" y="0"/>
                  </a:cubicBezTo>
                  <a:close/>
                  <a:moveTo>
                    <a:pt x="1911" y="0"/>
                  </a:moveTo>
                  <a:cubicBezTo>
                    <a:pt x="1883" y="0"/>
                    <a:pt x="1855" y="28"/>
                    <a:pt x="1855" y="56"/>
                  </a:cubicBezTo>
                  <a:cubicBezTo>
                    <a:pt x="1855" y="93"/>
                    <a:pt x="1883" y="111"/>
                    <a:pt x="1911" y="111"/>
                  </a:cubicBezTo>
                  <a:lnTo>
                    <a:pt x="2375" y="111"/>
                  </a:lnTo>
                  <a:cubicBezTo>
                    <a:pt x="2412" y="111"/>
                    <a:pt x="2440" y="93"/>
                    <a:pt x="2440" y="56"/>
                  </a:cubicBezTo>
                  <a:cubicBezTo>
                    <a:pt x="2440" y="28"/>
                    <a:pt x="2412" y="0"/>
                    <a:pt x="2375" y="0"/>
                  </a:cubicBezTo>
                  <a:close/>
                  <a:moveTo>
                    <a:pt x="2839" y="0"/>
                  </a:moveTo>
                  <a:cubicBezTo>
                    <a:pt x="2811" y="0"/>
                    <a:pt x="2783" y="28"/>
                    <a:pt x="2783" y="56"/>
                  </a:cubicBezTo>
                  <a:cubicBezTo>
                    <a:pt x="2783" y="93"/>
                    <a:pt x="2811" y="111"/>
                    <a:pt x="2839" y="111"/>
                  </a:cubicBezTo>
                  <a:lnTo>
                    <a:pt x="3303" y="111"/>
                  </a:lnTo>
                  <a:cubicBezTo>
                    <a:pt x="3340" y="111"/>
                    <a:pt x="3368" y="93"/>
                    <a:pt x="3368" y="56"/>
                  </a:cubicBezTo>
                  <a:cubicBezTo>
                    <a:pt x="3368" y="28"/>
                    <a:pt x="3340" y="0"/>
                    <a:pt x="3303" y="0"/>
                  </a:cubicBezTo>
                  <a:close/>
                  <a:moveTo>
                    <a:pt x="3766" y="0"/>
                  </a:moveTo>
                  <a:cubicBezTo>
                    <a:pt x="3739" y="0"/>
                    <a:pt x="3711" y="19"/>
                    <a:pt x="3711" y="56"/>
                  </a:cubicBezTo>
                  <a:cubicBezTo>
                    <a:pt x="3711" y="93"/>
                    <a:pt x="3739" y="111"/>
                    <a:pt x="3766" y="111"/>
                  </a:cubicBezTo>
                  <a:lnTo>
                    <a:pt x="3850" y="111"/>
                  </a:lnTo>
                  <a:lnTo>
                    <a:pt x="3850" y="380"/>
                  </a:lnTo>
                  <a:cubicBezTo>
                    <a:pt x="3850" y="418"/>
                    <a:pt x="3878" y="436"/>
                    <a:pt x="3906" y="436"/>
                  </a:cubicBezTo>
                  <a:cubicBezTo>
                    <a:pt x="3943" y="436"/>
                    <a:pt x="3971" y="418"/>
                    <a:pt x="3971" y="380"/>
                  </a:cubicBezTo>
                  <a:lnTo>
                    <a:pt x="3971" y="56"/>
                  </a:lnTo>
                  <a:cubicBezTo>
                    <a:pt x="3971" y="19"/>
                    <a:pt x="3943" y="0"/>
                    <a:pt x="3906" y="0"/>
                  </a:cubicBezTo>
                  <a:close/>
                  <a:moveTo>
                    <a:pt x="3906" y="789"/>
                  </a:moveTo>
                  <a:cubicBezTo>
                    <a:pt x="3878" y="789"/>
                    <a:pt x="3850" y="816"/>
                    <a:pt x="3850" y="844"/>
                  </a:cubicBezTo>
                  <a:lnTo>
                    <a:pt x="3850" y="1308"/>
                  </a:lnTo>
                  <a:cubicBezTo>
                    <a:pt x="3850" y="1345"/>
                    <a:pt x="3878" y="1364"/>
                    <a:pt x="3906" y="1364"/>
                  </a:cubicBezTo>
                  <a:cubicBezTo>
                    <a:pt x="3943" y="1364"/>
                    <a:pt x="3971" y="1345"/>
                    <a:pt x="3971" y="1308"/>
                  </a:cubicBezTo>
                  <a:lnTo>
                    <a:pt x="3971" y="844"/>
                  </a:lnTo>
                  <a:cubicBezTo>
                    <a:pt x="3971" y="816"/>
                    <a:pt x="3943" y="789"/>
                    <a:pt x="3906" y="789"/>
                  </a:cubicBezTo>
                  <a:close/>
                  <a:moveTo>
                    <a:pt x="3906" y="1716"/>
                  </a:moveTo>
                  <a:cubicBezTo>
                    <a:pt x="3878" y="1716"/>
                    <a:pt x="3850" y="1744"/>
                    <a:pt x="3850" y="1772"/>
                  </a:cubicBezTo>
                  <a:lnTo>
                    <a:pt x="3850" y="2162"/>
                  </a:lnTo>
                  <a:cubicBezTo>
                    <a:pt x="3850" y="2199"/>
                    <a:pt x="3878" y="2227"/>
                    <a:pt x="3906" y="2227"/>
                  </a:cubicBezTo>
                  <a:lnTo>
                    <a:pt x="3980" y="2227"/>
                  </a:lnTo>
                  <a:cubicBezTo>
                    <a:pt x="4017" y="2227"/>
                    <a:pt x="4035" y="2199"/>
                    <a:pt x="4035" y="2162"/>
                  </a:cubicBezTo>
                  <a:cubicBezTo>
                    <a:pt x="4035" y="2134"/>
                    <a:pt x="4017" y="2106"/>
                    <a:pt x="3980" y="2106"/>
                  </a:cubicBezTo>
                  <a:lnTo>
                    <a:pt x="3971" y="2106"/>
                  </a:lnTo>
                  <a:lnTo>
                    <a:pt x="3971" y="1772"/>
                  </a:lnTo>
                  <a:cubicBezTo>
                    <a:pt x="3971" y="1744"/>
                    <a:pt x="3943" y="1716"/>
                    <a:pt x="3906" y="1716"/>
                  </a:cubicBezTo>
                  <a:close/>
                  <a:moveTo>
                    <a:pt x="4444" y="2106"/>
                  </a:moveTo>
                  <a:cubicBezTo>
                    <a:pt x="4416" y="2106"/>
                    <a:pt x="4388" y="2134"/>
                    <a:pt x="4388" y="2162"/>
                  </a:cubicBezTo>
                  <a:cubicBezTo>
                    <a:pt x="4388" y="2199"/>
                    <a:pt x="4416" y="2227"/>
                    <a:pt x="4444" y="2227"/>
                  </a:cubicBezTo>
                  <a:lnTo>
                    <a:pt x="4907" y="2227"/>
                  </a:lnTo>
                  <a:cubicBezTo>
                    <a:pt x="4945" y="2227"/>
                    <a:pt x="4963" y="2199"/>
                    <a:pt x="4963" y="2162"/>
                  </a:cubicBezTo>
                  <a:cubicBezTo>
                    <a:pt x="4963" y="2134"/>
                    <a:pt x="4945" y="2106"/>
                    <a:pt x="4907" y="2106"/>
                  </a:cubicBezTo>
                  <a:close/>
                  <a:moveTo>
                    <a:pt x="5371" y="2106"/>
                  </a:moveTo>
                  <a:cubicBezTo>
                    <a:pt x="5343" y="2106"/>
                    <a:pt x="5316" y="2134"/>
                    <a:pt x="5316" y="2162"/>
                  </a:cubicBezTo>
                  <a:cubicBezTo>
                    <a:pt x="5316" y="2199"/>
                    <a:pt x="5343" y="2227"/>
                    <a:pt x="5371" y="2227"/>
                  </a:cubicBezTo>
                  <a:lnTo>
                    <a:pt x="5492" y="2227"/>
                  </a:lnTo>
                  <a:cubicBezTo>
                    <a:pt x="5520" y="2227"/>
                    <a:pt x="5548" y="2199"/>
                    <a:pt x="5548" y="2162"/>
                  </a:cubicBezTo>
                  <a:cubicBezTo>
                    <a:pt x="5548" y="2134"/>
                    <a:pt x="5520" y="2106"/>
                    <a:pt x="5492" y="21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1"/>
            <p:cNvSpPr/>
            <p:nvPr/>
          </p:nvSpPr>
          <p:spPr>
            <a:xfrm>
              <a:off x="7379802" y="2174552"/>
              <a:ext cx="423166" cy="165915"/>
            </a:xfrm>
            <a:custGeom>
              <a:rect b="b" l="l" r="r" t="t"/>
              <a:pathLst>
                <a:path extrusionOk="0" h="2812" w="7172">
                  <a:moveTo>
                    <a:pt x="56" y="1"/>
                  </a:moveTo>
                  <a:cubicBezTo>
                    <a:pt x="28" y="1"/>
                    <a:pt x="1" y="29"/>
                    <a:pt x="1" y="66"/>
                  </a:cubicBezTo>
                  <a:cubicBezTo>
                    <a:pt x="1" y="94"/>
                    <a:pt x="28" y="121"/>
                    <a:pt x="56" y="121"/>
                  </a:cubicBezTo>
                  <a:lnTo>
                    <a:pt x="520" y="121"/>
                  </a:lnTo>
                  <a:cubicBezTo>
                    <a:pt x="557" y="121"/>
                    <a:pt x="576" y="94"/>
                    <a:pt x="576" y="66"/>
                  </a:cubicBezTo>
                  <a:cubicBezTo>
                    <a:pt x="576" y="29"/>
                    <a:pt x="557" y="1"/>
                    <a:pt x="520" y="1"/>
                  </a:cubicBezTo>
                  <a:close/>
                  <a:moveTo>
                    <a:pt x="984" y="1"/>
                  </a:moveTo>
                  <a:cubicBezTo>
                    <a:pt x="956" y="1"/>
                    <a:pt x="928" y="29"/>
                    <a:pt x="928" y="66"/>
                  </a:cubicBezTo>
                  <a:cubicBezTo>
                    <a:pt x="928" y="94"/>
                    <a:pt x="956" y="121"/>
                    <a:pt x="984" y="121"/>
                  </a:cubicBezTo>
                  <a:lnTo>
                    <a:pt x="1448" y="121"/>
                  </a:lnTo>
                  <a:cubicBezTo>
                    <a:pt x="1485" y="121"/>
                    <a:pt x="1503" y="94"/>
                    <a:pt x="1503" y="66"/>
                  </a:cubicBezTo>
                  <a:cubicBezTo>
                    <a:pt x="1503" y="29"/>
                    <a:pt x="1485" y="1"/>
                    <a:pt x="1448" y="1"/>
                  </a:cubicBezTo>
                  <a:close/>
                  <a:moveTo>
                    <a:pt x="1912" y="1"/>
                  </a:moveTo>
                  <a:cubicBezTo>
                    <a:pt x="1875" y="1"/>
                    <a:pt x="1856" y="29"/>
                    <a:pt x="1856" y="66"/>
                  </a:cubicBezTo>
                  <a:cubicBezTo>
                    <a:pt x="1856" y="94"/>
                    <a:pt x="1875" y="121"/>
                    <a:pt x="1912" y="121"/>
                  </a:cubicBezTo>
                  <a:lnTo>
                    <a:pt x="2264" y="121"/>
                  </a:lnTo>
                  <a:cubicBezTo>
                    <a:pt x="2273" y="149"/>
                    <a:pt x="2301" y="168"/>
                    <a:pt x="2329" y="168"/>
                  </a:cubicBezTo>
                  <a:cubicBezTo>
                    <a:pt x="2357" y="168"/>
                    <a:pt x="2385" y="149"/>
                    <a:pt x="2385" y="112"/>
                  </a:cubicBezTo>
                  <a:lnTo>
                    <a:pt x="2385" y="66"/>
                  </a:lnTo>
                  <a:cubicBezTo>
                    <a:pt x="2385" y="29"/>
                    <a:pt x="2357" y="1"/>
                    <a:pt x="2329" y="1"/>
                  </a:cubicBezTo>
                  <a:close/>
                  <a:moveTo>
                    <a:pt x="2329" y="520"/>
                  </a:moveTo>
                  <a:cubicBezTo>
                    <a:pt x="2292" y="520"/>
                    <a:pt x="2264" y="548"/>
                    <a:pt x="2264" y="576"/>
                  </a:cubicBezTo>
                  <a:lnTo>
                    <a:pt x="2264" y="1040"/>
                  </a:lnTo>
                  <a:cubicBezTo>
                    <a:pt x="2264" y="1068"/>
                    <a:pt x="2292" y="1095"/>
                    <a:pt x="2329" y="1095"/>
                  </a:cubicBezTo>
                  <a:cubicBezTo>
                    <a:pt x="2357" y="1095"/>
                    <a:pt x="2385" y="1077"/>
                    <a:pt x="2385" y="1040"/>
                  </a:cubicBezTo>
                  <a:lnTo>
                    <a:pt x="2385" y="576"/>
                  </a:lnTo>
                  <a:cubicBezTo>
                    <a:pt x="2385" y="548"/>
                    <a:pt x="2357" y="520"/>
                    <a:pt x="2329" y="520"/>
                  </a:cubicBezTo>
                  <a:close/>
                  <a:moveTo>
                    <a:pt x="2329" y="1448"/>
                  </a:moveTo>
                  <a:cubicBezTo>
                    <a:pt x="2292" y="1448"/>
                    <a:pt x="2264" y="1476"/>
                    <a:pt x="2264" y="1504"/>
                  </a:cubicBezTo>
                  <a:lnTo>
                    <a:pt x="2264" y="1680"/>
                  </a:lnTo>
                  <a:cubicBezTo>
                    <a:pt x="2264" y="1717"/>
                    <a:pt x="2292" y="1745"/>
                    <a:pt x="2329" y="1745"/>
                  </a:cubicBezTo>
                  <a:lnTo>
                    <a:pt x="2607" y="1745"/>
                  </a:lnTo>
                  <a:cubicBezTo>
                    <a:pt x="2644" y="1745"/>
                    <a:pt x="2672" y="1717"/>
                    <a:pt x="2672" y="1680"/>
                  </a:cubicBezTo>
                  <a:cubicBezTo>
                    <a:pt x="2672" y="1652"/>
                    <a:pt x="2644" y="1624"/>
                    <a:pt x="2607" y="1624"/>
                  </a:cubicBezTo>
                  <a:lnTo>
                    <a:pt x="2385" y="1624"/>
                  </a:lnTo>
                  <a:lnTo>
                    <a:pt x="2385" y="1504"/>
                  </a:lnTo>
                  <a:cubicBezTo>
                    <a:pt x="2385" y="1476"/>
                    <a:pt x="2357" y="1448"/>
                    <a:pt x="2329" y="1448"/>
                  </a:cubicBezTo>
                  <a:close/>
                  <a:moveTo>
                    <a:pt x="3071" y="1624"/>
                  </a:moveTo>
                  <a:cubicBezTo>
                    <a:pt x="3043" y="1624"/>
                    <a:pt x="3016" y="1652"/>
                    <a:pt x="3016" y="1680"/>
                  </a:cubicBezTo>
                  <a:cubicBezTo>
                    <a:pt x="3016" y="1717"/>
                    <a:pt x="3043" y="1745"/>
                    <a:pt x="3071" y="1745"/>
                  </a:cubicBezTo>
                  <a:lnTo>
                    <a:pt x="3535" y="1745"/>
                  </a:lnTo>
                  <a:cubicBezTo>
                    <a:pt x="3572" y="1745"/>
                    <a:pt x="3600" y="1717"/>
                    <a:pt x="3600" y="1680"/>
                  </a:cubicBezTo>
                  <a:cubicBezTo>
                    <a:pt x="3600" y="1652"/>
                    <a:pt x="3572" y="1624"/>
                    <a:pt x="3535" y="1624"/>
                  </a:cubicBezTo>
                  <a:close/>
                  <a:moveTo>
                    <a:pt x="3999" y="1624"/>
                  </a:moveTo>
                  <a:cubicBezTo>
                    <a:pt x="3971" y="1624"/>
                    <a:pt x="3943" y="1652"/>
                    <a:pt x="3943" y="1680"/>
                  </a:cubicBezTo>
                  <a:cubicBezTo>
                    <a:pt x="3943" y="1717"/>
                    <a:pt x="3971" y="1745"/>
                    <a:pt x="3999" y="1745"/>
                  </a:cubicBezTo>
                  <a:lnTo>
                    <a:pt x="4463" y="1745"/>
                  </a:lnTo>
                  <a:cubicBezTo>
                    <a:pt x="4500" y="1745"/>
                    <a:pt x="4528" y="1717"/>
                    <a:pt x="4528" y="1680"/>
                  </a:cubicBezTo>
                  <a:cubicBezTo>
                    <a:pt x="4528" y="1652"/>
                    <a:pt x="4500" y="1624"/>
                    <a:pt x="4463" y="1624"/>
                  </a:cubicBezTo>
                  <a:close/>
                  <a:moveTo>
                    <a:pt x="4927" y="1624"/>
                  </a:moveTo>
                  <a:cubicBezTo>
                    <a:pt x="4899" y="1624"/>
                    <a:pt x="4871" y="1652"/>
                    <a:pt x="4871" y="1680"/>
                  </a:cubicBezTo>
                  <a:cubicBezTo>
                    <a:pt x="4871" y="1717"/>
                    <a:pt x="4899" y="1745"/>
                    <a:pt x="4927" y="1745"/>
                  </a:cubicBezTo>
                  <a:lnTo>
                    <a:pt x="5390" y="1745"/>
                  </a:lnTo>
                  <a:cubicBezTo>
                    <a:pt x="5427" y="1745"/>
                    <a:pt x="5455" y="1717"/>
                    <a:pt x="5455" y="1680"/>
                  </a:cubicBezTo>
                  <a:cubicBezTo>
                    <a:pt x="5455" y="1652"/>
                    <a:pt x="5427" y="1624"/>
                    <a:pt x="5390" y="1624"/>
                  </a:cubicBezTo>
                  <a:close/>
                  <a:moveTo>
                    <a:pt x="5854" y="1624"/>
                  </a:moveTo>
                  <a:cubicBezTo>
                    <a:pt x="5826" y="1624"/>
                    <a:pt x="5799" y="1652"/>
                    <a:pt x="5799" y="1680"/>
                  </a:cubicBezTo>
                  <a:cubicBezTo>
                    <a:pt x="5799" y="1717"/>
                    <a:pt x="5826" y="1745"/>
                    <a:pt x="5854" y="1745"/>
                  </a:cubicBezTo>
                  <a:lnTo>
                    <a:pt x="6318" y="1745"/>
                  </a:lnTo>
                  <a:cubicBezTo>
                    <a:pt x="6355" y="1745"/>
                    <a:pt x="6383" y="1717"/>
                    <a:pt x="6383" y="1680"/>
                  </a:cubicBezTo>
                  <a:cubicBezTo>
                    <a:pt x="6383" y="1652"/>
                    <a:pt x="6355" y="1624"/>
                    <a:pt x="6318" y="1624"/>
                  </a:cubicBezTo>
                  <a:close/>
                  <a:moveTo>
                    <a:pt x="6782" y="1624"/>
                  </a:moveTo>
                  <a:cubicBezTo>
                    <a:pt x="6754" y="1624"/>
                    <a:pt x="6726" y="1652"/>
                    <a:pt x="6726" y="1689"/>
                  </a:cubicBezTo>
                  <a:cubicBezTo>
                    <a:pt x="6726" y="1717"/>
                    <a:pt x="6754" y="1745"/>
                    <a:pt x="6782" y="1745"/>
                  </a:cubicBezTo>
                  <a:lnTo>
                    <a:pt x="7051" y="1745"/>
                  </a:lnTo>
                  <a:lnTo>
                    <a:pt x="7051" y="1828"/>
                  </a:lnTo>
                  <a:cubicBezTo>
                    <a:pt x="7051" y="1856"/>
                    <a:pt x="7079" y="1884"/>
                    <a:pt x="7107" y="1884"/>
                  </a:cubicBezTo>
                  <a:cubicBezTo>
                    <a:pt x="7144" y="1884"/>
                    <a:pt x="7172" y="1856"/>
                    <a:pt x="7172" y="1828"/>
                  </a:cubicBezTo>
                  <a:lnTo>
                    <a:pt x="7172" y="1689"/>
                  </a:lnTo>
                  <a:cubicBezTo>
                    <a:pt x="7172" y="1652"/>
                    <a:pt x="7144" y="1624"/>
                    <a:pt x="7107" y="1624"/>
                  </a:cubicBezTo>
                  <a:close/>
                  <a:moveTo>
                    <a:pt x="7107" y="2227"/>
                  </a:moveTo>
                  <a:cubicBezTo>
                    <a:pt x="7079" y="2227"/>
                    <a:pt x="7051" y="2255"/>
                    <a:pt x="7051" y="2292"/>
                  </a:cubicBezTo>
                  <a:lnTo>
                    <a:pt x="7051" y="2756"/>
                  </a:lnTo>
                  <a:cubicBezTo>
                    <a:pt x="7051" y="2784"/>
                    <a:pt x="7079" y="2812"/>
                    <a:pt x="7107" y="2812"/>
                  </a:cubicBezTo>
                  <a:cubicBezTo>
                    <a:pt x="7144" y="2812"/>
                    <a:pt x="7172" y="2784"/>
                    <a:pt x="7172" y="2756"/>
                  </a:cubicBezTo>
                  <a:lnTo>
                    <a:pt x="7172" y="2292"/>
                  </a:lnTo>
                  <a:cubicBezTo>
                    <a:pt x="7172" y="2255"/>
                    <a:pt x="7144" y="2227"/>
                    <a:pt x="7107" y="22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1"/>
            <p:cNvSpPr/>
            <p:nvPr/>
          </p:nvSpPr>
          <p:spPr>
            <a:xfrm>
              <a:off x="7580708" y="2958941"/>
              <a:ext cx="85436" cy="160428"/>
            </a:xfrm>
            <a:custGeom>
              <a:rect b="b" l="l" r="r" t="t"/>
              <a:pathLst>
                <a:path extrusionOk="0" h="2719" w="1448">
                  <a:moveTo>
                    <a:pt x="1392" y="0"/>
                  </a:moveTo>
                  <a:cubicBezTo>
                    <a:pt x="1364" y="0"/>
                    <a:pt x="1336" y="28"/>
                    <a:pt x="1336" y="65"/>
                  </a:cubicBezTo>
                  <a:lnTo>
                    <a:pt x="1336" y="529"/>
                  </a:lnTo>
                  <a:cubicBezTo>
                    <a:pt x="1336" y="557"/>
                    <a:pt x="1364" y="585"/>
                    <a:pt x="1392" y="585"/>
                  </a:cubicBezTo>
                  <a:cubicBezTo>
                    <a:pt x="1429" y="585"/>
                    <a:pt x="1447" y="557"/>
                    <a:pt x="1447" y="529"/>
                  </a:cubicBezTo>
                  <a:lnTo>
                    <a:pt x="1447" y="65"/>
                  </a:lnTo>
                  <a:cubicBezTo>
                    <a:pt x="1447" y="28"/>
                    <a:pt x="1429" y="0"/>
                    <a:pt x="1392" y="0"/>
                  </a:cubicBezTo>
                  <a:close/>
                  <a:moveTo>
                    <a:pt x="1392" y="928"/>
                  </a:moveTo>
                  <a:cubicBezTo>
                    <a:pt x="1364" y="928"/>
                    <a:pt x="1336" y="956"/>
                    <a:pt x="1336" y="993"/>
                  </a:cubicBezTo>
                  <a:lnTo>
                    <a:pt x="1336" y="1457"/>
                  </a:lnTo>
                  <a:cubicBezTo>
                    <a:pt x="1336" y="1485"/>
                    <a:pt x="1364" y="1512"/>
                    <a:pt x="1392" y="1512"/>
                  </a:cubicBezTo>
                  <a:cubicBezTo>
                    <a:pt x="1429" y="1512"/>
                    <a:pt x="1447" y="1485"/>
                    <a:pt x="1447" y="1457"/>
                  </a:cubicBezTo>
                  <a:lnTo>
                    <a:pt x="1447" y="993"/>
                  </a:lnTo>
                  <a:cubicBezTo>
                    <a:pt x="1447" y="956"/>
                    <a:pt x="1429" y="928"/>
                    <a:pt x="1392" y="928"/>
                  </a:cubicBezTo>
                  <a:close/>
                  <a:moveTo>
                    <a:pt x="520" y="1447"/>
                  </a:moveTo>
                  <a:cubicBezTo>
                    <a:pt x="483" y="1447"/>
                    <a:pt x="455" y="1475"/>
                    <a:pt x="455" y="1503"/>
                  </a:cubicBezTo>
                  <a:cubicBezTo>
                    <a:pt x="455" y="1540"/>
                    <a:pt x="483" y="1559"/>
                    <a:pt x="520" y="1559"/>
                  </a:cubicBezTo>
                  <a:lnTo>
                    <a:pt x="983" y="1559"/>
                  </a:lnTo>
                  <a:cubicBezTo>
                    <a:pt x="1011" y="1559"/>
                    <a:pt x="1039" y="1540"/>
                    <a:pt x="1039" y="1503"/>
                  </a:cubicBezTo>
                  <a:cubicBezTo>
                    <a:pt x="1039" y="1475"/>
                    <a:pt x="1011" y="1447"/>
                    <a:pt x="983" y="1447"/>
                  </a:cubicBezTo>
                  <a:close/>
                  <a:moveTo>
                    <a:pt x="56" y="1447"/>
                  </a:moveTo>
                  <a:cubicBezTo>
                    <a:pt x="28" y="1447"/>
                    <a:pt x="0" y="1475"/>
                    <a:pt x="0" y="1503"/>
                  </a:cubicBezTo>
                  <a:lnTo>
                    <a:pt x="0" y="1967"/>
                  </a:lnTo>
                  <a:cubicBezTo>
                    <a:pt x="0" y="2004"/>
                    <a:pt x="28" y="2032"/>
                    <a:pt x="56" y="2032"/>
                  </a:cubicBezTo>
                  <a:cubicBezTo>
                    <a:pt x="93" y="2032"/>
                    <a:pt x="111" y="2004"/>
                    <a:pt x="111" y="1967"/>
                  </a:cubicBezTo>
                  <a:lnTo>
                    <a:pt x="111" y="1503"/>
                  </a:lnTo>
                  <a:cubicBezTo>
                    <a:pt x="111" y="1475"/>
                    <a:pt x="93" y="1447"/>
                    <a:pt x="56" y="1447"/>
                  </a:cubicBezTo>
                  <a:close/>
                  <a:moveTo>
                    <a:pt x="56" y="2375"/>
                  </a:moveTo>
                  <a:cubicBezTo>
                    <a:pt x="28" y="2375"/>
                    <a:pt x="0" y="2403"/>
                    <a:pt x="0" y="2431"/>
                  </a:cubicBezTo>
                  <a:lnTo>
                    <a:pt x="0" y="2653"/>
                  </a:lnTo>
                  <a:cubicBezTo>
                    <a:pt x="0" y="2690"/>
                    <a:pt x="28" y="2718"/>
                    <a:pt x="56" y="2718"/>
                  </a:cubicBezTo>
                  <a:cubicBezTo>
                    <a:pt x="93" y="2718"/>
                    <a:pt x="111" y="2690"/>
                    <a:pt x="111" y="2653"/>
                  </a:cubicBezTo>
                  <a:lnTo>
                    <a:pt x="111" y="2431"/>
                  </a:lnTo>
                  <a:cubicBezTo>
                    <a:pt x="111" y="2403"/>
                    <a:pt x="93" y="2375"/>
                    <a:pt x="56" y="23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1"/>
            <p:cNvSpPr/>
            <p:nvPr/>
          </p:nvSpPr>
          <p:spPr>
            <a:xfrm>
              <a:off x="8240247" y="1261064"/>
              <a:ext cx="108447" cy="108388"/>
            </a:xfrm>
            <a:custGeom>
              <a:rect b="b" l="l" r="r" t="t"/>
              <a:pathLst>
                <a:path extrusionOk="0" h="1837" w="1838">
                  <a:moveTo>
                    <a:pt x="928" y="186"/>
                  </a:moveTo>
                  <a:lnTo>
                    <a:pt x="1179" y="649"/>
                  </a:lnTo>
                  <a:cubicBezTo>
                    <a:pt x="1179" y="659"/>
                    <a:pt x="1188" y="659"/>
                    <a:pt x="1197" y="668"/>
                  </a:cubicBezTo>
                  <a:lnTo>
                    <a:pt x="1661" y="928"/>
                  </a:lnTo>
                  <a:lnTo>
                    <a:pt x="1197" y="1178"/>
                  </a:lnTo>
                  <a:cubicBezTo>
                    <a:pt x="1188" y="1178"/>
                    <a:pt x="1179" y="1188"/>
                    <a:pt x="1179" y="1197"/>
                  </a:cubicBezTo>
                  <a:lnTo>
                    <a:pt x="919" y="1661"/>
                  </a:lnTo>
                  <a:lnTo>
                    <a:pt x="669" y="1197"/>
                  </a:lnTo>
                  <a:cubicBezTo>
                    <a:pt x="659" y="1188"/>
                    <a:pt x="650" y="1178"/>
                    <a:pt x="641" y="1178"/>
                  </a:cubicBezTo>
                  <a:lnTo>
                    <a:pt x="186" y="918"/>
                  </a:lnTo>
                  <a:lnTo>
                    <a:pt x="650" y="668"/>
                  </a:lnTo>
                  <a:cubicBezTo>
                    <a:pt x="659" y="659"/>
                    <a:pt x="659" y="649"/>
                    <a:pt x="669" y="640"/>
                  </a:cubicBezTo>
                  <a:lnTo>
                    <a:pt x="928" y="186"/>
                  </a:lnTo>
                  <a:close/>
                  <a:moveTo>
                    <a:pt x="928" y="0"/>
                  </a:moveTo>
                  <a:cubicBezTo>
                    <a:pt x="900" y="0"/>
                    <a:pt x="882" y="9"/>
                    <a:pt x="873" y="28"/>
                  </a:cubicBezTo>
                  <a:lnTo>
                    <a:pt x="576" y="575"/>
                  </a:lnTo>
                  <a:lnTo>
                    <a:pt x="28" y="863"/>
                  </a:lnTo>
                  <a:cubicBezTo>
                    <a:pt x="10" y="881"/>
                    <a:pt x="1" y="900"/>
                    <a:pt x="1" y="918"/>
                  </a:cubicBezTo>
                  <a:cubicBezTo>
                    <a:pt x="1" y="937"/>
                    <a:pt x="10" y="956"/>
                    <a:pt x="28" y="965"/>
                  </a:cubicBezTo>
                  <a:lnTo>
                    <a:pt x="576" y="1271"/>
                  </a:lnTo>
                  <a:lnTo>
                    <a:pt x="863" y="1809"/>
                  </a:lnTo>
                  <a:cubicBezTo>
                    <a:pt x="882" y="1828"/>
                    <a:pt x="900" y="1837"/>
                    <a:pt x="919" y="1837"/>
                  </a:cubicBezTo>
                  <a:cubicBezTo>
                    <a:pt x="938" y="1837"/>
                    <a:pt x="956" y="1828"/>
                    <a:pt x="975" y="1809"/>
                  </a:cubicBezTo>
                  <a:lnTo>
                    <a:pt x="1271" y="1271"/>
                  </a:lnTo>
                  <a:lnTo>
                    <a:pt x="1810" y="974"/>
                  </a:lnTo>
                  <a:cubicBezTo>
                    <a:pt x="1828" y="965"/>
                    <a:pt x="1837" y="946"/>
                    <a:pt x="1837" y="928"/>
                  </a:cubicBezTo>
                  <a:cubicBezTo>
                    <a:pt x="1837" y="900"/>
                    <a:pt x="1828" y="881"/>
                    <a:pt x="1810" y="872"/>
                  </a:cubicBezTo>
                  <a:lnTo>
                    <a:pt x="1271" y="575"/>
                  </a:lnTo>
                  <a:lnTo>
                    <a:pt x="975" y="28"/>
                  </a:lnTo>
                  <a:cubicBezTo>
                    <a:pt x="965" y="9"/>
                    <a:pt x="947" y="0"/>
                    <a:pt x="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1"/>
            <p:cNvSpPr/>
            <p:nvPr/>
          </p:nvSpPr>
          <p:spPr>
            <a:xfrm>
              <a:off x="6505138" y="1371577"/>
              <a:ext cx="121545" cy="121073"/>
            </a:xfrm>
            <a:custGeom>
              <a:rect b="b" l="l" r="r" t="t"/>
              <a:pathLst>
                <a:path extrusionOk="0" h="2052" w="2060">
                  <a:moveTo>
                    <a:pt x="1030" y="177"/>
                  </a:moveTo>
                  <a:lnTo>
                    <a:pt x="1318" y="715"/>
                  </a:lnTo>
                  <a:cubicBezTo>
                    <a:pt x="1327" y="725"/>
                    <a:pt x="1336" y="725"/>
                    <a:pt x="1346" y="734"/>
                  </a:cubicBezTo>
                  <a:lnTo>
                    <a:pt x="1874" y="1031"/>
                  </a:lnTo>
                  <a:lnTo>
                    <a:pt x="1346" y="1318"/>
                  </a:lnTo>
                  <a:cubicBezTo>
                    <a:pt x="1336" y="1318"/>
                    <a:pt x="1327" y="1328"/>
                    <a:pt x="1318" y="1337"/>
                  </a:cubicBezTo>
                  <a:lnTo>
                    <a:pt x="1030" y="1875"/>
                  </a:lnTo>
                  <a:lnTo>
                    <a:pt x="733" y="1337"/>
                  </a:lnTo>
                  <a:cubicBezTo>
                    <a:pt x="733" y="1328"/>
                    <a:pt x="724" y="1318"/>
                    <a:pt x="715" y="1318"/>
                  </a:cubicBezTo>
                  <a:lnTo>
                    <a:pt x="177" y="1021"/>
                  </a:lnTo>
                  <a:lnTo>
                    <a:pt x="715" y="734"/>
                  </a:lnTo>
                  <a:cubicBezTo>
                    <a:pt x="724" y="725"/>
                    <a:pt x="733" y="715"/>
                    <a:pt x="743" y="706"/>
                  </a:cubicBezTo>
                  <a:lnTo>
                    <a:pt x="1030" y="177"/>
                  </a:lnTo>
                  <a:close/>
                  <a:moveTo>
                    <a:pt x="1030" y="1"/>
                  </a:moveTo>
                  <a:cubicBezTo>
                    <a:pt x="1012" y="1"/>
                    <a:pt x="993" y="10"/>
                    <a:pt x="984" y="29"/>
                  </a:cubicBezTo>
                  <a:lnTo>
                    <a:pt x="641" y="641"/>
                  </a:lnTo>
                  <a:lnTo>
                    <a:pt x="28" y="975"/>
                  </a:lnTo>
                  <a:cubicBezTo>
                    <a:pt x="10" y="984"/>
                    <a:pt x="0" y="1003"/>
                    <a:pt x="0" y="1021"/>
                  </a:cubicBezTo>
                  <a:cubicBezTo>
                    <a:pt x="0" y="1040"/>
                    <a:pt x="10" y="1059"/>
                    <a:pt x="28" y="1077"/>
                  </a:cubicBezTo>
                  <a:lnTo>
                    <a:pt x="641" y="1411"/>
                  </a:lnTo>
                  <a:lnTo>
                    <a:pt x="975" y="2023"/>
                  </a:lnTo>
                  <a:cubicBezTo>
                    <a:pt x="984" y="2042"/>
                    <a:pt x="1002" y="2051"/>
                    <a:pt x="1030" y="2051"/>
                  </a:cubicBezTo>
                  <a:cubicBezTo>
                    <a:pt x="1049" y="2051"/>
                    <a:pt x="1067" y="2042"/>
                    <a:pt x="1077" y="2023"/>
                  </a:cubicBezTo>
                  <a:lnTo>
                    <a:pt x="1411" y="1411"/>
                  </a:lnTo>
                  <a:lnTo>
                    <a:pt x="2023" y="1077"/>
                  </a:lnTo>
                  <a:cubicBezTo>
                    <a:pt x="2041" y="1068"/>
                    <a:pt x="2060" y="1049"/>
                    <a:pt x="2060" y="1021"/>
                  </a:cubicBezTo>
                  <a:cubicBezTo>
                    <a:pt x="2060" y="1003"/>
                    <a:pt x="2041" y="984"/>
                    <a:pt x="2023" y="975"/>
                  </a:cubicBezTo>
                  <a:lnTo>
                    <a:pt x="1411" y="641"/>
                  </a:lnTo>
                  <a:lnTo>
                    <a:pt x="1086" y="29"/>
                  </a:lnTo>
                  <a:cubicBezTo>
                    <a:pt x="1067" y="10"/>
                    <a:pt x="1049" y="1"/>
                    <a:pt x="10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1"/>
            <p:cNvSpPr/>
            <p:nvPr/>
          </p:nvSpPr>
          <p:spPr>
            <a:xfrm>
              <a:off x="5489220" y="1480556"/>
              <a:ext cx="7198" cy="44370"/>
            </a:xfrm>
            <a:custGeom>
              <a:rect b="b" l="l" r="r" t="t"/>
              <a:pathLst>
                <a:path extrusionOk="0" h="752" w="122">
                  <a:moveTo>
                    <a:pt x="66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687"/>
                  </a:lnTo>
                  <a:cubicBezTo>
                    <a:pt x="1" y="724"/>
                    <a:pt x="29" y="751"/>
                    <a:pt x="66" y="751"/>
                  </a:cubicBezTo>
                  <a:cubicBezTo>
                    <a:pt x="94" y="751"/>
                    <a:pt x="122" y="724"/>
                    <a:pt x="122" y="687"/>
                  </a:cubicBezTo>
                  <a:lnTo>
                    <a:pt x="122" y="65"/>
                  </a:lnTo>
                  <a:cubicBezTo>
                    <a:pt x="122" y="28"/>
                    <a:pt x="9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1"/>
            <p:cNvSpPr/>
            <p:nvPr/>
          </p:nvSpPr>
          <p:spPr>
            <a:xfrm>
              <a:off x="5489220" y="1575787"/>
              <a:ext cx="7198" cy="44370"/>
            </a:xfrm>
            <a:custGeom>
              <a:rect b="b" l="l" r="r" t="t"/>
              <a:pathLst>
                <a:path extrusionOk="0" h="752" w="122">
                  <a:moveTo>
                    <a:pt x="66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687"/>
                  </a:lnTo>
                  <a:cubicBezTo>
                    <a:pt x="1" y="724"/>
                    <a:pt x="29" y="752"/>
                    <a:pt x="66" y="752"/>
                  </a:cubicBezTo>
                  <a:cubicBezTo>
                    <a:pt x="94" y="752"/>
                    <a:pt x="122" y="724"/>
                    <a:pt x="122" y="687"/>
                  </a:cubicBezTo>
                  <a:lnTo>
                    <a:pt x="122" y="65"/>
                  </a:lnTo>
                  <a:cubicBezTo>
                    <a:pt x="122" y="28"/>
                    <a:pt x="9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1"/>
            <p:cNvSpPr/>
            <p:nvPr/>
          </p:nvSpPr>
          <p:spPr>
            <a:xfrm>
              <a:off x="5518250" y="1546757"/>
              <a:ext cx="44370" cy="7198"/>
            </a:xfrm>
            <a:custGeom>
              <a:rect b="b" l="l" r="r" t="t"/>
              <a:pathLst>
                <a:path extrusionOk="0" h="122" w="752">
                  <a:moveTo>
                    <a:pt x="6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21"/>
                    <a:pt x="66" y="121"/>
                  </a:cubicBezTo>
                  <a:lnTo>
                    <a:pt x="696" y="121"/>
                  </a:lnTo>
                  <a:cubicBezTo>
                    <a:pt x="724" y="121"/>
                    <a:pt x="752" y="93"/>
                    <a:pt x="752" y="56"/>
                  </a:cubicBezTo>
                  <a:cubicBezTo>
                    <a:pt x="752" y="28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1"/>
            <p:cNvSpPr/>
            <p:nvPr/>
          </p:nvSpPr>
          <p:spPr>
            <a:xfrm>
              <a:off x="5423018" y="1546757"/>
              <a:ext cx="44370" cy="7198"/>
            </a:xfrm>
            <a:custGeom>
              <a:rect b="b" l="l" r="r" t="t"/>
              <a:pathLst>
                <a:path extrusionOk="0" h="122" w="752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687" y="121"/>
                  </a:lnTo>
                  <a:cubicBezTo>
                    <a:pt x="724" y="121"/>
                    <a:pt x="752" y="93"/>
                    <a:pt x="752" y="56"/>
                  </a:cubicBezTo>
                  <a:cubicBezTo>
                    <a:pt x="752" y="28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1"/>
            <p:cNvSpPr/>
            <p:nvPr/>
          </p:nvSpPr>
          <p:spPr>
            <a:xfrm>
              <a:off x="5446030" y="1570831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1"/>
            <p:cNvSpPr/>
            <p:nvPr/>
          </p:nvSpPr>
          <p:spPr>
            <a:xfrm>
              <a:off x="5442194" y="1567291"/>
              <a:ext cx="33985" cy="33159"/>
            </a:xfrm>
            <a:custGeom>
              <a:rect b="b" l="l" r="r" t="t"/>
              <a:pathLst>
                <a:path extrusionOk="0" h="562" w="576">
                  <a:moveTo>
                    <a:pt x="512" y="0"/>
                  </a:moveTo>
                  <a:cubicBezTo>
                    <a:pt x="496" y="0"/>
                    <a:pt x="483" y="5"/>
                    <a:pt x="473" y="14"/>
                  </a:cubicBezTo>
                  <a:lnTo>
                    <a:pt x="28" y="460"/>
                  </a:lnTo>
                  <a:cubicBezTo>
                    <a:pt x="0" y="487"/>
                    <a:pt x="0" y="525"/>
                    <a:pt x="28" y="543"/>
                  </a:cubicBezTo>
                  <a:cubicBezTo>
                    <a:pt x="37" y="562"/>
                    <a:pt x="47" y="562"/>
                    <a:pt x="65" y="562"/>
                  </a:cubicBezTo>
                  <a:cubicBezTo>
                    <a:pt x="84" y="562"/>
                    <a:pt x="93" y="562"/>
                    <a:pt x="111" y="543"/>
                  </a:cubicBezTo>
                  <a:lnTo>
                    <a:pt x="557" y="98"/>
                  </a:lnTo>
                  <a:cubicBezTo>
                    <a:pt x="575" y="79"/>
                    <a:pt x="575" y="42"/>
                    <a:pt x="557" y="14"/>
                  </a:cubicBezTo>
                  <a:cubicBezTo>
                    <a:pt x="543" y="5"/>
                    <a:pt x="527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1"/>
            <p:cNvSpPr/>
            <p:nvPr/>
          </p:nvSpPr>
          <p:spPr>
            <a:xfrm>
              <a:off x="5513352" y="1503508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1"/>
            <p:cNvSpPr/>
            <p:nvPr/>
          </p:nvSpPr>
          <p:spPr>
            <a:xfrm>
              <a:off x="5509517" y="1499968"/>
              <a:ext cx="33985" cy="33159"/>
            </a:xfrm>
            <a:custGeom>
              <a:rect b="b" l="l" r="r" t="t"/>
              <a:pathLst>
                <a:path extrusionOk="0" h="562" w="576">
                  <a:moveTo>
                    <a:pt x="512" y="0"/>
                  </a:moveTo>
                  <a:cubicBezTo>
                    <a:pt x="496" y="0"/>
                    <a:pt x="483" y="5"/>
                    <a:pt x="473" y="14"/>
                  </a:cubicBezTo>
                  <a:lnTo>
                    <a:pt x="28" y="460"/>
                  </a:lnTo>
                  <a:cubicBezTo>
                    <a:pt x="0" y="487"/>
                    <a:pt x="0" y="524"/>
                    <a:pt x="28" y="543"/>
                  </a:cubicBezTo>
                  <a:cubicBezTo>
                    <a:pt x="37" y="552"/>
                    <a:pt x="56" y="562"/>
                    <a:pt x="65" y="562"/>
                  </a:cubicBezTo>
                  <a:cubicBezTo>
                    <a:pt x="84" y="562"/>
                    <a:pt x="93" y="552"/>
                    <a:pt x="111" y="543"/>
                  </a:cubicBezTo>
                  <a:lnTo>
                    <a:pt x="557" y="98"/>
                  </a:lnTo>
                  <a:cubicBezTo>
                    <a:pt x="575" y="79"/>
                    <a:pt x="575" y="42"/>
                    <a:pt x="557" y="14"/>
                  </a:cubicBezTo>
                  <a:cubicBezTo>
                    <a:pt x="543" y="5"/>
                    <a:pt x="527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1"/>
            <p:cNvSpPr/>
            <p:nvPr/>
          </p:nvSpPr>
          <p:spPr>
            <a:xfrm>
              <a:off x="5446030" y="1503508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1"/>
                  </a:moveTo>
                  <a:lnTo>
                    <a:pt x="445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1"/>
            <p:cNvSpPr/>
            <p:nvPr/>
          </p:nvSpPr>
          <p:spPr>
            <a:xfrm>
              <a:off x="5442194" y="1499968"/>
              <a:ext cx="33985" cy="33159"/>
            </a:xfrm>
            <a:custGeom>
              <a:rect b="b" l="l" r="r" t="t"/>
              <a:pathLst>
                <a:path extrusionOk="0" h="562" w="576">
                  <a:moveTo>
                    <a:pt x="65" y="0"/>
                  </a:moveTo>
                  <a:cubicBezTo>
                    <a:pt x="51" y="0"/>
                    <a:pt x="37" y="5"/>
                    <a:pt x="28" y="14"/>
                  </a:cubicBezTo>
                  <a:cubicBezTo>
                    <a:pt x="0" y="42"/>
                    <a:pt x="0" y="79"/>
                    <a:pt x="28" y="98"/>
                  </a:cubicBezTo>
                  <a:lnTo>
                    <a:pt x="473" y="543"/>
                  </a:lnTo>
                  <a:cubicBezTo>
                    <a:pt x="483" y="552"/>
                    <a:pt x="492" y="562"/>
                    <a:pt x="510" y="562"/>
                  </a:cubicBezTo>
                  <a:cubicBezTo>
                    <a:pt x="529" y="562"/>
                    <a:pt x="538" y="552"/>
                    <a:pt x="547" y="543"/>
                  </a:cubicBezTo>
                  <a:cubicBezTo>
                    <a:pt x="575" y="524"/>
                    <a:pt x="575" y="487"/>
                    <a:pt x="547" y="460"/>
                  </a:cubicBezTo>
                  <a:lnTo>
                    <a:pt x="102" y="14"/>
                  </a:lnTo>
                  <a:cubicBezTo>
                    <a:pt x="93" y="5"/>
                    <a:pt x="79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1"/>
            <p:cNvSpPr/>
            <p:nvPr/>
          </p:nvSpPr>
          <p:spPr>
            <a:xfrm>
              <a:off x="5513352" y="1570831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1"/>
                  </a:moveTo>
                  <a:lnTo>
                    <a:pt x="445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1"/>
            <p:cNvSpPr/>
            <p:nvPr/>
          </p:nvSpPr>
          <p:spPr>
            <a:xfrm>
              <a:off x="5509517" y="1567291"/>
              <a:ext cx="33985" cy="33159"/>
            </a:xfrm>
            <a:custGeom>
              <a:rect b="b" l="l" r="r" t="t"/>
              <a:pathLst>
                <a:path extrusionOk="0" h="562" w="576">
                  <a:moveTo>
                    <a:pt x="66" y="0"/>
                  </a:moveTo>
                  <a:cubicBezTo>
                    <a:pt x="51" y="0"/>
                    <a:pt x="37" y="5"/>
                    <a:pt x="28" y="14"/>
                  </a:cubicBezTo>
                  <a:cubicBezTo>
                    <a:pt x="0" y="42"/>
                    <a:pt x="0" y="79"/>
                    <a:pt x="28" y="98"/>
                  </a:cubicBezTo>
                  <a:lnTo>
                    <a:pt x="473" y="543"/>
                  </a:lnTo>
                  <a:cubicBezTo>
                    <a:pt x="483" y="562"/>
                    <a:pt x="492" y="562"/>
                    <a:pt x="510" y="562"/>
                  </a:cubicBezTo>
                  <a:cubicBezTo>
                    <a:pt x="529" y="562"/>
                    <a:pt x="538" y="562"/>
                    <a:pt x="547" y="543"/>
                  </a:cubicBezTo>
                  <a:cubicBezTo>
                    <a:pt x="575" y="525"/>
                    <a:pt x="575" y="487"/>
                    <a:pt x="547" y="460"/>
                  </a:cubicBezTo>
                  <a:lnTo>
                    <a:pt x="111" y="14"/>
                  </a:lnTo>
                  <a:cubicBezTo>
                    <a:pt x="98" y="5"/>
                    <a:pt x="81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1"/>
            <p:cNvSpPr/>
            <p:nvPr/>
          </p:nvSpPr>
          <p:spPr>
            <a:xfrm>
              <a:off x="8380379" y="2008694"/>
              <a:ext cx="26315" cy="25784"/>
            </a:xfrm>
            <a:custGeom>
              <a:rect b="b" l="l" r="r" t="t"/>
              <a:pathLst>
                <a:path extrusionOk="0" h="437" w="446">
                  <a:moveTo>
                    <a:pt x="0" y="437"/>
                  </a:moveTo>
                  <a:lnTo>
                    <a:pt x="44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1"/>
            <p:cNvSpPr/>
            <p:nvPr/>
          </p:nvSpPr>
          <p:spPr>
            <a:xfrm>
              <a:off x="8380379" y="1940840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1"/>
                  </a:moveTo>
                  <a:lnTo>
                    <a:pt x="446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1"/>
            <p:cNvSpPr/>
            <p:nvPr/>
          </p:nvSpPr>
          <p:spPr>
            <a:xfrm>
              <a:off x="7173999" y="2893271"/>
              <a:ext cx="6608" cy="43839"/>
            </a:xfrm>
            <a:custGeom>
              <a:rect b="b" l="l" r="r" t="t"/>
              <a:pathLst>
                <a:path extrusionOk="0" h="743" w="112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687"/>
                  </a:lnTo>
                  <a:cubicBezTo>
                    <a:pt x="1" y="714"/>
                    <a:pt x="28" y="742"/>
                    <a:pt x="56" y="742"/>
                  </a:cubicBezTo>
                  <a:cubicBezTo>
                    <a:pt x="93" y="742"/>
                    <a:pt x="112" y="714"/>
                    <a:pt x="112" y="687"/>
                  </a:cubicBezTo>
                  <a:lnTo>
                    <a:pt x="112" y="56"/>
                  </a:lnTo>
                  <a:cubicBezTo>
                    <a:pt x="112" y="19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1"/>
            <p:cNvSpPr/>
            <p:nvPr/>
          </p:nvSpPr>
          <p:spPr>
            <a:xfrm>
              <a:off x="7173999" y="2988502"/>
              <a:ext cx="6608" cy="43839"/>
            </a:xfrm>
            <a:custGeom>
              <a:rect b="b" l="l" r="r" t="t"/>
              <a:pathLst>
                <a:path extrusionOk="0" h="743" w="112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687"/>
                  </a:lnTo>
                  <a:cubicBezTo>
                    <a:pt x="1" y="714"/>
                    <a:pt x="28" y="742"/>
                    <a:pt x="56" y="742"/>
                  </a:cubicBezTo>
                  <a:cubicBezTo>
                    <a:pt x="93" y="742"/>
                    <a:pt x="112" y="714"/>
                    <a:pt x="112" y="687"/>
                  </a:cubicBezTo>
                  <a:lnTo>
                    <a:pt x="112" y="56"/>
                  </a:lnTo>
                  <a:cubicBezTo>
                    <a:pt x="112" y="19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1"/>
            <p:cNvSpPr/>
            <p:nvPr/>
          </p:nvSpPr>
          <p:spPr>
            <a:xfrm>
              <a:off x="7203028" y="2959472"/>
              <a:ext cx="43839" cy="6608"/>
            </a:xfrm>
            <a:custGeom>
              <a:rect b="b" l="l" r="r" t="t"/>
              <a:pathLst>
                <a:path extrusionOk="0" h="112" w="743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687" y="112"/>
                  </a:lnTo>
                  <a:cubicBezTo>
                    <a:pt x="724" y="112"/>
                    <a:pt x="742" y="84"/>
                    <a:pt x="742" y="56"/>
                  </a:cubicBezTo>
                  <a:cubicBezTo>
                    <a:pt x="742" y="19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1"/>
            <p:cNvSpPr/>
            <p:nvPr/>
          </p:nvSpPr>
          <p:spPr>
            <a:xfrm>
              <a:off x="7107797" y="2959472"/>
              <a:ext cx="43839" cy="6608"/>
            </a:xfrm>
            <a:custGeom>
              <a:rect b="b" l="l" r="r" t="t"/>
              <a:pathLst>
                <a:path extrusionOk="0" h="112" w="743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687" y="112"/>
                  </a:lnTo>
                  <a:cubicBezTo>
                    <a:pt x="724" y="112"/>
                    <a:pt x="742" y="84"/>
                    <a:pt x="742" y="56"/>
                  </a:cubicBezTo>
                  <a:cubicBezTo>
                    <a:pt x="742" y="19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1"/>
            <p:cNvSpPr/>
            <p:nvPr/>
          </p:nvSpPr>
          <p:spPr>
            <a:xfrm>
              <a:off x="7130750" y="2983015"/>
              <a:ext cx="25784" cy="26315"/>
            </a:xfrm>
            <a:custGeom>
              <a:rect b="b" l="l" r="r" t="t"/>
              <a:pathLst>
                <a:path extrusionOk="0" h="446" w="437">
                  <a:moveTo>
                    <a:pt x="1" y="446"/>
                  </a:moveTo>
                  <a:lnTo>
                    <a:pt x="43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1"/>
            <p:cNvSpPr/>
            <p:nvPr/>
          </p:nvSpPr>
          <p:spPr>
            <a:xfrm>
              <a:off x="7126914" y="2979592"/>
              <a:ext cx="33985" cy="33572"/>
            </a:xfrm>
            <a:custGeom>
              <a:rect b="b" l="l" r="r" t="t"/>
              <a:pathLst>
                <a:path extrusionOk="0" h="569" w="576">
                  <a:moveTo>
                    <a:pt x="510" y="0"/>
                  </a:moveTo>
                  <a:cubicBezTo>
                    <a:pt x="495" y="0"/>
                    <a:pt x="479" y="7"/>
                    <a:pt x="465" y="21"/>
                  </a:cubicBezTo>
                  <a:lnTo>
                    <a:pt x="19" y="467"/>
                  </a:lnTo>
                  <a:cubicBezTo>
                    <a:pt x="1" y="485"/>
                    <a:pt x="1" y="522"/>
                    <a:pt x="19" y="550"/>
                  </a:cubicBezTo>
                  <a:cubicBezTo>
                    <a:pt x="29" y="559"/>
                    <a:pt x="47" y="569"/>
                    <a:pt x="66" y="569"/>
                  </a:cubicBezTo>
                  <a:cubicBezTo>
                    <a:pt x="75" y="569"/>
                    <a:pt x="94" y="559"/>
                    <a:pt x="103" y="550"/>
                  </a:cubicBezTo>
                  <a:lnTo>
                    <a:pt x="548" y="105"/>
                  </a:lnTo>
                  <a:cubicBezTo>
                    <a:pt x="576" y="77"/>
                    <a:pt x="576" y="40"/>
                    <a:pt x="548" y="21"/>
                  </a:cubicBezTo>
                  <a:cubicBezTo>
                    <a:pt x="539" y="7"/>
                    <a:pt x="525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1"/>
            <p:cNvSpPr/>
            <p:nvPr/>
          </p:nvSpPr>
          <p:spPr>
            <a:xfrm>
              <a:off x="7198072" y="2915692"/>
              <a:ext cx="26374" cy="26315"/>
            </a:xfrm>
            <a:custGeom>
              <a:rect b="b" l="l" r="r" t="t"/>
              <a:pathLst>
                <a:path extrusionOk="0" h="446" w="447">
                  <a:moveTo>
                    <a:pt x="1" y="446"/>
                  </a:moveTo>
                  <a:lnTo>
                    <a:pt x="446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1"/>
            <p:cNvSpPr/>
            <p:nvPr/>
          </p:nvSpPr>
          <p:spPr>
            <a:xfrm>
              <a:off x="7194237" y="2912270"/>
              <a:ext cx="33985" cy="33041"/>
            </a:xfrm>
            <a:custGeom>
              <a:rect b="b" l="l" r="r" t="t"/>
              <a:pathLst>
                <a:path extrusionOk="0" h="560" w="576">
                  <a:moveTo>
                    <a:pt x="510" y="0"/>
                  </a:moveTo>
                  <a:cubicBezTo>
                    <a:pt x="495" y="0"/>
                    <a:pt x="479" y="7"/>
                    <a:pt x="465" y="21"/>
                  </a:cubicBezTo>
                  <a:lnTo>
                    <a:pt x="19" y="467"/>
                  </a:lnTo>
                  <a:cubicBezTo>
                    <a:pt x="1" y="485"/>
                    <a:pt x="1" y="522"/>
                    <a:pt x="19" y="550"/>
                  </a:cubicBezTo>
                  <a:cubicBezTo>
                    <a:pt x="38" y="559"/>
                    <a:pt x="47" y="559"/>
                    <a:pt x="66" y="559"/>
                  </a:cubicBezTo>
                  <a:cubicBezTo>
                    <a:pt x="75" y="559"/>
                    <a:pt x="94" y="559"/>
                    <a:pt x="103" y="550"/>
                  </a:cubicBezTo>
                  <a:lnTo>
                    <a:pt x="548" y="105"/>
                  </a:lnTo>
                  <a:cubicBezTo>
                    <a:pt x="576" y="77"/>
                    <a:pt x="576" y="40"/>
                    <a:pt x="548" y="21"/>
                  </a:cubicBezTo>
                  <a:cubicBezTo>
                    <a:pt x="539" y="7"/>
                    <a:pt x="525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1"/>
            <p:cNvSpPr/>
            <p:nvPr/>
          </p:nvSpPr>
          <p:spPr>
            <a:xfrm>
              <a:off x="7130750" y="2915692"/>
              <a:ext cx="25784" cy="26315"/>
            </a:xfrm>
            <a:custGeom>
              <a:rect b="b" l="l" r="r" t="t"/>
              <a:pathLst>
                <a:path extrusionOk="0" h="446" w="437">
                  <a:moveTo>
                    <a:pt x="1" y="0"/>
                  </a:moveTo>
                  <a:lnTo>
                    <a:pt x="437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1"/>
            <p:cNvSpPr/>
            <p:nvPr/>
          </p:nvSpPr>
          <p:spPr>
            <a:xfrm>
              <a:off x="7126914" y="2912270"/>
              <a:ext cx="33985" cy="33041"/>
            </a:xfrm>
            <a:custGeom>
              <a:rect b="b" l="l" r="r" t="t"/>
              <a:pathLst>
                <a:path extrusionOk="0" h="560" w="576">
                  <a:moveTo>
                    <a:pt x="65" y="0"/>
                  </a:moveTo>
                  <a:cubicBezTo>
                    <a:pt x="49" y="0"/>
                    <a:pt x="33" y="7"/>
                    <a:pt x="19" y="21"/>
                  </a:cubicBezTo>
                  <a:cubicBezTo>
                    <a:pt x="1" y="40"/>
                    <a:pt x="1" y="77"/>
                    <a:pt x="19" y="105"/>
                  </a:cubicBezTo>
                  <a:lnTo>
                    <a:pt x="465" y="550"/>
                  </a:lnTo>
                  <a:cubicBezTo>
                    <a:pt x="474" y="559"/>
                    <a:pt x="492" y="559"/>
                    <a:pt x="511" y="559"/>
                  </a:cubicBezTo>
                  <a:cubicBezTo>
                    <a:pt x="520" y="559"/>
                    <a:pt x="539" y="559"/>
                    <a:pt x="548" y="550"/>
                  </a:cubicBezTo>
                  <a:cubicBezTo>
                    <a:pt x="576" y="522"/>
                    <a:pt x="576" y="485"/>
                    <a:pt x="548" y="467"/>
                  </a:cubicBezTo>
                  <a:lnTo>
                    <a:pt x="103" y="21"/>
                  </a:lnTo>
                  <a:cubicBezTo>
                    <a:pt x="94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1"/>
            <p:cNvSpPr/>
            <p:nvPr/>
          </p:nvSpPr>
          <p:spPr>
            <a:xfrm>
              <a:off x="7198072" y="2983015"/>
              <a:ext cx="26374" cy="26315"/>
            </a:xfrm>
            <a:custGeom>
              <a:rect b="b" l="l" r="r" t="t"/>
              <a:pathLst>
                <a:path extrusionOk="0" h="446" w="447">
                  <a:moveTo>
                    <a:pt x="1" y="0"/>
                  </a:moveTo>
                  <a:lnTo>
                    <a:pt x="446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1"/>
            <p:cNvSpPr/>
            <p:nvPr/>
          </p:nvSpPr>
          <p:spPr>
            <a:xfrm>
              <a:off x="7194237" y="2979592"/>
              <a:ext cx="33985" cy="33572"/>
            </a:xfrm>
            <a:custGeom>
              <a:rect b="b" l="l" r="r" t="t"/>
              <a:pathLst>
                <a:path extrusionOk="0" h="569" w="576">
                  <a:moveTo>
                    <a:pt x="65" y="0"/>
                  </a:moveTo>
                  <a:cubicBezTo>
                    <a:pt x="50" y="0"/>
                    <a:pt x="33" y="7"/>
                    <a:pt x="19" y="21"/>
                  </a:cubicBezTo>
                  <a:cubicBezTo>
                    <a:pt x="1" y="40"/>
                    <a:pt x="1" y="77"/>
                    <a:pt x="19" y="105"/>
                  </a:cubicBezTo>
                  <a:lnTo>
                    <a:pt x="465" y="550"/>
                  </a:lnTo>
                  <a:cubicBezTo>
                    <a:pt x="474" y="559"/>
                    <a:pt x="492" y="569"/>
                    <a:pt x="511" y="569"/>
                  </a:cubicBezTo>
                  <a:cubicBezTo>
                    <a:pt x="520" y="569"/>
                    <a:pt x="539" y="559"/>
                    <a:pt x="548" y="550"/>
                  </a:cubicBezTo>
                  <a:cubicBezTo>
                    <a:pt x="576" y="522"/>
                    <a:pt x="576" y="485"/>
                    <a:pt x="548" y="467"/>
                  </a:cubicBezTo>
                  <a:lnTo>
                    <a:pt x="103" y="21"/>
                  </a:lnTo>
                  <a:cubicBezTo>
                    <a:pt x="94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1"/>
            <p:cNvSpPr/>
            <p:nvPr/>
          </p:nvSpPr>
          <p:spPr>
            <a:xfrm>
              <a:off x="6401705" y="1879536"/>
              <a:ext cx="52571" cy="52040"/>
            </a:xfrm>
            <a:custGeom>
              <a:rect b="b" l="l" r="r" t="t"/>
              <a:pathLst>
                <a:path extrusionOk="0" h="882" w="891">
                  <a:moveTo>
                    <a:pt x="445" y="112"/>
                  </a:moveTo>
                  <a:cubicBezTo>
                    <a:pt x="631" y="112"/>
                    <a:pt x="770" y="260"/>
                    <a:pt x="770" y="446"/>
                  </a:cubicBezTo>
                  <a:cubicBezTo>
                    <a:pt x="770" y="622"/>
                    <a:pt x="631" y="771"/>
                    <a:pt x="445" y="771"/>
                  </a:cubicBezTo>
                  <a:cubicBezTo>
                    <a:pt x="269" y="771"/>
                    <a:pt x="121" y="622"/>
                    <a:pt x="121" y="446"/>
                  </a:cubicBezTo>
                  <a:cubicBezTo>
                    <a:pt x="121" y="260"/>
                    <a:pt x="269" y="112"/>
                    <a:pt x="445" y="112"/>
                  </a:cubicBezTo>
                  <a:close/>
                  <a:moveTo>
                    <a:pt x="445" y="1"/>
                  </a:moveTo>
                  <a:cubicBezTo>
                    <a:pt x="204" y="1"/>
                    <a:pt x="0" y="196"/>
                    <a:pt x="0" y="446"/>
                  </a:cubicBezTo>
                  <a:cubicBezTo>
                    <a:pt x="0" y="687"/>
                    <a:pt x="204" y="882"/>
                    <a:pt x="445" y="882"/>
                  </a:cubicBezTo>
                  <a:cubicBezTo>
                    <a:pt x="696" y="882"/>
                    <a:pt x="891" y="687"/>
                    <a:pt x="891" y="446"/>
                  </a:cubicBezTo>
                  <a:cubicBezTo>
                    <a:pt x="891" y="196"/>
                    <a:pt x="687" y="1"/>
                    <a:pt x="4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1"/>
            <p:cNvSpPr/>
            <p:nvPr/>
          </p:nvSpPr>
          <p:spPr>
            <a:xfrm>
              <a:off x="8286210" y="1697806"/>
              <a:ext cx="47143" cy="47674"/>
            </a:xfrm>
            <a:custGeom>
              <a:rect b="b" l="l" r="r" t="t"/>
              <a:pathLst>
                <a:path extrusionOk="0" h="808" w="799">
                  <a:moveTo>
                    <a:pt x="400" y="112"/>
                  </a:moveTo>
                  <a:cubicBezTo>
                    <a:pt x="557" y="112"/>
                    <a:pt x="687" y="242"/>
                    <a:pt x="687" y="400"/>
                  </a:cubicBezTo>
                  <a:cubicBezTo>
                    <a:pt x="687" y="557"/>
                    <a:pt x="557" y="687"/>
                    <a:pt x="400" y="687"/>
                  </a:cubicBezTo>
                  <a:cubicBezTo>
                    <a:pt x="242" y="687"/>
                    <a:pt x="112" y="557"/>
                    <a:pt x="112" y="400"/>
                  </a:cubicBezTo>
                  <a:cubicBezTo>
                    <a:pt x="112" y="242"/>
                    <a:pt x="242" y="112"/>
                    <a:pt x="400" y="112"/>
                  </a:cubicBezTo>
                  <a:close/>
                  <a:moveTo>
                    <a:pt x="400" y="1"/>
                  </a:moveTo>
                  <a:cubicBezTo>
                    <a:pt x="177" y="1"/>
                    <a:pt x="1" y="177"/>
                    <a:pt x="1" y="400"/>
                  </a:cubicBezTo>
                  <a:cubicBezTo>
                    <a:pt x="1" y="622"/>
                    <a:pt x="177" y="808"/>
                    <a:pt x="400" y="808"/>
                  </a:cubicBezTo>
                  <a:cubicBezTo>
                    <a:pt x="622" y="808"/>
                    <a:pt x="799" y="622"/>
                    <a:pt x="799" y="400"/>
                  </a:cubicBezTo>
                  <a:cubicBezTo>
                    <a:pt x="799" y="177"/>
                    <a:pt x="622" y="1"/>
                    <a:pt x="4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1"/>
            <p:cNvSpPr/>
            <p:nvPr/>
          </p:nvSpPr>
          <p:spPr>
            <a:xfrm>
              <a:off x="8222723" y="3615765"/>
              <a:ext cx="33454" cy="33454"/>
            </a:xfrm>
            <a:custGeom>
              <a:rect b="b" l="l" r="r" t="t"/>
              <a:pathLst>
                <a:path extrusionOk="0" h="567" w="567">
                  <a:moveTo>
                    <a:pt x="288" y="112"/>
                  </a:moveTo>
                  <a:cubicBezTo>
                    <a:pt x="381" y="112"/>
                    <a:pt x="455" y="186"/>
                    <a:pt x="455" y="279"/>
                  </a:cubicBezTo>
                  <a:cubicBezTo>
                    <a:pt x="455" y="371"/>
                    <a:pt x="381" y="445"/>
                    <a:pt x="288" y="445"/>
                  </a:cubicBezTo>
                  <a:cubicBezTo>
                    <a:pt x="196" y="445"/>
                    <a:pt x="121" y="371"/>
                    <a:pt x="121" y="279"/>
                  </a:cubicBezTo>
                  <a:cubicBezTo>
                    <a:pt x="121" y="186"/>
                    <a:pt x="196" y="112"/>
                    <a:pt x="288" y="112"/>
                  </a:cubicBezTo>
                  <a:close/>
                  <a:moveTo>
                    <a:pt x="288" y="0"/>
                  </a:moveTo>
                  <a:cubicBezTo>
                    <a:pt x="131" y="0"/>
                    <a:pt x="1" y="121"/>
                    <a:pt x="1" y="279"/>
                  </a:cubicBezTo>
                  <a:cubicBezTo>
                    <a:pt x="1" y="436"/>
                    <a:pt x="131" y="566"/>
                    <a:pt x="288" y="566"/>
                  </a:cubicBezTo>
                  <a:cubicBezTo>
                    <a:pt x="446" y="566"/>
                    <a:pt x="567" y="436"/>
                    <a:pt x="567" y="279"/>
                  </a:cubicBezTo>
                  <a:cubicBezTo>
                    <a:pt x="567" y="121"/>
                    <a:pt x="437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1"/>
            <p:cNvSpPr/>
            <p:nvPr/>
          </p:nvSpPr>
          <p:spPr>
            <a:xfrm>
              <a:off x="5649591" y="1243540"/>
              <a:ext cx="33454" cy="32864"/>
            </a:xfrm>
            <a:custGeom>
              <a:rect b="b" l="l" r="r" t="t"/>
              <a:pathLst>
                <a:path extrusionOk="0" h="557" w="567">
                  <a:moveTo>
                    <a:pt x="289" y="112"/>
                  </a:moveTo>
                  <a:cubicBezTo>
                    <a:pt x="381" y="112"/>
                    <a:pt x="456" y="186"/>
                    <a:pt x="456" y="279"/>
                  </a:cubicBezTo>
                  <a:cubicBezTo>
                    <a:pt x="456" y="371"/>
                    <a:pt x="381" y="446"/>
                    <a:pt x="289" y="446"/>
                  </a:cubicBezTo>
                  <a:cubicBezTo>
                    <a:pt x="196" y="446"/>
                    <a:pt x="122" y="371"/>
                    <a:pt x="122" y="279"/>
                  </a:cubicBezTo>
                  <a:cubicBezTo>
                    <a:pt x="122" y="186"/>
                    <a:pt x="196" y="112"/>
                    <a:pt x="289" y="112"/>
                  </a:cubicBezTo>
                  <a:close/>
                  <a:moveTo>
                    <a:pt x="289" y="0"/>
                  </a:moveTo>
                  <a:cubicBezTo>
                    <a:pt x="131" y="0"/>
                    <a:pt x="1" y="121"/>
                    <a:pt x="1" y="279"/>
                  </a:cubicBezTo>
                  <a:cubicBezTo>
                    <a:pt x="1" y="436"/>
                    <a:pt x="131" y="557"/>
                    <a:pt x="289" y="557"/>
                  </a:cubicBezTo>
                  <a:cubicBezTo>
                    <a:pt x="437" y="557"/>
                    <a:pt x="567" y="436"/>
                    <a:pt x="567" y="279"/>
                  </a:cubicBezTo>
                  <a:cubicBezTo>
                    <a:pt x="567" y="121"/>
                    <a:pt x="437" y="0"/>
                    <a:pt x="2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1"/>
            <p:cNvSpPr/>
            <p:nvPr/>
          </p:nvSpPr>
          <p:spPr>
            <a:xfrm>
              <a:off x="6843404" y="1371577"/>
              <a:ext cx="517865" cy="515682"/>
            </a:xfrm>
            <a:custGeom>
              <a:rect b="b" l="l" r="r" t="t"/>
              <a:pathLst>
                <a:path extrusionOk="0" h="8740" w="8777">
                  <a:moveTo>
                    <a:pt x="4373" y="2429"/>
                  </a:moveTo>
                  <a:cubicBezTo>
                    <a:pt x="4599" y="2429"/>
                    <a:pt x="4826" y="2469"/>
                    <a:pt x="5047" y="2552"/>
                  </a:cubicBezTo>
                  <a:cubicBezTo>
                    <a:pt x="5733" y="2803"/>
                    <a:pt x="6327" y="3656"/>
                    <a:pt x="6309" y="4389"/>
                  </a:cubicBezTo>
                  <a:cubicBezTo>
                    <a:pt x="6290" y="5029"/>
                    <a:pt x="5984" y="5595"/>
                    <a:pt x="5464" y="5947"/>
                  </a:cubicBezTo>
                  <a:cubicBezTo>
                    <a:pt x="5138" y="6175"/>
                    <a:pt x="4763" y="6289"/>
                    <a:pt x="4380" y="6289"/>
                  </a:cubicBezTo>
                  <a:cubicBezTo>
                    <a:pt x="4154" y="6289"/>
                    <a:pt x="3926" y="6249"/>
                    <a:pt x="3702" y="6170"/>
                  </a:cubicBezTo>
                  <a:cubicBezTo>
                    <a:pt x="3015" y="5919"/>
                    <a:pt x="2431" y="5057"/>
                    <a:pt x="2450" y="4324"/>
                  </a:cubicBezTo>
                  <a:cubicBezTo>
                    <a:pt x="2459" y="3693"/>
                    <a:pt x="2765" y="3118"/>
                    <a:pt x="3284" y="2765"/>
                  </a:cubicBezTo>
                  <a:cubicBezTo>
                    <a:pt x="3616" y="2544"/>
                    <a:pt x="3992" y="2429"/>
                    <a:pt x="4373" y="2429"/>
                  </a:cubicBezTo>
                  <a:close/>
                  <a:moveTo>
                    <a:pt x="4370" y="2312"/>
                  </a:moveTo>
                  <a:cubicBezTo>
                    <a:pt x="3966" y="2312"/>
                    <a:pt x="3569" y="2434"/>
                    <a:pt x="3219" y="2673"/>
                  </a:cubicBezTo>
                  <a:cubicBezTo>
                    <a:pt x="2672" y="3044"/>
                    <a:pt x="2347" y="3647"/>
                    <a:pt x="2329" y="4324"/>
                  </a:cubicBezTo>
                  <a:cubicBezTo>
                    <a:pt x="2310" y="5112"/>
                    <a:pt x="2923" y="6003"/>
                    <a:pt x="3665" y="6272"/>
                  </a:cubicBezTo>
                  <a:cubicBezTo>
                    <a:pt x="3897" y="6365"/>
                    <a:pt x="4138" y="6402"/>
                    <a:pt x="4379" y="6402"/>
                  </a:cubicBezTo>
                  <a:cubicBezTo>
                    <a:pt x="4787" y="6402"/>
                    <a:pt x="5186" y="6281"/>
                    <a:pt x="5529" y="6049"/>
                  </a:cubicBezTo>
                  <a:cubicBezTo>
                    <a:pt x="6077" y="5669"/>
                    <a:pt x="6401" y="5066"/>
                    <a:pt x="6420" y="4389"/>
                  </a:cubicBezTo>
                  <a:cubicBezTo>
                    <a:pt x="6438" y="3600"/>
                    <a:pt x="5826" y="2710"/>
                    <a:pt x="5084" y="2441"/>
                  </a:cubicBezTo>
                  <a:cubicBezTo>
                    <a:pt x="4850" y="2355"/>
                    <a:pt x="4609" y="2312"/>
                    <a:pt x="4370" y="2312"/>
                  </a:cubicBezTo>
                  <a:close/>
                  <a:moveTo>
                    <a:pt x="5019" y="112"/>
                  </a:moveTo>
                  <a:lnTo>
                    <a:pt x="6197" y="474"/>
                  </a:lnTo>
                  <a:cubicBezTo>
                    <a:pt x="6216" y="474"/>
                    <a:pt x="6234" y="493"/>
                    <a:pt x="6244" y="511"/>
                  </a:cubicBezTo>
                  <a:cubicBezTo>
                    <a:pt x="6253" y="530"/>
                    <a:pt x="6253" y="548"/>
                    <a:pt x="6253" y="567"/>
                  </a:cubicBezTo>
                  <a:lnTo>
                    <a:pt x="6012" y="1346"/>
                  </a:lnTo>
                  <a:cubicBezTo>
                    <a:pt x="5993" y="1430"/>
                    <a:pt x="6021" y="1522"/>
                    <a:pt x="6105" y="1569"/>
                  </a:cubicBezTo>
                  <a:cubicBezTo>
                    <a:pt x="6346" y="1726"/>
                    <a:pt x="6578" y="1912"/>
                    <a:pt x="6772" y="2125"/>
                  </a:cubicBezTo>
                  <a:cubicBezTo>
                    <a:pt x="6813" y="2166"/>
                    <a:pt x="6864" y="2188"/>
                    <a:pt x="6917" y="2188"/>
                  </a:cubicBezTo>
                  <a:cubicBezTo>
                    <a:pt x="6949" y="2188"/>
                    <a:pt x="6982" y="2180"/>
                    <a:pt x="7014" y="2162"/>
                  </a:cubicBezTo>
                  <a:lnTo>
                    <a:pt x="7728" y="1782"/>
                  </a:lnTo>
                  <a:cubicBezTo>
                    <a:pt x="7741" y="1776"/>
                    <a:pt x="7754" y="1769"/>
                    <a:pt x="7771" y="1769"/>
                  </a:cubicBezTo>
                  <a:cubicBezTo>
                    <a:pt x="7777" y="1769"/>
                    <a:pt x="7785" y="1770"/>
                    <a:pt x="7793" y="1773"/>
                  </a:cubicBezTo>
                  <a:cubicBezTo>
                    <a:pt x="7811" y="1782"/>
                    <a:pt x="7830" y="1791"/>
                    <a:pt x="7839" y="1810"/>
                  </a:cubicBezTo>
                  <a:lnTo>
                    <a:pt x="8424" y="2895"/>
                  </a:lnTo>
                  <a:cubicBezTo>
                    <a:pt x="8433" y="2914"/>
                    <a:pt x="8433" y="2932"/>
                    <a:pt x="8424" y="2960"/>
                  </a:cubicBezTo>
                  <a:cubicBezTo>
                    <a:pt x="8424" y="2979"/>
                    <a:pt x="8405" y="2997"/>
                    <a:pt x="8387" y="3007"/>
                  </a:cubicBezTo>
                  <a:lnTo>
                    <a:pt x="7672" y="3387"/>
                  </a:lnTo>
                  <a:cubicBezTo>
                    <a:pt x="7598" y="3433"/>
                    <a:pt x="7552" y="3517"/>
                    <a:pt x="7580" y="3610"/>
                  </a:cubicBezTo>
                  <a:cubicBezTo>
                    <a:pt x="7644" y="3888"/>
                    <a:pt x="7672" y="4185"/>
                    <a:pt x="7663" y="4472"/>
                  </a:cubicBezTo>
                  <a:cubicBezTo>
                    <a:pt x="7663" y="4565"/>
                    <a:pt x="7719" y="4649"/>
                    <a:pt x="7802" y="4667"/>
                  </a:cubicBezTo>
                  <a:lnTo>
                    <a:pt x="8581" y="4908"/>
                  </a:lnTo>
                  <a:cubicBezTo>
                    <a:pt x="8619" y="4918"/>
                    <a:pt x="8646" y="4964"/>
                    <a:pt x="8637" y="5001"/>
                  </a:cubicBezTo>
                  <a:lnTo>
                    <a:pt x="8275" y="6189"/>
                  </a:lnTo>
                  <a:cubicBezTo>
                    <a:pt x="8268" y="6217"/>
                    <a:pt x="8238" y="6241"/>
                    <a:pt x="8208" y="6241"/>
                  </a:cubicBezTo>
                  <a:cubicBezTo>
                    <a:pt x="8199" y="6241"/>
                    <a:pt x="8191" y="6239"/>
                    <a:pt x="8183" y="6235"/>
                  </a:cubicBezTo>
                  <a:lnTo>
                    <a:pt x="7403" y="6003"/>
                  </a:lnTo>
                  <a:cubicBezTo>
                    <a:pt x="7384" y="5997"/>
                    <a:pt x="7365" y="5994"/>
                    <a:pt x="7346" y="5994"/>
                  </a:cubicBezTo>
                  <a:cubicBezTo>
                    <a:pt x="7280" y="5994"/>
                    <a:pt x="7217" y="6029"/>
                    <a:pt x="7181" y="6086"/>
                  </a:cubicBezTo>
                  <a:cubicBezTo>
                    <a:pt x="7023" y="6337"/>
                    <a:pt x="6837" y="6569"/>
                    <a:pt x="6624" y="6764"/>
                  </a:cubicBezTo>
                  <a:cubicBezTo>
                    <a:pt x="6559" y="6829"/>
                    <a:pt x="6550" y="6921"/>
                    <a:pt x="6587" y="7005"/>
                  </a:cubicBezTo>
                  <a:lnTo>
                    <a:pt x="6977" y="7719"/>
                  </a:lnTo>
                  <a:cubicBezTo>
                    <a:pt x="6995" y="7756"/>
                    <a:pt x="6977" y="7803"/>
                    <a:pt x="6939" y="7830"/>
                  </a:cubicBezTo>
                  <a:lnTo>
                    <a:pt x="5854" y="8406"/>
                  </a:lnTo>
                  <a:cubicBezTo>
                    <a:pt x="5842" y="8415"/>
                    <a:pt x="5828" y="8419"/>
                    <a:pt x="5815" y="8419"/>
                  </a:cubicBezTo>
                  <a:cubicBezTo>
                    <a:pt x="5788" y="8419"/>
                    <a:pt x="5761" y="8403"/>
                    <a:pt x="5743" y="8378"/>
                  </a:cubicBezTo>
                  <a:lnTo>
                    <a:pt x="5362" y="7663"/>
                  </a:lnTo>
                  <a:cubicBezTo>
                    <a:pt x="5324" y="7594"/>
                    <a:pt x="5260" y="7557"/>
                    <a:pt x="5186" y="7557"/>
                  </a:cubicBezTo>
                  <a:cubicBezTo>
                    <a:pt x="5171" y="7557"/>
                    <a:pt x="5155" y="7558"/>
                    <a:pt x="5140" y="7561"/>
                  </a:cubicBezTo>
                  <a:cubicBezTo>
                    <a:pt x="4896" y="7627"/>
                    <a:pt x="4637" y="7656"/>
                    <a:pt x="4384" y="7656"/>
                  </a:cubicBezTo>
                  <a:cubicBezTo>
                    <a:pt x="4348" y="7656"/>
                    <a:pt x="4312" y="7655"/>
                    <a:pt x="4277" y="7654"/>
                  </a:cubicBezTo>
                  <a:cubicBezTo>
                    <a:pt x="4271" y="7654"/>
                    <a:pt x="4265" y="7653"/>
                    <a:pt x="4259" y="7653"/>
                  </a:cubicBezTo>
                  <a:cubicBezTo>
                    <a:pt x="4174" y="7653"/>
                    <a:pt x="4100" y="7715"/>
                    <a:pt x="4082" y="7793"/>
                  </a:cubicBezTo>
                  <a:lnTo>
                    <a:pt x="3841" y="8573"/>
                  </a:lnTo>
                  <a:cubicBezTo>
                    <a:pt x="3841" y="8591"/>
                    <a:pt x="3822" y="8610"/>
                    <a:pt x="3804" y="8619"/>
                  </a:cubicBezTo>
                  <a:cubicBezTo>
                    <a:pt x="3795" y="8624"/>
                    <a:pt x="3785" y="8626"/>
                    <a:pt x="3776" y="8626"/>
                  </a:cubicBezTo>
                  <a:cubicBezTo>
                    <a:pt x="3767" y="8626"/>
                    <a:pt x="3758" y="8624"/>
                    <a:pt x="3748" y="8619"/>
                  </a:cubicBezTo>
                  <a:lnTo>
                    <a:pt x="2570" y="8266"/>
                  </a:lnTo>
                  <a:cubicBezTo>
                    <a:pt x="2524" y="8257"/>
                    <a:pt x="2496" y="8211"/>
                    <a:pt x="2514" y="8164"/>
                  </a:cubicBezTo>
                  <a:lnTo>
                    <a:pt x="2746" y="7394"/>
                  </a:lnTo>
                  <a:cubicBezTo>
                    <a:pt x="2774" y="7302"/>
                    <a:pt x="2737" y="7218"/>
                    <a:pt x="2663" y="7172"/>
                  </a:cubicBezTo>
                  <a:cubicBezTo>
                    <a:pt x="2412" y="7014"/>
                    <a:pt x="2180" y="6829"/>
                    <a:pt x="1986" y="6615"/>
                  </a:cubicBezTo>
                  <a:cubicBezTo>
                    <a:pt x="1949" y="6578"/>
                    <a:pt x="1893" y="6550"/>
                    <a:pt x="1837" y="6550"/>
                  </a:cubicBezTo>
                  <a:cubicBezTo>
                    <a:pt x="1809" y="6550"/>
                    <a:pt x="1782" y="6560"/>
                    <a:pt x="1744" y="6578"/>
                  </a:cubicBezTo>
                  <a:lnTo>
                    <a:pt x="1030" y="6958"/>
                  </a:lnTo>
                  <a:cubicBezTo>
                    <a:pt x="1018" y="6965"/>
                    <a:pt x="1004" y="6968"/>
                    <a:pt x="991" y="6968"/>
                  </a:cubicBezTo>
                  <a:cubicBezTo>
                    <a:pt x="964" y="6968"/>
                    <a:pt x="937" y="6955"/>
                    <a:pt x="919" y="6931"/>
                  </a:cubicBezTo>
                  <a:lnTo>
                    <a:pt x="334" y="5845"/>
                  </a:lnTo>
                  <a:cubicBezTo>
                    <a:pt x="325" y="5827"/>
                    <a:pt x="325" y="5799"/>
                    <a:pt x="334" y="5780"/>
                  </a:cubicBezTo>
                  <a:cubicBezTo>
                    <a:pt x="334" y="5762"/>
                    <a:pt x="353" y="5743"/>
                    <a:pt x="372" y="5734"/>
                  </a:cubicBezTo>
                  <a:lnTo>
                    <a:pt x="1086" y="5344"/>
                  </a:lnTo>
                  <a:cubicBezTo>
                    <a:pt x="1160" y="5307"/>
                    <a:pt x="1206" y="5214"/>
                    <a:pt x="1179" y="5131"/>
                  </a:cubicBezTo>
                  <a:cubicBezTo>
                    <a:pt x="1114" y="4843"/>
                    <a:pt x="1086" y="4556"/>
                    <a:pt x="1095" y="4259"/>
                  </a:cubicBezTo>
                  <a:cubicBezTo>
                    <a:pt x="1095" y="4175"/>
                    <a:pt x="1039" y="4092"/>
                    <a:pt x="956" y="4064"/>
                  </a:cubicBezTo>
                  <a:lnTo>
                    <a:pt x="177" y="3832"/>
                  </a:lnTo>
                  <a:cubicBezTo>
                    <a:pt x="158" y="3823"/>
                    <a:pt x="140" y="3814"/>
                    <a:pt x="130" y="3795"/>
                  </a:cubicBezTo>
                  <a:cubicBezTo>
                    <a:pt x="121" y="3777"/>
                    <a:pt x="121" y="3749"/>
                    <a:pt x="121" y="3730"/>
                  </a:cubicBezTo>
                  <a:lnTo>
                    <a:pt x="483" y="2552"/>
                  </a:lnTo>
                  <a:cubicBezTo>
                    <a:pt x="483" y="2534"/>
                    <a:pt x="501" y="2515"/>
                    <a:pt x="520" y="2506"/>
                  </a:cubicBezTo>
                  <a:cubicBezTo>
                    <a:pt x="539" y="2496"/>
                    <a:pt x="557" y="2496"/>
                    <a:pt x="576" y="2496"/>
                  </a:cubicBezTo>
                  <a:lnTo>
                    <a:pt x="1355" y="2738"/>
                  </a:lnTo>
                  <a:cubicBezTo>
                    <a:pt x="1369" y="2741"/>
                    <a:pt x="1384" y="2742"/>
                    <a:pt x="1398" y="2742"/>
                  </a:cubicBezTo>
                  <a:cubicBezTo>
                    <a:pt x="1469" y="2742"/>
                    <a:pt x="1539" y="2706"/>
                    <a:pt x="1577" y="2645"/>
                  </a:cubicBezTo>
                  <a:cubicBezTo>
                    <a:pt x="1735" y="2394"/>
                    <a:pt x="1921" y="2172"/>
                    <a:pt x="2134" y="1968"/>
                  </a:cubicBezTo>
                  <a:cubicBezTo>
                    <a:pt x="2199" y="1912"/>
                    <a:pt x="2208" y="1810"/>
                    <a:pt x="2171" y="1736"/>
                  </a:cubicBezTo>
                  <a:lnTo>
                    <a:pt x="1782" y="1021"/>
                  </a:lnTo>
                  <a:cubicBezTo>
                    <a:pt x="1782" y="1003"/>
                    <a:pt x="1772" y="975"/>
                    <a:pt x="1782" y="956"/>
                  </a:cubicBezTo>
                  <a:cubicBezTo>
                    <a:pt x="1791" y="938"/>
                    <a:pt x="1800" y="919"/>
                    <a:pt x="1819" y="910"/>
                  </a:cubicBezTo>
                  <a:lnTo>
                    <a:pt x="2904" y="326"/>
                  </a:lnTo>
                  <a:cubicBezTo>
                    <a:pt x="2913" y="321"/>
                    <a:pt x="2923" y="319"/>
                    <a:pt x="2933" y="319"/>
                  </a:cubicBezTo>
                  <a:cubicBezTo>
                    <a:pt x="2943" y="319"/>
                    <a:pt x="2955" y="321"/>
                    <a:pt x="2969" y="326"/>
                  </a:cubicBezTo>
                  <a:cubicBezTo>
                    <a:pt x="2988" y="326"/>
                    <a:pt x="3006" y="344"/>
                    <a:pt x="3015" y="363"/>
                  </a:cubicBezTo>
                  <a:lnTo>
                    <a:pt x="3396" y="1077"/>
                  </a:lnTo>
                  <a:cubicBezTo>
                    <a:pt x="3433" y="1136"/>
                    <a:pt x="3500" y="1178"/>
                    <a:pt x="3568" y="1178"/>
                  </a:cubicBezTo>
                  <a:cubicBezTo>
                    <a:pt x="3585" y="1178"/>
                    <a:pt x="3602" y="1175"/>
                    <a:pt x="3618" y="1170"/>
                  </a:cubicBezTo>
                  <a:cubicBezTo>
                    <a:pt x="3870" y="1113"/>
                    <a:pt x="4122" y="1085"/>
                    <a:pt x="4379" y="1085"/>
                  </a:cubicBezTo>
                  <a:cubicBezTo>
                    <a:pt x="4416" y="1085"/>
                    <a:pt x="4453" y="1085"/>
                    <a:pt x="4490" y="1086"/>
                  </a:cubicBezTo>
                  <a:cubicBezTo>
                    <a:pt x="4574" y="1086"/>
                    <a:pt x="4657" y="1031"/>
                    <a:pt x="4685" y="947"/>
                  </a:cubicBezTo>
                  <a:lnTo>
                    <a:pt x="4917" y="168"/>
                  </a:lnTo>
                  <a:cubicBezTo>
                    <a:pt x="4917" y="149"/>
                    <a:pt x="4936" y="131"/>
                    <a:pt x="4954" y="122"/>
                  </a:cubicBezTo>
                  <a:cubicBezTo>
                    <a:pt x="4973" y="112"/>
                    <a:pt x="4991" y="112"/>
                    <a:pt x="5019" y="112"/>
                  </a:cubicBezTo>
                  <a:close/>
                  <a:moveTo>
                    <a:pt x="4993" y="0"/>
                  </a:moveTo>
                  <a:cubicBezTo>
                    <a:pt x="4959" y="0"/>
                    <a:pt x="4927" y="8"/>
                    <a:pt x="4899" y="20"/>
                  </a:cubicBezTo>
                  <a:cubicBezTo>
                    <a:pt x="4852" y="47"/>
                    <a:pt x="4824" y="84"/>
                    <a:pt x="4806" y="140"/>
                  </a:cubicBezTo>
                  <a:lnTo>
                    <a:pt x="4574" y="919"/>
                  </a:lnTo>
                  <a:cubicBezTo>
                    <a:pt x="4565" y="947"/>
                    <a:pt x="4537" y="975"/>
                    <a:pt x="4490" y="975"/>
                  </a:cubicBezTo>
                  <a:cubicBezTo>
                    <a:pt x="4439" y="972"/>
                    <a:pt x="4387" y="970"/>
                    <a:pt x="4334" y="970"/>
                  </a:cubicBezTo>
                  <a:cubicBezTo>
                    <a:pt x="4087" y="970"/>
                    <a:pt x="3836" y="1005"/>
                    <a:pt x="3591" y="1059"/>
                  </a:cubicBezTo>
                  <a:cubicBezTo>
                    <a:pt x="3582" y="1061"/>
                    <a:pt x="3574" y="1062"/>
                    <a:pt x="3566" y="1062"/>
                  </a:cubicBezTo>
                  <a:cubicBezTo>
                    <a:pt x="3541" y="1062"/>
                    <a:pt x="3521" y="1050"/>
                    <a:pt x="3507" y="1021"/>
                  </a:cubicBezTo>
                  <a:lnTo>
                    <a:pt x="3117" y="307"/>
                  </a:lnTo>
                  <a:cubicBezTo>
                    <a:pt x="3099" y="261"/>
                    <a:pt x="3052" y="224"/>
                    <a:pt x="3006" y="214"/>
                  </a:cubicBezTo>
                  <a:cubicBezTo>
                    <a:pt x="2985" y="207"/>
                    <a:pt x="2965" y="204"/>
                    <a:pt x="2946" y="204"/>
                  </a:cubicBezTo>
                  <a:cubicBezTo>
                    <a:pt x="2915" y="204"/>
                    <a:pt x="2886" y="212"/>
                    <a:pt x="2858" y="224"/>
                  </a:cubicBezTo>
                  <a:lnTo>
                    <a:pt x="1772" y="808"/>
                  </a:lnTo>
                  <a:cubicBezTo>
                    <a:pt x="1726" y="836"/>
                    <a:pt x="1689" y="873"/>
                    <a:pt x="1670" y="929"/>
                  </a:cubicBezTo>
                  <a:cubicBezTo>
                    <a:pt x="1661" y="975"/>
                    <a:pt x="1661" y="1031"/>
                    <a:pt x="1689" y="1077"/>
                  </a:cubicBezTo>
                  <a:lnTo>
                    <a:pt x="2078" y="1791"/>
                  </a:lnTo>
                  <a:cubicBezTo>
                    <a:pt x="2088" y="1828"/>
                    <a:pt x="2088" y="1866"/>
                    <a:pt x="2060" y="1884"/>
                  </a:cubicBezTo>
                  <a:cubicBezTo>
                    <a:pt x="1837" y="2098"/>
                    <a:pt x="1642" y="2329"/>
                    <a:pt x="1485" y="2589"/>
                  </a:cubicBezTo>
                  <a:cubicBezTo>
                    <a:pt x="1469" y="2612"/>
                    <a:pt x="1442" y="2629"/>
                    <a:pt x="1412" y="2629"/>
                  </a:cubicBezTo>
                  <a:cubicBezTo>
                    <a:pt x="1405" y="2629"/>
                    <a:pt x="1399" y="2628"/>
                    <a:pt x="1392" y="2626"/>
                  </a:cubicBezTo>
                  <a:lnTo>
                    <a:pt x="613" y="2394"/>
                  </a:lnTo>
                  <a:cubicBezTo>
                    <a:pt x="595" y="2387"/>
                    <a:pt x="576" y="2384"/>
                    <a:pt x="557" y="2384"/>
                  </a:cubicBezTo>
                  <a:cubicBezTo>
                    <a:pt x="525" y="2384"/>
                    <a:pt x="493" y="2392"/>
                    <a:pt x="464" y="2404"/>
                  </a:cubicBezTo>
                  <a:cubicBezTo>
                    <a:pt x="418" y="2431"/>
                    <a:pt x="390" y="2469"/>
                    <a:pt x="372" y="2524"/>
                  </a:cubicBezTo>
                  <a:lnTo>
                    <a:pt x="19" y="3702"/>
                  </a:lnTo>
                  <a:cubicBezTo>
                    <a:pt x="0" y="3749"/>
                    <a:pt x="10" y="3804"/>
                    <a:pt x="28" y="3851"/>
                  </a:cubicBezTo>
                  <a:cubicBezTo>
                    <a:pt x="56" y="3897"/>
                    <a:pt x="103" y="3925"/>
                    <a:pt x="149" y="3944"/>
                  </a:cubicBezTo>
                  <a:lnTo>
                    <a:pt x="928" y="4175"/>
                  </a:lnTo>
                  <a:cubicBezTo>
                    <a:pt x="965" y="4194"/>
                    <a:pt x="984" y="4222"/>
                    <a:pt x="984" y="4259"/>
                  </a:cubicBezTo>
                  <a:cubicBezTo>
                    <a:pt x="975" y="4565"/>
                    <a:pt x="1002" y="4862"/>
                    <a:pt x="1077" y="5159"/>
                  </a:cubicBezTo>
                  <a:cubicBezTo>
                    <a:pt x="1086" y="5196"/>
                    <a:pt x="1067" y="5233"/>
                    <a:pt x="1030" y="5252"/>
                  </a:cubicBezTo>
                  <a:lnTo>
                    <a:pt x="316" y="5632"/>
                  </a:lnTo>
                  <a:cubicBezTo>
                    <a:pt x="269" y="5660"/>
                    <a:pt x="242" y="5697"/>
                    <a:pt x="223" y="5753"/>
                  </a:cubicBezTo>
                  <a:cubicBezTo>
                    <a:pt x="214" y="5799"/>
                    <a:pt x="214" y="5855"/>
                    <a:pt x="242" y="5901"/>
                  </a:cubicBezTo>
                  <a:lnTo>
                    <a:pt x="826" y="6986"/>
                  </a:lnTo>
                  <a:cubicBezTo>
                    <a:pt x="858" y="7049"/>
                    <a:pt x="923" y="7087"/>
                    <a:pt x="991" y="7087"/>
                  </a:cubicBezTo>
                  <a:cubicBezTo>
                    <a:pt x="1024" y="7087"/>
                    <a:pt x="1056" y="7078"/>
                    <a:pt x="1086" y="7061"/>
                  </a:cubicBezTo>
                  <a:lnTo>
                    <a:pt x="1800" y="6680"/>
                  </a:lnTo>
                  <a:cubicBezTo>
                    <a:pt x="1813" y="6674"/>
                    <a:pt x="1826" y="6671"/>
                    <a:pt x="1839" y="6671"/>
                  </a:cubicBezTo>
                  <a:cubicBezTo>
                    <a:pt x="1862" y="6671"/>
                    <a:pt x="1884" y="6681"/>
                    <a:pt x="1902" y="6699"/>
                  </a:cubicBezTo>
                  <a:cubicBezTo>
                    <a:pt x="2106" y="6912"/>
                    <a:pt x="2338" y="7107"/>
                    <a:pt x="2598" y="7265"/>
                  </a:cubicBezTo>
                  <a:cubicBezTo>
                    <a:pt x="2635" y="7283"/>
                    <a:pt x="2644" y="7320"/>
                    <a:pt x="2635" y="7357"/>
                  </a:cubicBezTo>
                  <a:lnTo>
                    <a:pt x="2403" y="8137"/>
                  </a:lnTo>
                  <a:cubicBezTo>
                    <a:pt x="2366" y="8239"/>
                    <a:pt x="2431" y="8350"/>
                    <a:pt x="2533" y="8378"/>
                  </a:cubicBezTo>
                  <a:lnTo>
                    <a:pt x="3711" y="8740"/>
                  </a:lnTo>
                  <a:lnTo>
                    <a:pt x="3767" y="8740"/>
                  </a:lnTo>
                  <a:cubicBezTo>
                    <a:pt x="3804" y="8740"/>
                    <a:pt x="3832" y="8740"/>
                    <a:pt x="3860" y="8721"/>
                  </a:cubicBezTo>
                  <a:cubicBezTo>
                    <a:pt x="3906" y="8693"/>
                    <a:pt x="3943" y="8656"/>
                    <a:pt x="3952" y="8600"/>
                  </a:cubicBezTo>
                  <a:lnTo>
                    <a:pt x="4194" y="7830"/>
                  </a:lnTo>
                  <a:cubicBezTo>
                    <a:pt x="4203" y="7793"/>
                    <a:pt x="4231" y="7775"/>
                    <a:pt x="4268" y="7775"/>
                  </a:cubicBezTo>
                  <a:cubicBezTo>
                    <a:pt x="4299" y="7776"/>
                    <a:pt x="4330" y="7776"/>
                    <a:pt x="4361" y="7776"/>
                  </a:cubicBezTo>
                  <a:cubicBezTo>
                    <a:pt x="4634" y="7776"/>
                    <a:pt x="4901" y="7740"/>
                    <a:pt x="5168" y="7682"/>
                  </a:cubicBezTo>
                  <a:cubicBezTo>
                    <a:pt x="5174" y="7680"/>
                    <a:pt x="5181" y="7680"/>
                    <a:pt x="5187" y="7680"/>
                  </a:cubicBezTo>
                  <a:cubicBezTo>
                    <a:pt x="5217" y="7680"/>
                    <a:pt x="5245" y="7696"/>
                    <a:pt x="5260" y="7719"/>
                  </a:cubicBezTo>
                  <a:lnTo>
                    <a:pt x="5641" y="8433"/>
                  </a:lnTo>
                  <a:cubicBezTo>
                    <a:pt x="5680" y="8499"/>
                    <a:pt x="5752" y="8537"/>
                    <a:pt x="5824" y="8537"/>
                  </a:cubicBezTo>
                  <a:cubicBezTo>
                    <a:pt x="5853" y="8537"/>
                    <a:pt x="5883" y="8530"/>
                    <a:pt x="5910" y="8517"/>
                  </a:cubicBezTo>
                  <a:lnTo>
                    <a:pt x="6995" y="7933"/>
                  </a:lnTo>
                  <a:cubicBezTo>
                    <a:pt x="7088" y="7877"/>
                    <a:pt x="7125" y="7756"/>
                    <a:pt x="7079" y="7663"/>
                  </a:cubicBezTo>
                  <a:lnTo>
                    <a:pt x="6689" y="6949"/>
                  </a:lnTo>
                  <a:cubicBezTo>
                    <a:pt x="6670" y="6921"/>
                    <a:pt x="6680" y="6875"/>
                    <a:pt x="6708" y="6856"/>
                  </a:cubicBezTo>
                  <a:cubicBezTo>
                    <a:pt x="6930" y="6643"/>
                    <a:pt x="7116" y="6411"/>
                    <a:pt x="7283" y="6151"/>
                  </a:cubicBezTo>
                  <a:cubicBezTo>
                    <a:pt x="7298" y="6128"/>
                    <a:pt x="7326" y="6112"/>
                    <a:pt x="7351" y="6112"/>
                  </a:cubicBezTo>
                  <a:cubicBezTo>
                    <a:pt x="7356" y="6112"/>
                    <a:pt x="7361" y="6113"/>
                    <a:pt x="7366" y="6114"/>
                  </a:cubicBezTo>
                  <a:lnTo>
                    <a:pt x="8145" y="6355"/>
                  </a:lnTo>
                  <a:cubicBezTo>
                    <a:pt x="8163" y="6360"/>
                    <a:pt x="8181" y="6363"/>
                    <a:pt x="8198" y="6363"/>
                  </a:cubicBezTo>
                  <a:cubicBezTo>
                    <a:pt x="8283" y="6363"/>
                    <a:pt x="8365" y="6309"/>
                    <a:pt x="8396" y="6216"/>
                  </a:cubicBezTo>
                  <a:lnTo>
                    <a:pt x="8748" y="5038"/>
                  </a:lnTo>
                  <a:cubicBezTo>
                    <a:pt x="8776" y="4936"/>
                    <a:pt x="8721" y="4825"/>
                    <a:pt x="8619" y="4797"/>
                  </a:cubicBezTo>
                  <a:lnTo>
                    <a:pt x="7839" y="4565"/>
                  </a:lnTo>
                  <a:cubicBezTo>
                    <a:pt x="7802" y="4556"/>
                    <a:pt x="7784" y="4519"/>
                    <a:pt x="7784" y="4482"/>
                  </a:cubicBezTo>
                  <a:cubicBezTo>
                    <a:pt x="7793" y="4175"/>
                    <a:pt x="7765" y="3879"/>
                    <a:pt x="7691" y="3582"/>
                  </a:cubicBezTo>
                  <a:cubicBezTo>
                    <a:pt x="7682" y="3545"/>
                    <a:pt x="7700" y="3508"/>
                    <a:pt x="7728" y="3489"/>
                  </a:cubicBezTo>
                  <a:lnTo>
                    <a:pt x="8442" y="3109"/>
                  </a:lnTo>
                  <a:cubicBezTo>
                    <a:pt x="8489" y="3081"/>
                    <a:pt x="8526" y="3044"/>
                    <a:pt x="8544" y="2988"/>
                  </a:cubicBezTo>
                  <a:cubicBezTo>
                    <a:pt x="8554" y="2942"/>
                    <a:pt x="8554" y="2886"/>
                    <a:pt x="8526" y="2840"/>
                  </a:cubicBezTo>
                  <a:lnTo>
                    <a:pt x="7941" y="1754"/>
                  </a:lnTo>
                  <a:cubicBezTo>
                    <a:pt x="7913" y="1708"/>
                    <a:pt x="7876" y="1680"/>
                    <a:pt x="7830" y="1662"/>
                  </a:cubicBezTo>
                  <a:cubicBezTo>
                    <a:pt x="7810" y="1658"/>
                    <a:pt x="7789" y="1656"/>
                    <a:pt x="7769" y="1656"/>
                  </a:cubicBezTo>
                  <a:cubicBezTo>
                    <a:pt x="7735" y="1656"/>
                    <a:pt x="7702" y="1662"/>
                    <a:pt x="7672" y="1680"/>
                  </a:cubicBezTo>
                  <a:lnTo>
                    <a:pt x="6958" y="2060"/>
                  </a:lnTo>
                  <a:cubicBezTo>
                    <a:pt x="6948" y="2067"/>
                    <a:pt x="6937" y="2070"/>
                    <a:pt x="6926" y="2070"/>
                  </a:cubicBezTo>
                  <a:cubicBezTo>
                    <a:pt x="6905" y="2070"/>
                    <a:pt x="6883" y="2060"/>
                    <a:pt x="6865" y="2042"/>
                  </a:cubicBezTo>
                  <a:cubicBezTo>
                    <a:pt x="6661" y="1828"/>
                    <a:pt x="6420" y="1634"/>
                    <a:pt x="6160" y="1476"/>
                  </a:cubicBezTo>
                  <a:cubicBezTo>
                    <a:pt x="6132" y="1457"/>
                    <a:pt x="6114" y="1420"/>
                    <a:pt x="6132" y="1383"/>
                  </a:cubicBezTo>
                  <a:lnTo>
                    <a:pt x="6364" y="604"/>
                  </a:lnTo>
                  <a:cubicBezTo>
                    <a:pt x="6374" y="558"/>
                    <a:pt x="6374" y="502"/>
                    <a:pt x="6346" y="456"/>
                  </a:cubicBezTo>
                  <a:cubicBezTo>
                    <a:pt x="6327" y="409"/>
                    <a:pt x="6281" y="372"/>
                    <a:pt x="6234" y="363"/>
                  </a:cubicBezTo>
                  <a:lnTo>
                    <a:pt x="5056" y="10"/>
                  </a:lnTo>
                  <a:cubicBezTo>
                    <a:pt x="5035" y="3"/>
                    <a:pt x="5014" y="0"/>
                    <a:pt x="49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1"/>
            <p:cNvSpPr/>
            <p:nvPr/>
          </p:nvSpPr>
          <p:spPr>
            <a:xfrm>
              <a:off x="7731226" y="2764939"/>
              <a:ext cx="652509" cy="651093"/>
            </a:xfrm>
            <a:custGeom>
              <a:rect b="b" l="l" r="r" t="t"/>
              <a:pathLst>
                <a:path extrusionOk="0" h="11035" w="11059">
                  <a:moveTo>
                    <a:pt x="5548" y="3056"/>
                  </a:moveTo>
                  <a:cubicBezTo>
                    <a:pt x="6021" y="3056"/>
                    <a:pt x="6494" y="3195"/>
                    <a:pt x="6893" y="3465"/>
                  </a:cubicBezTo>
                  <a:cubicBezTo>
                    <a:pt x="7496" y="3854"/>
                    <a:pt x="7885" y="4494"/>
                    <a:pt x="7978" y="5209"/>
                  </a:cubicBezTo>
                  <a:cubicBezTo>
                    <a:pt x="8117" y="6387"/>
                    <a:pt x="7366" y="7528"/>
                    <a:pt x="6225" y="7852"/>
                  </a:cubicBezTo>
                  <a:cubicBezTo>
                    <a:pt x="6001" y="7915"/>
                    <a:pt x="5774" y="7946"/>
                    <a:pt x="5548" y="7946"/>
                  </a:cubicBezTo>
                  <a:cubicBezTo>
                    <a:pt x="5072" y="7946"/>
                    <a:pt x="4603" y="7808"/>
                    <a:pt x="4193" y="7537"/>
                  </a:cubicBezTo>
                  <a:cubicBezTo>
                    <a:pt x="3600" y="7147"/>
                    <a:pt x="3201" y="6507"/>
                    <a:pt x="3117" y="5793"/>
                  </a:cubicBezTo>
                  <a:cubicBezTo>
                    <a:pt x="2969" y="4615"/>
                    <a:pt x="3720" y="3474"/>
                    <a:pt x="4861" y="3149"/>
                  </a:cubicBezTo>
                  <a:cubicBezTo>
                    <a:pt x="5084" y="3084"/>
                    <a:pt x="5316" y="3056"/>
                    <a:pt x="5548" y="3056"/>
                  </a:cubicBezTo>
                  <a:close/>
                  <a:moveTo>
                    <a:pt x="5538" y="2940"/>
                  </a:moveTo>
                  <a:cubicBezTo>
                    <a:pt x="5302" y="2940"/>
                    <a:pt x="5065" y="2972"/>
                    <a:pt x="4833" y="3038"/>
                  </a:cubicBezTo>
                  <a:cubicBezTo>
                    <a:pt x="3637" y="3381"/>
                    <a:pt x="2848" y="4568"/>
                    <a:pt x="2997" y="5802"/>
                  </a:cubicBezTo>
                  <a:cubicBezTo>
                    <a:pt x="3089" y="6554"/>
                    <a:pt x="3498" y="7222"/>
                    <a:pt x="4128" y="7639"/>
                  </a:cubicBezTo>
                  <a:cubicBezTo>
                    <a:pt x="4555" y="7917"/>
                    <a:pt x="5047" y="8066"/>
                    <a:pt x="5548" y="8066"/>
                  </a:cubicBezTo>
                  <a:cubicBezTo>
                    <a:pt x="5780" y="8066"/>
                    <a:pt x="6021" y="8029"/>
                    <a:pt x="6253" y="7964"/>
                  </a:cubicBezTo>
                  <a:cubicBezTo>
                    <a:pt x="7449" y="7620"/>
                    <a:pt x="8238" y="6433"/>
                    <a:pt x="8090" y="5199"/>
                  </a:cubicBezTo>
                  <a:cubicBezTo>
                    <a:pt x="7997" y="4448"/>
                    <a:pt x="7589" y="3780"/>
                    <a:pt x="6958" y="3362"/>
                  </a:cubicBezTo>
                  <a:cubicBezTo>
                    <a:pt x="6535" y="3085"/>
                    <a:pt x="6040" y="2940"/>
                    <a:pt x="5538" y="2940"/>
                  </a:cubicBezTo>
                  <a:close/>
                  <a:moveTo>
                    <a:pt x="4768" y="116"/>
                  </a:moveTo>
                  <a:lnTo>
                    <a:pt x="5130" y="1284"/>
                  </a:lnTo>
                  <a:cubicBezTo>
                    <a:pt x="5149" y="1331"/>
                    <a:pt x="5195" y="1368"/>
                    <a:pt x="5260" y="1368"/>
                  </a:cubicBezTo>
                  <a:cubicBezTo>
                    <a:pt x="5369" y="1359"/>
                    <a:pt x="5476" y="1354"/>
                    <a:pt x="5584" y="1354"/>
                  </a:cubicBezTo>
                  <a:cubicBezTo>
                    <a:pt x="5899" y="1354"/>
                    <a:pt x="6210" y="1394"/>
                    <a:pt x="6522" y="1470"/>
                  </a:cubicBezTo>
                  <a:cubicBezTo>
                    <a:pt x="6534" y="1474"/>
                    <a:pt x="6546" y="1476"/>
                    <a:pt x="6557" y="1476"/>
                  </a:cubicBezTo>
                  <a:cubicBezTo>
                    <a:pt x="6600" y="1476"/>
                    <a:pt x="6639" y="1451"/>
                    <a:pt x="6661" y="1414"/>
                  </a:cubicBezTo>
                  <a:lnTo>
                    <a:pt x="7227" y="329"/>
                  </a:lnTo>
                  <a:lnTo>
                    <a:pt x="8804" y="1155"/>
                  </a:lnTo>
                  <a:lnTo>
                    <a:pt x="8247" y="2240"/>
                  </a:lnTo>
                  <a:cubicBezTo>
                    <a:pt x="8219" y="2286"/>
                    <a:pt x="8229" y="2342"/>
                    <a:pt x="8275" y="2379"/>
                  </a:cubicBezTo>
                  <a:cubicBezTo>
                    <a:pt x="8590" y="2667"/>
                    <a:pt x="8869" y="2991"/>
                    <a:pt x="9091" y="3353"/>
                  </a:cubicBezTo>
                  <a:cubicBezTo>
                    <a:pt x="9112" y="3395"/>
                    <a:pt x="9149" y="3416"/>
                    <a:pt x="9189" y="3416"/>
                  </a:cubicBezTo>
                  <a:cubicBezTo>
                    <a:pt x="9203" y="3416"/>
                    <a:pt x="9217" y="3413"/>
                    <a:pt x="9231" y="3409"/>
                  </a:cubicBezTo>
                  <a:lnTo>
                    <a:pt x="10399" y="3047"/>
                  </a:lnTo>
                  <a:lnTo>
                    <a:pt x="10937" y="4735"/>
                  </a:lnTo>
                  <a:lnTo>
                    <a:pt x="10937" y="4735"/>
                  </a:lnTo>
                  <a:lnTo>
                    <a:pt x="9769" y="5116"/>
                  </a:lnTo>
                  <a:cubicBezTo>
                    <a:pt x="9713" y="5125"/>
                    <a:pt x="9676" y="5181"/>
                    <a:pt x="9685" y="5236"/>
                  </a:cubicBezTo>
                  <a:cubicBezTo>
                    <a:pt x="9713" y="5663"/>
                    <a:pt x="9676" y="6090"/>
                    <a:pt x="9574" y="6507"/>
                  </a:cubicBezTo>
                  <a:cubicBezTo>
                    <a:pt x="9565" y="6554"/>
                    <a:pt x="9583" y="6609"/>
                    <a:pt x="9639" y="6637"/>
                  </a:cubicBezTo>
                  <a:lnTo>
                    <a:pt x="10724" y="7212"/>
                  </a:lnTo>
                  <a:lnTo>
                    <a:pt x="9898" y="8789"/>
                  </a:lnTo>
                  <a:lnTo>
                    <a:pt x="8813" y="8223"/>
                  </a:lnTo>
                  <a:cubicBezTo>
                    <a:pt x="8796" y="8213"/>
                    <a:pt x="8776" y="8208"/>
                    <a:pt x="8756" y="8208"/>
                  </a:cubicBezTo>
                  <a:cubicBezTo>
                    <a:pt x="8722" y="8208"/>
                    <a:pt x="8688" y="8222"/>
                    <a:pt x="8665" y="8251"/>
                  </a:cubicBezTo>
                  <a:cubicBezTo>
                    <a:pt x="8386" y="8576"/>
                    <a:pt x="8052" y="8845"/>
                    <a:pt x="7691" y="9068"/>
                  </a:cubicBezTo>
                  <a:cubicBezTo>
                    <a:pt x="7644" y="9095"/>
                    <a:pt x="7626" y="9151"/>
                    <a:pt x="7635" y="9207"/>
                  </a:cubicBezTo>
                  <a:lnTo>
                    <a:pt x="8006" y="10376"/>
                  </a:lnTo>
                  <a:lnTo>
                    <a:pt x="6308" y="10914"/>
                  </a:lnTo>
                  <a:lnTo>
                    <a:pt x="5937" y="9745"/>
                  </a:lnTo>
                  <a:cubicBezTo>
                    <a:pt x="5919" y="9698"/>
                    <a:pt x="5872" y="9661"/>
                    <a:pt x="5826" y="9661"/>
                  </a:cubicBezTo>
                  <a:lnTo>
                    <a:pt x="5817" y="9661"/>
                  </a:lnTo>
                  <a:cubicBezTo>
                    <a:pt x="5725" y="9667"/>
                    <a:pt x="5634" y="9670"/>
                    <a:pt x="5543" y="9670"/>
                  </a:cubicBezTo>
                  <a:cubicBezTo>
                    <a:pt x="5208" y="9670"/>
                    <a:pt x="4874" y="9630"/>
                    <a:pt x="4546" y="9550"/>
                  </a:cubicBezTo>
                  <a:cubicBezTo>
                    <a:pt x="4537" y="9548"/>
                    <a:pt x="4528" y="9548"/>
                    <a:pt x="4519" y="9548"/>
                  </a:cubicBezTo>
                  <a:cubicBezTo>
                    <a:pt x="4473" y="9548"/>
                    <a:pt x="4430" y="9568"/>
                    <a:pt x="4407" y="9615"/>
                  </a:cubicBezTo>
                  <a:lnTo>
                    <a:pt x="3841" y="10700"/>
                  </a:lnTo>
                  <a:lnTo>
                    <a:pt x="2264" y="9875"/>
                  </a:lnTo>
                  <a:lnTo>
                    <a:pt x="2830" y="8789"/>
                  </a:lnTo>
                  <a:cubicBezTo>
                    <a:pt x="2848" y="8743"/>
                    <a:pt x="2839" y="8678"/>
                    <a:pt x="2802" y="8641"/>
                  </a:cubicBezTo>
                  <a:cubicBezTo>
                    <a:pt x="2477" y="8363"/>
                    <a:pt x="2199" y="8029"/>
                    <a:pt x="1976" y="7667"/>
                  </a:cubicBezTo>
                  <a:cubicBezTo>
                    <a:pt x="1956" y="7632"/>
                    <a:pt x="1920" y="7613"/>
                    <a:pt x="1880" y="7613"/>
                  </a:cubicBezTo>
                  <a:cubicBezTo>
                    <a:pt x="1866" y="7613"/>
                    <a:pt x="1851" y="7616"/>
                    <a:pt x="1837" y="7620"/>
                  </a:cubicBezTo>
                  <a:lnTo>
                    <a:pt x="668" y="7982"/>
                  </a:lnTo>
                  <a:lnTo>
                    <a:pt x="139" y="6285"/>
                  </a:lnTo>
                  <a:lnTo>
                    <a:pt x="1299" y="5914"/>
                  </a:lnTo>
                  <a:cubicBezTo>
                    <a:pt x="1355" y="5895"/>
                    <a:pt x="1392" y="5849"/>
                    <a:pt x="1382" y="5793"/>
                  </a:cubicBezTo>
                  <a:cubicBezTo>
                    <a:pt x="1355" y="5366"/>
                    <a:pt x="1392" y="4939"/>
                    <a:pt x="1494" y="4522"/>
                  </a:cubicBezTo>
                  <a:cubicBezTo>
                    <a:pt x="1512" y="4466"/>
                    <a:pt x="1485" y="4411"/>
                    <a:pt x="1438" y="4392"/>
                  </a:cubicBezTo>
                  <a:lnTo>
                    <a:pt x="353" y="3817"/>
                  </a:lnTo>
                  <a:lnTo>
                    <a:pt x="1178" y="2240"/>
                  </a:lnTo>
                  <a:lnTo>
                    <a:pt x="2254" y="2806"/>
                  </a:lnTo>
                  <a:cubicBezTo>
                    <a:pt x="2273" y="2815"/>
                    <a:pt x="2292" y="2819"/>
                    <a:pt x="2309" y="2819"/>
                  </a:cubicBezTo>
                  <a:cubicBezTo>
                    <a:pt x="2345" y="2819"/>
                    <a:pt x="2378" y="2803"/>
                    <a:pt x="2403" y="2778"/>
                  </a:cubicBezTo>
                  <a:cubicBezTo>
                    <a:pt x="2681" y="2453"/>
                    <a:pt x="3015" y="2175"/>
                    <a:pt x="3377" y="1962"/>
                  </a:cubicBezTo>
                  <a:cubicBezTo>
                    <a:pt x="3423" y="1925"/>
                    <a:pt x="3451" y="1869"/>
                    <a:pt x="3433" y="1823"/>
                  </a:cubicBezTo>
                  <a:lnTo>
                    <a:pt x="3071" y="644"/>
                  </a:lnTo>
                  <a:lnTo>
                    <a:pt x="4768" y="116"/>
                  </a:lnTo>
                  <a:close/>
                  <a:moveTo>
                    <a:pt x="4748" y="0"/>
                  </a:moveTo>
                  <a:cubicBezTo>
                    <a:pt x="4739" y="0"/>
                    <a:pt x="4730" y="2"/>
                    <a:pt x="4722" y="4"/>
                  </a:cubicBezTo>
                  <a:lnTo>
                    <a:pt x="3024" y="542"/>
                  </a:lnTo>
                  <a:cubicBezTo>
                    <a:pt x="2997" y="552"/>
                    <a:pt x="2969" y="570"/>
                    <a:pt x="2960" y="598"/>
                  </a:cubicBezTo>
                  <a:cubicBezTo>
                    <a:pt x="2941" y="626"/>
                    <a:pt x="2941" y="663"/>
                    <a:pt x="2950" y="691"/>
                  </a:cubicBezTo>
                  <a:lnTo>
                    <a:pt x="3321" y="1860"/>
                  </a:lnTo>
                  <a:cubicBezTo>
                    <a:pt x="2941" y="2092"/>
                    <a:pt x="2607" y="2370"/>
                    <a:pt x="2310" y="2704"/>
                  </a:cubicBezTo>
                  <a:lnTo>
                    <a:pt x="1225" y="2138"/>
                  </a:lnTo>
                  <a:cubicBezTo>
                    <a:pt x="1197" y="2129"/>
                    <a:pt x="1169" y="2129"/>
                    <a:pt x="1132" y="2129"/>
                  </a:cubicBezTo>
                  <a:cubicBezTo>
                    <a:pt x="1104" y="2138"/>
                    <a:pt x="1076" y="2166"/>
                    <a:pt x="1067" y="2194"/>
                  </a:cubicBezTo>
                  <a:lnTo>
                    <a:pt x="241" y="3771"/>
                  </a:lnTo>
                  <a:cubicBezTo>
                    <a:pt x="232" y="3798"/>
                    <a:pt x="232" y="3826"/>
                    <a:pt x="241" y="3863"/>
                  </a:cubicBezTo>
                  <a:cubicBezTo>
                    <a:pt x="251" y="3891"/>
                    <a:pt x="269" y="3919"/>
                    <a:pt x="297" y="3928"/>
                  </a:cubicBezTo>
                  <a:lnTo>
                    <a:pt x="1382" y="4494"/>
                  </a:lnTo>
                  <a:cubicBezTo>
                    <a:pt x="1280" y="4921"/>
                    <a:pt x="1243" y="5366"/>
                    <a:pt x="1271" y="5802"/>
                  </a:cubicBezTo>
                  <a:lnTo>
                    <a:pt x="102" y="6173"/>
                  </a:lnTo>
                  <a:cubicBezTo>
                    <a:pt x="37" y="6192"/>
                    <a:pt x="0" y="6266"/>
                    <a:pt x="19" y="6322"/>
                  </a:cubicBezTo>
                  <a:lnTo>
                    <a:pt x="557" y="8019"/>
                  </a:lnTo>
                  <a:cubicBezTo>
                    <a:pt x="571" y="8069"/>
                    <a:pt x="619" y="8103"/>
                    <a:pt x="665" y="8103"/>
                  </a:cubicBezTo>
                  <a:cubicBezTo>
                    <a:pt x="679" y="8103"/>
                    <a:pt x="693" y="8100"/>
                    <a:pt x="705" y="8094"/>
                  </a:cubicBezTo>
                  <a:lnTo>
                    <a:pt x="1874" y="7732"/>
                  </a:lnTo>
                  <a:cubicBezTo>
                    <a:pt x="2106" y="8103"/>
                    <a:pt x="2394" y="8446"/>
                    <a:pt x="2718" y="8734"/>
                  </a:cubicBezTo>
                  <a:lnTo>
                    <a:pt x="2162" y="9819"/>
                  </a:lnTo>
                  <a:cubicBezTo>
                    <a:pt x="2125" y="9884"/>
                    <a:pt x="2152" y="9958"/>
                    <a:pt x="2208" y="9986"/>
                  </a:cubicBezTo>
                  <a:lnTo>
                    <a:pt x="3785" y="10802"/>
                  </a:lnTo>
                  <a:cubicBezTo>
                    <a:pt x="3803" y="10814"/>
                    <a:pt x="3823" y="10819"/>
                    <a:pt x="3843" y="10819"/>
                  </a:cubicBezTo>
                  <a:cubicBezTo>
                    <a:pt x="3888" y="10819"/>
                    <a:pt x="3933" y="10794"/>
                    <a:pt x="3952" y="10756"/>
                  </a:cubicBezTo>
                  <a:lnTo>
                    <a:pt x="4518" y="9671"/>
                  </a:lnTo>
                  <a:cubicBezTo>
                    <a:pt x="4853" y="9751"/>
                    <a:pt x="5194" y="9791"/>
                    <a:pt x="5541" y="9791"/>
                  </a:cubicBezTo>
                  <a:cubicBezTo>
                    <a:pt x="5636" y="9791"/>
                    <a:pt x="5731" y="9788"/>
                    <a:pt x="5826" y="9782"/>
                  </a:cubicBezTo>
                  <a:lnTo>
                    <a:pt x="6197" y="10951"/>
                  </a:lnTo>
                  <a:cubicBezTo>
                    <a:pt x="6216" y="10997"/>
                    <a:pt x="6262" y="11034"/>
                    <a:pt x="6308" y="11034"/>
                  </a:cubicBezTo>
                  <a:lnTo>
                    <a:pt x="6346" y="11034"/>
                  </a:lnTo>
                  <a:lnTo>
                    <a:pt x="8043" y="10496"/>
                  </a:lnTo>
                  <a:cubicBezTo>
                    <a:pt x="8099" y="10478"/>
                    <a:pt x="8136" y="10403"/>
                    <a:pt x="8117" y="10338"/>
                  </a:cubicBezTo>
                  <a:lnTo>
                    <a:pt x="7756" y="9170"/>
                  </a:lnTo>
                  <a:cubicBezTo>
                    <a:pt x="8127" y="8947"/>
                    <a:pt x="8461" y="8659"/>
                    <a:pt x="8757" y="8335"/>
                  </a:cubicBezTo>
                  <a:lnTo>
                    <a:pt x="9843" y="8891"/>
                  </a:lnTo>
                  <a:cubicBezTo>
                    <a:pt x="9859" y="8902"/>
                    <a:pt x="9879" y="8907"/>
                    <a:pt x="9898" y="8907"/>
                  </a:cubicBezTo>
                  <a:cubicBezTo>
                    <a:pt x="9911" y="8907"/>
                    <a:pt x="9924" y="8904"/>
                    <a:pt x="9936" y="8901"/>
                  </a:cubicBezTo>
                  <a:cubicBezTo>
                    <a:pt x="9963" y="8891"/>
                    <a:pt x="9991" y="8873"/>
                    <a:pt x="10010" y="8845"/>
                  </a:cubicBezTo>
                  <a:lnTo>
                    <a:pt x="10826" y="7268"/>
                  </a:lnTo>
                  <a:cubicBezTo>
                    <a:pt x="10854" y="7212"/>
                    <a:pt x="10835" y="7138"/>
                    <a:pt x="10771" y="7101"/>
                  </a:cubicBezTo>
                  <a:lnTo>
                    <a:pt x="9685" y="6535"/>
                  </a:lnTo>
                  <a:cubicBezTo>
                    <a:pt x="9787" y="6108"/>
                    <a:pt x="9824" y="5672"/>
                    <a:pt x="9806" y="5227"/>
                  </a:cubicBezTo>
                  <a:lnTo>
                    <a:pt x="10965" y="4856"/>
                  </a:lnTo>
                  <a:cubicBezTo>
                    <a:pt x="10993" y="4847"/>
                    <a:pt x="11021" y="4828"/>
                    <a:pt x="11040" y="4800"/>
                  </a:cubicBezTo>
                  <a:cubicBezTo>
                    <a:pt x="11049" y="4773"/>
                    <a:pt x="11058" y="4735"/>
                    <a:pt x="11049" y="4708"/>
                  </a:cubicBezTo>
                  <a:lnTo>
                    <a:pt x="10511" y="3019"/>
                  </a:lnTo>
                  <a:cubicBezTo>
                    <a:pt x="10495" y="2966"/>
                    <a:pt x="10442" y="2931"/>
                    <a:pt x="10393" y="2931"/>
                  </a:cubicBezTo>
                  <a:cubicBezTo>
                    <a:pt x="10382" y="2931"/>
                    <a:pt x="10372" y="2933"/>
                    <a:pt x="10362" y="2936"/>
                  </a:cubicBezTo>
                  <a:lnTo>
                    <a:pt x="9193" y="3307"/>
                  </a:lnTo>
                  <a:cubicBezTo>
                    <a:pt x="8962" y="2926"/>
                    <a:pt x="8674" y="2592"/>
                    <a:pt x="8349" y="2296"/>
                  </a:cubicBezTo>
                  <a:lnTo>
                    <a:pt x="8906" y="1210"/>
                  </a:lnTo>
                  <a:cubicBezTo>
                    <a:pt x="8943" y="1155"/>
                    <a:pt x="8915" y="1080"/>
                    <a:pt x="8860" y="1053"/>
                  </a:cubicBezTo>
                  <a:lnTo>
                    <a:pt x="7282" y="227"/>
                  </a:lnTo>
                  <a:cubicBezTo>
                    <a:pt x="7263" y="220"/>
                    <a:pt x="7238" y="214"/>
                    <a:pt x="7216" y="214"/>
                  </a:cubicBezTo>
                  <a:cubicBezTo>
                    <a:pt x="7207" y="214"/>
                    <a:pt x="7198" y="215"/>
                    <a:pt x="7190" y="218"/>
                  </a:cubicBezTo>
                  <a:cubicBezTo>
                    <a:pt x="7162" y="227"/>
                    <a:pt x="7134" y="255"/>
                    <a:pt x="7115" y="283"/>
                  </a:cubicBezTo>
                  <a:lnTo>
                    <a:pt x="6550" y="1368"/>
                  </a:lnTo>
                  <a:cubicBezTo>
                    <a:pt x="6205" y="1286"/>
                    <a:pt x="5854" y="1239"/>
                    <a:pt x="5497" y="1239"/>
                  </a:cubicBezTo>
                  <a:cubicBezTo>
                    <a:pt x="5412" y="1239"/>
                    <a:pt x="5327" y="1242"/>
                    <a:pt x="5242" y="1247"/>
                  </a:cubicBezTo>
                  <a:lnTo>
                    <a:pt x="4871" y="88"/>
                  </a:lnTo>
                  <a:cubicBezTo>
                    <a:pt x="4861" y="60"/>
                    <a:pt x="4843" y="32"/>
                    <a:pt x="4815" y="14"/>
                  </a:cubicBezTo>
                  <a:cubicBezTo>
                    <a:pt x="4795" y="7"/>
                    <a:pt x="4771" y="0"/>
                    <a:pt x="4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1"/>
            <p:cNvSpPr/>
            <p:nvPr/>
          </p:nvSpPr>
          <p:spPr>
            <a:xfrm>
              <a:off x="5349677" y="3784338"/>
              <a:ext cx="1411104" cy="6608"/>
            </a:xfrm>
            <a:custGeom>
              <a:rect b="b" l="l" r="r" t="t"/>
              <a:pathLst>
                <a:path extrusionOk="0" h="112" w="23916">
                  <a:moveTo>
                    <a:pt x="56" y="0"/>
                  </a:moveTo>
                  <a:cubicBezTo>
                    <a:pt x="19" y="0"/>
                    <a:pt x="0" y="19"/>
                    <a:pt x="0" y="56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3860" y="112"/>
                  </a:lnTo>
                  <a:cubicBezTo>
                    <a:pt x="23888" y="112"/>
                    <a:pt x="23916" y="84"/>
                    <a:pt x="23916" y="56"/>
                  </a:cubicBezTo>
                  <a:cubicBezTo>
                    <a:pt x="23916" y="19"/>
                    <a:pt x="23888" y="0"/>
                    <a:pt x="23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1"/>
            <p:cNvSpPr/>
            <p:nvPr/>
          </p:nvSpPr>
          <p:spPr>
            <a:xfrm>
              <a:off x="5615133" y="3875734"/>
              <a:ext cx="879668" cy="6608"/>
            </a:xfrm>
            <a:custGeom>
              <a:rect b="b" l="l" r="r" t="t"/>
              <a:pathLst>
                <a:path extrusionOk="0" h="112" w="14909">
                  <a:moveTo>
                    <a:pt x="5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14853" y="112"/>
                  </a:lnTo>
                  <a:cubicBezTo>
                    <a:pt x="14890" y="112"/>
                    <a:pt x="14908" y="93"/>
                    <a:pt x="14908" y="56"/>
                  </a:cubicBezTo>
                  <a:cubicBezTo>
                    <a:pt x="14908" y="28"/>
                    <a:pt x="14890" y="1"/>
                    <a:pt x="14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1"/>
            <p:cNvSpPr/>
            <p:nvPr/>
          </p:nvSpPr>
          <p:spPr>
            <a:xfrm>
              <a:off x="7107207" y="3142854"/>
              <a:ext cx="958496" cy="662893"/>
            </a:xfrm>
            <a:custGeom>
              <a:rect b="b" l="l" r="r" t="t"/>
              <a:pathLst>
                <a:path extrusionOk="0" h="11235" w="16245">
                  <a:moveTo>
                    <a:pt x="418" y="0"/>
                  </a:moveTo>
                  <a:cubicBezTo>
                    <a:pt x="186" y="0"/>
                    <a:pt x="1" y="186"/>
                    <a:pt x="1" y="427"/>
                  </a:cubicBezTo>
                  <a:lnTo>
                    <a:pt x="1" y="11086"/>
                  </a:lnTo>
                  <a:cubicBezTo>
                    <a:pt x="1" y="11169"/>
                    <a:pt x="66" y="11234"/>
                    <a:pt x="149" y="11234"/>
                  </a:cubicBezTo>
                  <a:lnTo>
                    <a:pt x="16096" y="11234"/>
                  </a:lnTo>
                  <a:cubicBezTo>
                    <a:pt x="16179" y="11234"/>
                    <a:pt x="16244" y="11169"/>
                    <a:pt x="16244" y="11086"/>
                  </a:cubicBezTo>
                  <a:lnTo>
                    <a:pt x="16244" y="427"/>
                  </a:lnTo>
                  <a:cubicBezTo>
                    <a:pt x="16244" y="186"/>
                    <a:pt x="16059" y="0"/>
                    <a:pt x="158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1"/>
            <p:cNvSpPr/>
            <p:nvPr/>
          </p:nvSpPr>
          <p:spPr>
            <a:xfrm>
              <a:off x="7103372" y="3139550"/>
              <a:ext cx="966166" cy="669442"/>
            </a:xfrm>
            <a:custGeom>
              <a:rect b="b" l="l" r="r" t="t"/>
              <a:pathLst>
                <a:path extrusionOk="0" h="11346" w="16375">
                  <a:moveTo>
                    <a:pt x="15883" y="112"/>
                  </a:moveTo>
                  <a:cubicBezTo>
                    <a:pt x="16087" y="112"/>
                    <a:pt x="16254" y="279"/>
                    <a:pt x="16254" y="483"/>
                  </a:cubicBezTo>
                  <a:lnTo>
                    <a:pt x="16254" y="11142"/>
                  </a:lnTo>
                  <a:cubicBezTo>
                    <a:pt x="16254" y="11188"/>
                    <a:pt x="16217" y="11235"/>
                    <a:pt x="16161" y="11235"/>
                  </a:cubicBezTo>
                  <a:lnTo>
                    <a:pt x="205" y="11235"/>
                  </a:lnTo>
                  <a:cubicBezTo>
                    <a:pt x="159" y="11235"/>
                    <a:pt x="121" y="11188"/>
                    <a:pt x="121" y="11142"/>
                  </a:cubicBezTo>
                  <a:lnTo>
                    <a:pt x="121" y="483"/>
                  </a:lnTo>
                  <a:cubicBezTo>
                    <a:pt x="121" y="279"/>
                    <a:pt x="279" y="112"/>
                    <a:pt x="483" y="112"/>
                  </a:cubicBezTo>
                  <a:close/>
                  <a:moveTo>
                    <a:pt x="483" y="1"/>
                  </a:moveTo>
                  <a:cubicBezTo>
                    <a:pt x="224" y="1"/>
                    <a:pt x="1" y="214"/>
                    <a:pt x="1" y="483"/>
                  </a:cubicBezTo>
                  <a:lnTo>
                    <a:pt x="1" y="11142"/>
                  </a:lnTo>
                  <a:cubicBezTo>
                    <a:pt x="1" y="11253"/>
                    <a:pt x="94" y="11346"/>
                    <a:pt x="214" y="11346"/>
                  </a:cubicBezTo>
                  <a:lnTo>
                    <a:pt x="16161" y="11346"/>
                  </a:lnTo>
                  <a:cubicBezTo>
                    <a:pt x="16281" y="11346"/>
                    <a:pt x="16365" y="11253"/>
                    <a:pt x="16374" y="11142"/>
                  </a:cubicBezTo>
                  <a:lnTo>
                    <a:pt x="16374" y="483"/>
                  </a:lnTo>
                  <a:cubicBezTo>
                    <a:pt x="16374" y="214"/>
                    <a:pt x="16152" y="1"/>
                    <a:pt x="15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1"/>
            <p:cNvSpPr/>
            <p:nvPr/>
          </p:nvSpPr>
          <p:spPr>
            <a:xfrm>
              <a:off x="7177303" y="3206342"/>
              <a:ext cx="818306" cy="535920"/>
            </a:xfrm>
            <a:custGeom>
              <a:rect b="b" l="l" r="r" t="t"/>
              <a:pathLst>
                <a:path extrusionOk="0" h="9083" w="13869">
                  <a:moveTo>
                    <a:pt x="0" y="0"/>
                  </a:moveTo>
                  <a:lnTo>
                    <a:pt x="0" y="1856"/>
                  </a:lnTo>
                  <a:lnTo>
                    <a:pt x="0" y="7375"/>
                  </a:lnTo>
                  <a:lnTo>
                    <a:pt x="0" y="9082"/>
                  </a:lnTo>
                  <a:lnTo>
                    <a:pt x="13869" y="9082"/>
                  </a:lnTo>
                  <a:lnTo>
                    <a:pt x="138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1"/>
            <p:cNvSpPr/>
            <p:nvPr/>
          </p:nvSpPr>
          <p:spPr>
            <a:xfrm>
              <a:off x="7173468" y="3203038"/>
              <a:ext cx="825445" cy="542469"/>
            </a:xfrm>
            <a:custGeom>
              <a:rect b="b" l="l" r="r" t="t"/>
              <a:pathLst>
                <a:path extrusionOk="0" h="9194" w="13990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lnTo>
                    <a:pt x="0" y="1912"/>
                  </a:lnTo>
                  <a:cubicBezTo>
                    <a:pt x="0" y="1939"/>
                    <a:pt x="28" y="1967"/>
                    <a:pt x="65" y="1967"/>
                  </a:cubicBezTo>
                  <a:cubicBezTo>
                    <a:pt x="93" y="1967"/>
                    <a:pt x="121" y="1939"/>
                    <a:pt x="121" y="1912"/>
                  </a:cubicBezTo>
                  <a:lnTo>
                    <a:pt x="121" y="112"/>
                  </a:lnTo>
                  <a:lnTo>
                    <a:pt x="13878" y="112"/>
                  </a:lnTo>
                  <a:lnTo>
                    <a:pt x="13878" y="9073"/>
                  </a:lnTo>
                  <a:lnTo>
                    <a:pt x="121" y="9073"/>
                  </a:lnTo>
                  <a:lnTo>
                    <a:pt x="121" y="7431"/>
                  </a:lnTo>
                  <a:cubicBezTo>
                    <a:pt x="121" y="7403"/>
                    <a:pt x="93" y="7376"/>
                    <a:pt x="65" y="7376"/>
                  </a:cubicBezTo>
                  <a:cubicBezTo>
                    <a:pt x="28" y="7376"/>
                    <a:pt x="0" y="7403"/>
                    <a:pt x="0" y="7431"/>
                  </a:cubicBezTo>
                  <a:lnTo>
                    <a:pt x="0" y="9138"/>
                  </a:lnTo>
                  <a:cubicBezTo>
                    <a:pt x="0" y="9166"/>
                    <a:pt x="28" y="9194"/>
                    <a:pt x="65" y="9194"/>
                  </a:cubicBezTo>
                  <a:lnTo>
                    <a:pt x="13934" y="9194"/>
                  </a:lnTo>
                  <a:cubicBezTo>
                    <a:pt x="13971" y="9194"/>
                    <a:pt x="13990" y="9166"/>
                    <a:pt x="13990" y="9138"/>
                  </a:cubicBezTo>
                  <a:lnTo>
                    <a:pt x="13990" y="56"/>
                  </a:lnTo>
                  <a:cubicBezTo>
                    <a:pt x="13990" y="28"/>
                    <a:pt x="13971" y="1"/>
                    <a:pt x="13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1"/>
            <p:cNvSpPr/>
            <p:nvPr/>
          </p:nvSpPr>
          <p:spPr>
            <a:xfrm>
              <a:off x="7173468" y="3369427"/>
              <a:ext cx="7139" cy="180725"/>
            </a:xfrm>
            <a:custGeom>
              <a:rect b="b" l="l" r="r" t="t"/>
              <a:pathLst>
                <a:path extrusionOk="0" h="3063" w="121">
                  <a:moveTo>
                    <a:pt x="65" y="1"/>
                  </a:moveTo>
                  <a:cubicBezTo>
                    <a:pt x="28" y="1"/>
                    <a:pt x="0" y="29"/>
                    <a:pt x="0" y="66"/>
                  </a:cubicBezTo>
                  <a:lnTo>
                    <a:pt x="0" y="3006"/>
                  </a:lnTo>
                  <a:cubicBezTo>
                    <a:pt x="0" y="3043"/>
                    <a:pt x="28" y="3062"/>
                    <a:pt x="65" y="3062"/>
                  </a:cubicBezTo>
                  <a:cubicBezTo>
                    <a:pt x="93" y="3062"/>
                    <a:pt x="121" y="3043"/>
                    <a:pt x="121" y="3006"/>
                  </a:cubicBezTo>
                  <a:lnTo>
                    <a:pt x="121" y="66"/>
                  </a:lnTo>
                  <a:cubicBezTo>
                    <a:pt x="121" y="29"/>
                    <a:pt x="93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1"/>
            <p:cNvSpPr/>
            <p:nvPr/>
          </p:nvSpPr>
          <p:spPr>
            <a:xfrm>
              <a:off x="7575752" y="3164745"/>
              <a:ext cx="21418" cy="21418"/>
            </a:xfrm>
            <a:custGeom>
              <a:rect b="b" l="l" r="r" t="t"/>
              <a:pathLst>
                <a:path extrusionOk="0" h="363" w="363">
                  <a:moveTo>
                    <a:pt x="177" y="112"/>
                  </a:moveTo>
                  <a:cubicBezTo>
                    <a:pt x="214" y="112"/>
                    <a:pt x="251" y="139"/>
                    <a:pt x="242" y="177"/>
                  </a:cubicBezTo>
                  <a:cubicBezTo>
                    <a:pt x="242" y="214"/>
                    <a:pt x="214" y="251"/>
                    <a:pt x="177" y="251"/>
                  </a:cubicBezTo>
                  <a:cubicBezTo>
                    <a:pt x="149" y="251"/>
                    <a:pt x="112" y="214"/>
                    <a:pt x="112" y="177"/>
                  </a:cubicBezTo>
                  <a:cubicBezTo>
                    <a:pt x="112" y="149"/>
                    <a:pt x="140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1" y="84"/>
                    <a:pt x="1" y="177"/>
                  </a:cubicBezTo>
                  <a:cubicBezTo>
                    <a:pt x="1" y="279"/>
                    <a:pt x="84" y="362"/>
                    <a:pt x="177" y="362"/>
                  </a:cubicBezTo>
                  <a:cubicBezTo>
                    <a:pt x="279" y="362"/>
                    <a:pt x="362" y="279"/>
                    <a:pt x="362" y="177"/>
                  </a:cubicBezTo>
                  <a:cubicBezTo>
                    <a:pt x="362" y="84"/>
                    <a:pt x="279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1"/>
            <p:cNvSpPr/>
            <p:nvPr/>
          </p:nvSpPr>
          <p:spPr>
            <a:xfrm>
              <a:off x="6950141" y="3800741"/>
              <a:ext cx="1272625" cy="86026"/>
            </a:xfrm>
            <a:custGeom>
              <a:rect b="b" l="l" r="r" t="t"/>
              <a:pathLst>
                <a:path extrusionOk="0" h="1458" w="21569">
                  <a:moveTo>
                    <a:pt x="0" y="1"/>
                  </a:moveTo>
                  <a:lnTo>
                    <a:pt x="0" y="882"/>
                  </a:lnTo>
                  <a:cubicBezTo>
                    <a:pt x="0" y="1197"/>
                    <a:pt x="251" y="1457"/>
                    <a:pt x="566" y="1457"/>
                  </a:cubicBezTo>
                  <a:lnTo>
                    <a:pt x="21003" y="1457"/>
                  </a:lnTo>
                  <a:cubicBezTo>
                    <a:pt x="21309" y="1457"/>
                    <a:pt x="21569" y="1197"/>
                    <a:pt x="21569" y="882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1"/>
            <p:cNvSpPr/>
            <p:nvPr/>
          </p:nvSpPr>
          <p:spPr>
            <a:xfrm>
              <a:off x="6946836" y="3797495"/>
              <a:ext cx="1279233" cy="92516"/>
            </a:xfrm>
            <a:custGeom>
              <a:rect b="b" l="l" r="r" t="t"/>
              <a:pathLst>
                <a:path extrusionOk="0" h="1568" w="21681">
                  <a:moveTo>
                    <a:pt x="21569" y="111"/>
                  </a:moveTo>
                  <a:lnTo>
                    <a:pt x="21569" y="937"/>
                  </a:lnTo>
                  <a:cubicBezTo>
                    <a:pt x="21569" y="1225"/>
                    <a:pt x="21337" y="1447"/>
                    <a:pt x="21059" y="1447"/>
                  </a:cubicBezTo>
                  <a:lnTo>
                    <a:pt x="622" y="1447"/>
                  </a:lnTo>
                  <a:cubicBezTo>
                    <a:pt x="344" y="1447"/>
                    <a:pt x="112" y="1225"/>
                    <a:pt x="112" y="937"/>
                  </a:cubicBezTo>
                  <a:lnTo>
                    <a:pt x="112" y="111"/>
                  </a:lnTo>
                  <a:close/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lnTo>
                    <a:pt x="1" y="937"/>
                  </a:lnTo>
                  <a:cubicBezTo>
                    <a:pt x="1" y="1290"/>
                    <a:pt x="279" y="1568"/>
                    <a:pt x="622" y="1568"/>
                  </a:cubicBezTo>
                  <a:lnTo>
                    <a:pt x="21059" y="1568"/>
                  </a:lnTo>
                  <a:cubicBezTo>
                    <a:pt x="21402" y="1568"/>
                    <a:pt x="21680" y="1290"/>
                    <a:pt x="21680" y="937"/>
                  </a:cubicBezTo>
                  <a:lnTo>
                    <a:pt x="21680" y="56"/>
                  </a:lnTo>
                  <a:cubicBezTo>
                    <a:pt x="21680" y="19"/>
                    <a:pt x="21653" y="0"/>
                    <a:pt x="21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1"/>
            <p:cNvSpPr/>
            <p:nvPr/>
          </p:nvSpPr>
          <p:spPr>
            <a:xfrm>
              <a:off x="6958873" y="3863166"/>
              <a:ext cx="1255160" cy="6608"/>
            </a:xfrm>
            <a:custGeom>
              <a:rect b="b" l="l" r="r" t="t"/>
              <a:pathLst>
                <a:path extrusionOk="0" h="112" w="21273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1217" y="112"/>
                  </a:lnTo>
                  <a:cubicBezTo>
                    <a:pt x="21244" y="112"/>
                    <a:pt x="21272" y="84"/>
                    <a:pt x="21272" y="56"/>
                  </a:cubicBezTo>
                  <a:cubicBezTo>
                    <a:pt x="21272" y="19"/>
                    <a:pt x="21244" y="0"/>
                    <a:pt x="21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1"/>
            <p:cNvSpPr/>
            <p:nvPr/>
          </p:nvSpPr>
          <p:spPr>
            <a:xfrm>
              <a:off x="7464649" y="3806228"/>
              <a:ext cx="243090" cy="26905"/>
            </a:xfrm>
            <a:custGeom>
              <a:rect b="b" l="l" r="r" t="t"/>
              <a:pathLst>
                <a:path extrusionOk="0" h="456" w="4120">
                  <a:moveTo>
                    <a:pt x="1" y="0"/>
                  </a:moveTo>
                  <a:lnTo>
                    <a:pt x="1" y="455"/>
                  </a:lnTo>
                  <a:lnTo>
                    <a:pt x="4119" y="455"/>
                  </a:lnTo>
                  <a:lnTo>
                    <a:pt x="41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1"/>
            <p:cNvSpPr/>
            <p:nvPr/>
          </p:nvSpPr>
          <p:spPr>
            <a:xfrm>
              <a:off x="7461345" y="3802393"/>
              <a:ext cx="250230" cy="33985"/>
            </a:xfrm>
            <a:custGeom>
              <a:rect b="b" l="l" r="r" t="t"/>
              <a:pathLst>
                <a:path extrusionOk="0" h="576" w="4241">
                  <a:moveTo>
                    <a:pt x="4120" y="121"/>
                  </a:moveTo>
                  <a:lnTo>
                    <a:pt x="4120" y="455"/>
                  </a:lnTo>
                  <a:lnTo>
                    <a:pt x="121" y="455"/>
                  </a:lnTo>
                  <a:lnTo>
                    <a:pt x="121" y="121"/>
                  </a:lnTo>
                  <a:close/>
                  <a:moveTo>
                    <a:pt x="66" y="1"/>
                  </a:moveTo>
                  <a:cubicBezTo>
                    <a:pt x="29" y="1"/>
                    <a:pt x="1" y="28"/>
                    <a:pt x="1" y="65"/>
                  </a:cubicBezTo>
                  <a:lnTo>
                    <a:pt x="1" y="520"/>
                  </a:lnTo>
                  <a:cubicBezTo>
                    <a:pt x="1" y="548"/>
                    <a:pt x="29" y="576"/>
                    <a:pt x="66" y="576"/>
                  </a:cubicBezTo>
                  <a:lnTo>
                    <a:pt x="4175" y="576"/>
                  </a:lnTo>
                  <a:cubicBezTo>
                    <a:pt x="4212" y="576"/>
                    <a:pt x="4240" y="548"/>
                    <a:pt x="4240" y="520"/>
                  </a:cubicBezTo>
                  <a:lnTo>
                    <a:pt x="4240" y="65"/>
                  </a:lnTo>
                  <a:cubicBezTo>
                    <a:pt x="4240" y="28"/>
                    <a:pt x="4212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1"/>
            <p:cNvSpPr/>
            <p:nvPr/>
          </p:nvSpPr>
          <p:spPr>
            <a:xfrm>
              <a:off x="7340388" y="3308122"/>
              <a:ext cx="439038" cy="375020"/>
            </a:xfrm>
            <a:custGeom>
              <a:rect b="b" l="l" r="r" t="t"/>
              <a:pathLst>
                <a:path extrusionOk="0" h="6356" w="7441">
                  <a:moveTo>
                    <a:pt x="298" y="1"/>
                  </a:moveTo>
                  <a:cubicBezTo>
                    <a:pt x="140" y="1"/>
                    <a:pt x="1" y="131"/>
                    <a:pt x="1" y="298"/>
                  </a:cubicBezTo>
                  <a:lnTo>
                    <a:pt x="1" y="6058"/>
                  </a:lnTo>
                  <a:cubicBezTo>
                    <a:pt x="1" y="6225"/>
                    <a:pt x="140" y="6355"/>
                    <a:pt x="298" y="6355"/>
                  </a:cubicBezTo>
                  <a:lnTo>
                    <a:pt x="7144" y="6355"/>
                  </a:lnTo>
                  <a:cubicBezTo>
                    <a:pt x="7301" y="6355"/>
                    <a:pt x="7441" y="6225"/>
                    <a:pt x="7441" y="6058"/>
                  </a:cubicBezTo>
                  <a:lnTo>
                    <a:pt x="7441" y="298"/>
                  </a:lnTo>
                  <a:cubicBezTo>
                    <a:pt x="7441" y="131"/>
                    <a:pt x="7301" y="1"/>
                    <a:pt x="7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1"/>
            <p:cNvSpPr/>
            <p:nvPr/>
          </p:nvSpPr>
          <p:spPr>
            <a:xfrm>
              <a:off x="7369418" y="3278562"/>
              <a:ext cx="439038" cy="375020"/>
            </a:xfrm>
            <a:custGeom>
              <a:rect b="b" l="l" r="r" t="t"/>
              <a:pathLst>
                <a:path extrusionOk="0" h="6356" w="7441">
                  <a:moveTo>
                    <a:pt x="353" y="1"/>
                  </a:moveTo>
                  <a:cubicBezTo>
                    <a:pt x="158" y="1"/>
                    <a:pt x="0" y="159"/>
                    <a:pt x="0" y="344"/>
                  </a:cubicBezTo>
                  <a:lnTo>
                    <a:pt x="0" y="6012"/>
                  </a:lnTo>
                  <a:cubicBezTo>
                    <a:pt x="0" y="6198"/>
                    <a:pt x="158" y="6355"/>
                    <a:pt x="353" y="6355"/>
                  </a:cubicBezTo>
                  <a:lnTo>
                    <a:pt x="7088" y="6355"/>
                  </a:lnTo>
                  <a:cubicBezTo>
                    <a:pt x="7283" y="6355"/>
                    <a:pt x="7440" y="6198"/>
                    <a:pt x="7440" y="6012"/>
                  </a:cubicBezTo>
                  <a:lnTo>
                    <a:pt x="7440" y="344"/>
                  </a:lnTo>
                  <a:cubicBezTo>
                    <a:pt x="7440" y="159"/>
                    <a:pt x="7283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1"/>
            <p:cNvSpPr/>
            <p:nvPr/>
          </p:nvSpPr>
          <p:spPr>
            <a:xfrm>
              <a:off x="7366113" y="3274727"/>
              <a:ext cx="445587" cy="382690"/>
            </a:xfrm>
            <a:custGeom>
              <a:rect b="b" l="l" r="r" t="t"/>
              <a:pathLst>
                <a:path extrusionOk="0" h="6486" w="7552">
                  <a:moveTo>
                    <a:pt x="7144" y="121"/>
                  </a:moveTo>
                  <a:cubicBezTo>
                    <a:pt x="7301" y="121"/>
                    <a:pt x="7431" y="251"/>
                    <a:pt x="7431" y="409"/>
                  </a:cubicBezTo>
                  <a:lnTo>
                    <a:pt x="7431" y="6077"/>
                  </a:lnTo>
                  <a:cubicBezTo>
                    <a:pt x="7431" y="6235"/>
                    <a:pt x="7301" y="6365"/>
                    <a:pt x="7144" y="6365"/>
                  </a:cubicBezTo>
                  <a:lnTo>
                    <a:pt x="409" y="6365"/>
                  </a:lnTo>
                  <a:cubicBezTo>
                    <a:pt x="251" y="6365"/>
                    <a:pt x="121" y="6235"/>
                    <a:pt x="121" y="6077"/>
                  </a:cubicBezTo>
                  <a:lnTo>
                    <a:pt x="121" y="409"/>
                  </a:lnTo>
                  <a:cubicBezTo>
                    <a:pt x="121" y="251"/>
                    <a:pt x="251" y="121"/>
                    <a:pt x="409" y="121"/>
                  </a:cubicBezTo>
                  <a:close/>
                  <a:moveTo>
                    <a:pt x="409" y="1"/>
                  </a:moveTo>
                  <a:cubicBezTo>
                    <a:pt x="186" y="1"/>
                    <a:pt x="1" y="186"/>
                    <a:pt x="1" y="409"/>
                  </a:cubicBezTo>
                  <a:lnTo>
                    <a:pt x="1" y="6077"/>
                  </a:lnTo>
                  <a:cubicBezTo>
                    <a:pt x="1" y="6300"/>
                    <a:pt x="186" y="6485"/>
                    <a:pt x="409" y="6485"/>
                  </a:cubicBezTo>
                  <a:lnTo>
                    <a:pt x="7144" y="6485"/>
                  </a:lnTo>
                  <a:cubicBezTo>
                    <a:pt x="7366" y="6485"/>
                    <a:pt x="7552" y="6300"/>
                    <a:pt x="7552" y="6077"/>
                  </a:cubicBezTo>
                  <a:lnTo>
                    <a:pt x="7552" y="409"/>
                  </a:lnTo>
                  <a:cubicBezTo>
                    <a:pt x="7552" y="186"/>
                    <a:pt x="7366" y="1"/>
                    <a:pt x="7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1"/>
            <p:cNvSpPr/>
            <p:nvPr/>
          </p:nvSpPr>
          <p:spPr>
            <a:xfrm>
              <a:off x="7437271" y="3476164"/>
              <a:ext cx="302742" cy="40594"/>
            </a:xfrm>
            <a:custGeom>
              <a:rect b="b" l="l" r="r" t="t"/>
              <a:pathLst>
                <a:path extrusionOk="0" h="688" w="5131">
                  <a:moveTo>
                    <a:pt x="316" y="1"/>
                  </a:moveTo>
                  <a:cubicBezTo>
                    <a:pt x="140" y="1"/>
                    <a:pt x="1" y="140"/>
                    <a:pt x="1" y="325"/>
                  </a:cubicBezTo>
                  <a:lnTo>
                    <a:pt x="1" y="362"/>
                  </a:lnTo>
                  <a:cubicBezTo>
                    <a:pt x="1" y="539"/>
                    <a:pt x="140" y="687"/>
                    <a:pt x="316" y="687"/>
                  </a:cubicBezTo>
                  <a:lnTo>
                    <a:pt x="4806" y="687"/>
                  </a:lnTo>
                  <a:cubicBezTo>
                    <a:pt x="4982" y="687"/>
                    <a:pt x="5131" y="539"/>
                    <a:pt x="5131" y="362"/>
                  </a:cubicBezTo>
                  <a:lnTo>
                    <a:pt x="5131" y="325"/>
                  </a:lnTo>
                  <a:cubicBezTo>
                    <a:pt x="5131" y="140"/>
                    <a:pt x="4982" y="1"/>
                    <a:pt x="4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1"/>
            <p:cNvSpPr/>
            <p:nvPr/>
          </p:nvSpPr>
          <p:spPr>
            <a:xfrm>
              <a:off x="7433436" y="3472919"/>
              <a:ext cx="309881" cy="47084"/>
            </a:xfrm>
            <a:custGeom>
              <a:rect b="b" l="l" r="r" t="t"/>
              <a:pathLst>
                <a:path extrusionOk="0" h="798" w="5252">
                  <a:moveTo>
                    <a:pt x="4871" y="111"/>
                  </a:moveTo>
                  <a:cubicBezTo>
                    <a:pt x="5019" y="111"/>
                    <a:pt x="5131" y="232"/>
                    <a:pt x="5131" y="380"/>
                  </a:cubicBezTo>
                  <a:lnTo>
                    <a:pt x="5131" y="417"/>
                  </a:lnTo>
                  <a:cubicBezTo>
                    <a:pt x="5131" y="566"/>
                    <a:pt x="5019" y="677"/>
                    <a:pt x="4871" y="677"/>
                  </a:cubicBezTo>
                  <a:lnTo>
                    <a:pt x="381" y="677"/>
                  </a:lnTo>
                  <a:cubicBezTo>
                    <a:pt x="242" y="677"/>
                    <a:pt x="121" y="566"/>
                    <a:pt x="121" y="417"/>
                  </a:cubicBezTo>
                  <a:lnTo>
                    <a:pt x="121" y="380"/>
                  </a:lnTo>
                  <a:cubicBezTo>
                    <a:pt x="121" y="232"/>
                    <a:pt x="242" y="111"/>
                    <a:pt x="381" y="111"/>
                  </a:cubicBezTo>
                  <a:close/>
                  <a:moveTo>
                    <a:pt x="381" y="0"/>
                  </a:moveTo>
                  <a:cubicBezTo>
                    <a:pt x="177" y="0"/>
                    <a:pt x="1" y="167"/>
                    <a:pt x="1" y="380"/>
                  </a:cubicBezTo>
                  <a:lnTo>
                    <a:pt x="1" y="417"/>
                  </a:lnTo>
                  <a:cubicBezTo>
                    <a:pt x="1" y="631"/>
                    <a:pt x="177" y="798"/>
                    <a:pt x="381" y="798"/>
                  </a:cubicBezTo>
                  <a:lnTo>
                    <a:pt x="4871" y="798"/>
                  </a:lnTo>
                  <a:cubicBezTo>
                    <a:pt x="5084" y="798"/>
                    <a:pt x="5251" y="631"/>
                    <a:pt x="5251" y="417"/>
                  </a:cubicBezTo>
                  <a:lnTo>
                    <a:pt x="5251" y="380"/>
                  </a:lnTo>
                  <a:cubicBezTo>
                    <a:pt x="5251" y="167"/>
                    <a:pt x="5084" y="0"/>
                    <a:pt x="4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1"/>
            <p:cNvSpPr/>
            <p:nvPr/>
          </p:nvSpPr>
          <p:spPr>
            <a:xfrm>
              <a:off x="7470136" y="3487138"/>
              <a:ext cx="234830" cy="16993"/>
            </a:xfrm>
            <a:custGeom>
              <a:rect b="b" l="l" r="r" t="t"/>
              <a:pathLst>
                <a:path extrusionOk="0" h="288" w="3980">
                  <a:moveTo>
                    <a:pt x="3850" y="56"/>
                  </a:moveTo>
                  <a:cubicBezTo>
                    <a:pt x="3887" y="56"/>
                    <a:pt x="3924" y="93"/>
                    <a:pt x="3924" y="130"/>
                  </a:cubicBezTo>
                  <a:lnTo>
                    <a:pt x="3924" y="149"/>
                  </a:lnTo>
                  <a:cubicBezTo>
                    <a:pt x="3924" y="195"/>
                    <a:pt x="3887" y="223"/>
                    <a:pt x="3850" y="223"/>
                  </a:cubicBezTo>
                  <a:lnTo>
                    <a:pt x="139" y="223"/>
                  </a:lnTo>
                  <a:cubicBezTo>
                    <a:pt x="93" y="223"/>
                    <a:pt x="56" y="195"/>
                    <a:pt x="56" y="149"/>
                  </a:cubicBezTo>
                  <a:lnTo>
                    <a:pt x="56" y="130"/>
                  </a:lnTo>
                  <a:cubicBezTo>
                    <a:pt x="56" y="93"/>
                    <a:pt x="93" y="56"/>
                    <a:pt x="139" y="56"/>
                  </a:cubicBezTo>
                  <a:close/>
                  <a:moveTo>
                    <a:pt x="130" y="0"/>
                  </a:moveTo>
                  <a:cubicBezTo>
                    <a:pt x="56" y="0"/>
                    <a:pt x="0" y="56"/>
                    <a:pt x="0" y="139"/>
                  </a:cubicBezTo>
                  <a:lnTo>
                    <a:pt x="0" y="149"/>
                  </a:lnTo>
                  <a:cubicBezTo>
                    <a:pt x="0" y="223"/>
                    <a:pt x="56" y="288"/>
                    <a:pt x="130" y="288"/>
                  </a:cubicBezTo>
                  <a:lnTo>
                    <a:pt x="3841" y="288"/>
                  </a:lnTo>
                  <a:cubicBezTo>
                    <a:pt x="3924" y="288"/>
                    <a:pt x="3980" y="223"/>
                    <a:pt x="3980" y="149"/>
                  </a:cubicBezTo>
                  <a:lnTo>
                    <a:pt x="3980" y="139"/>
                  </a:lnTo>
                  <a:cubicBezTo>
                    <a:pt x="3980" y="56"/>
                    <a:pt x="3924" y="0"/>
                    <a:pt x="38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1"/>
            <p:cNvSpPr/>
            <p:nvPr/>
          </p:nvSpPr>
          <p:spPr>
            <a:xfrm>
              <a:off x="7489253" y="3539120"/>
              <a:ext cx="198248" cy="23601"/>
            </a:xfrm>
            <a:custGeom>
              <a:rect b="b" l="l" r="r" t="t"/>
              <a:pathLst>
                <a:path extrusionOk="0" h="400" w="3360">
                  <a:moveTo>
                    <a:pt x="205" y="0"/>
                  </a:moveTo>
                  <a:cubicBezTo>
                    <a:pt x="94" y="0"/>
                    <a:pt x="1" y="93"/>
                    <a:pt x="1" y="205"/>
                  </a:cubicBezTo>
                  <a:cubicBezTo>
                    <a:pt x="1" y="316"/>
                    <a:pt x="94" y="399"/>
                    <a:pt x="205" y="399"/>
                  </a:cubicBezTo>
                  <a:lnTo>
                    <a:pt x="3155" y="399"/>
                  </a:lnTo>
                  <a:cubicBezTo>
                    <a:pt x="3266" y="399"/>
                    <a:pt x="3359" y="316"/>
                    <a:pt x="3359" y="205"/>
                  </a:cubicBezTo>
                  <a:cubicBezTo>
                    <a:pt x="3359" y="93"/>
                    <a:pt x="3266" y="0"/>
                    <a:pt x="3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1"/>
            <p:cNvSpPr/>
            <p:nvPr/>
          </p:nvSpPr>
          <p:spPr>
            <a:xfrm>
              <a:off x="7486008" y="3535816"/>
              <a:ext cx="204739" cy="30740"/>
            </a:xfrm>
            <a:custGeom>
              <a:rect b="b" l="l" r="r" t="t"/>
              <a:pathLst>
                <a:path extrusionOk="0" h="521" w="3470">
                  <a:moveTo>
                    <a:pt x="3210" y="121"/>
                  </a:moveTo>
                  <a:cubicBezTo>
                    <a:pt x="3294" y="121"/>
                    <a:pt x="3358" y="177"/>
                    <a:pt x="3358" y="261"/>
                  </a:cubicBezTo>
                  <a:cubicBezTo>
                    <a:pt x="3358" y="335"/>
                    <a:pt x="3294" y="400"/>
                    <a:pt x="3210" y="400"/>
                  </a:cubicBezTo>
                  <a:lnTo>
                    <a:pt x="260" y="400"/>
                  </a:lnTo>
                  <a:cubicBezTo>
                    <a:pt x="177" y="400"/>
                    <a:pt x="121" y="335"/>
                    <a:pt x="121" y="261"/>
                  </a:cubicBezTo>
                  <a:cubicBezTo>
                    <a:pt x="121" y="177"/>
                    <a:pt x="177" y="121"/>
                    <a:pt x="260" y="121"/>
                  </a:cubicBezTo>
                  <a:close/>
                  <a:moveTo>
                    <a:pt x="260" y="1"/>
                  </a:moveTo>
                  <a:cubicBezTo>
                    <a:pt x="121" y="1"/>
                    <a:pt x="0" y="112"/>
                    <a:pt x="0" y="261"/>
                  </a:cubicBezTo>
                  <a:cubicBezTo>
                    <a:pt x="0" y="400"/>
                    <a:pt x="112" y="520"/>
                    <a:pt x="260" y="520"/>
                  </a:cubicBezTo>
                  <a:lnTo>
                    <a:pt x="3210" y="520"/>
                  </a:lnTo>
                  <a:cubicBezTo>
                    <a:pt x="3358" y="520"/>
                    <a:pt x="3470" y="400"/>
                    <a:pt x="3470" y="261"/>
                  </a:cubicBezTo>
                  <a:cubicBezTo>
                    <a:pt x="3470" y="112"/>
                    <a:pt x="3358" y="1"/>
                    <a:pt x="3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1"/>
            <p:cNvSpPr/>
            <p:nvPr/>
          </p:nvSpPr>
          <p:spPr>
            <a:xfrm>
              <a:off x="7529257" y="3545139"/>
              <a:ext cx="11505" cy="11564"/>
            </a:xfrm>
            <a:custGeom>
              <a:rect b="b" l="l" r="r" t="t"/>
              <a:pathLst>
                <a:path extrusionOk="0" h="196" w="195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74" y="140"/>
                    <a:pt x="56" y="121"/>
                    <a:pt x="56" y="103"/>
                  </a:cubicBezTo>
                  <a:cubicBezTo>
                    <a:pt x="56" y="84"/>
                    <a:pt x="7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49" y="195"/>
                    <a:pt x="195" y="158"/>
                    <a:pt x="195" y="103"/>
                  </a:cubicBezTo>
                  <a:cubicBezTo>
                    <a:pt x="195" y="47"/>
                    <a:pt x="149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1"/>
            <p:cNvSpPr/>
            <p:nvPr/>
          </p:nvSpPr>
          <p:spPr>
            <a:xfrm>
              <a:off x="7551148" y="3545139"/>
              <a:ext cx="11564" cy="11564"/>
            </a:xfrm>
            <a:custGeom>
              <a:rect b="b" l="l" r="r" t="t"/>
              <a:pathLst>
                <a:path extrusionOk="0" h="196" w="196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74" y="140"/>
                    <a:pt x="56" y="121"/>
                    <a:pt x="56" y="103"/>
                  </a:cubicBezTo>
                  <a:cubicBezTo>
                    <a:pt x="56" y="84"/>
                    <a:pt x="7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49" y="195"/>
                    <a:pt x="195" y="158"/>
                    <a:pt x="195" y="103"/>
                  </a:cubicBezTo>
                  <a:cubicBezTo>
                    <a:pt x="195" y="47"/>
                    <a:pt x="149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1"/>
            <p:cNvSpPr/>
            <p:nvPr/>
          </p:nvSpPr>
          <p:spPr>
            <a:xfrm>
              <a:off x="7571917" y="3545139"/>
              <a:ext cx="11033" cy="11564"/>
            </a:xfrm>
            <a:custGeom>
              <a:rect b="b" l="l" r="r" t="t"/>
              <a:pathLst>
                <a:path extrusionOk="0" h="196" w="187">
                  <a:moveTo>
                    <a:pt x="94" y="65"/>
                  </a:moveTo>
                  <a:cubicBezTo>
                    <a:pt x="112" y="65"/>
                    <a:pt x="131" y="84"/>
                    <a:pt x="131" y="103"/>
                  </a:cubicBezTo>
                  <a:cubicBezTo>
                    <a:pt x="131" y="121"/>
                    <a:pt x="112" y="140"/>
                    <a:pt x="94" y="140"/>
                  </a:cubicBezTo>
                  <a:cubicBezTo>
                    <a:pt x="75" y="140"/>
                    <a:pt x="56" y="121"/>
                    <a:pt x="56" y="103"/>
                  </a:cubicBezTo>
                  <a:cubicBezTo>
                    <a:pt x="56" y="84"/>
                    <a:pt x="75" y="65"/>
                    <a:pt x="94" y="65"/>
                  </a:cubicBezTo>
                  <a:close/>
                  <a:moveTo>
                    <a:pt x="94" y="1"/>
                  </a:moveTo>
                  <a:cubicBezTo>
                    <a:pt x="38" y="1"/>
                    <a:pt x="1" y="47"/>
                    <a:pt x="1" y="103"/>
                  </a:cubicBezTo>
                  <a:cubicBezTo>
                    <a:pt x="1" y="158"/>
                    <a:pt x="38" y="195"/>
                    <a:pt x="94" y="195"/>
                  </a:cubicBezTo>
                  <a:cubicBezTo>
                    <a:pt x="149" y="195"/>
                    <a:pt x="186" y="158"/>
                    <a:pt x="186" y="103"/>
                  </a:cubicBezTo>
                  <a:cubicBezTo>
                    <a:pt x="186" y="47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1"/>
            <p:cNvSpPr/>
            <p:nvPr/>
          </p:nvSpPr>
          <p:spPr>
            <a:xfrm>
              <a:off x="7593807" y="3545139"/>
              <a:ext cx="11033" cy="11564"/>
            </a:xfrm>
            <a:custGeom>
              <a:rect b="b" l="l" r="r" t="t"/>
              <a:pathLst>
                <a:path extrusionOk="0" h="196" w="187">
                  <a:moveTo>
                    <a:pt x="94" y="65"/>
                  </a:moveTo>
                  <a:cubicBezTo>
                    <a:pt x="112" y="65"/>
                    <a:pt x="131" y="84"/>
                    <a:pt x="131" y="103"/>
                  </a:cubicBezTo>
                  <a:cubicBezTo>
                    <a:pt x="131" y="121"/>
                    <a:pt x="112" y="140"/>
                    <a:pt x="94" y="140"/>
                  </a:cubicBezTo>
                  <a:cubicBezTo>
                    <a:pt x="75" y="140"/>
                    <a:pt x="56" y="121"/>
                    <a:pt x="56" y="103"/>
                  </a:cubicBezTo>
                  <a:cubicBezTo>
                    <a:pt x="56" y="84"/>
                    <a:pt x="75" y="65"/>
                    <a:pt x="94" y="65"/>
                  </a:cubicBezTo>
                  <a:close/>
                  <a:moveTo>
                    <a:pt x="94" y="1"/>
                  </a:moveTo>
                  <a:cubicBezTo>
                    <a:pt x="38" y="1"/>
                    <a:pt x="1" y="47"/>
                    <a:pt x="1" y="103"/>
                  </a:cubicBezTo>
                  <a:cubicBezTo>
                    <a:pt x="1" y="158"/>
                    <a:pt x="38" y="195"/>
                    <a:pt x="94" y="195"/>
                  </a:cubicBezTo>
                  <a:cubicBezTo>
                    <a:pt x="149" y="195"/>
                    <a:pt x="186" y="158"/>
                    <a:pt x="186" y="103"/>
                  </a:cubicBezTo>
                  <a:cubicBezTo>
                    <a:pt x="186" y="47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1"/>
            <p:cNvSpPr/>
            <p:nvPr/>
          </p:nvSpPr>
          <p:spPr>
            <a:xfrm>
              <a:off x="7614635" y="3545139"/>
              <a:ext cx="11564" cy="11564"/>
            </a:xfrm>
            <a:custGeom>
              <a:rect b="b" l="l" r="r" t="t"/>
              <a:pathLst>
                <a:path extrusionOk="0" h="196" w="196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84" y="140"/>
                    <a:pt x="65" y="121"/>
                    <a:pt x="65" y="103"/>
                  </a:cubicBezTo>
                  <a:cubicBezTo>
                    <a:pt x="65" y="84"/>
                    <a:pt x="75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58" y="195"/>
                    <a:pt x="195" y="158"/>
                    <a:pt x="195" y="103"/>
                  </a:cubicBezTo>
                  <a:cubicBezTo>
                    <a:pt x="195" y="47"/>
                    <a:pt x="158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1"/>
            <p:cNvSpPr/>
            <p:nvPr/>
          </p:nvSpPr>
          <p:spPr>
            <a:xfrm>
              <a:off x="7636525" y="3545139"/>
              <a:ext cx="11564" cy="11564"/>
            </a:xfrm>
            <a:custGeom>
              <a:rect b="b" l="l" r="r" t="t"/>
              <a:pathLst>
                <a:path extrusionOk="0" h="196" w="196">
                  <a:moveTo>
                    <a:pt x="102" y="65"/>
                  </a:moveTo>
                  <a:cubicBezTo>
                    <a:pt x="121" y="65"/>
                    <a:pt x="140" y="84"/>
                    <a:pt x="140" y="103"/>
                  </a:cubicBezTo>
                  <a:cubicBezTo>
                    <a:pt x="140" y="121"/>
                    <a:pt x="121" y="140"/>
                    <a:pt x="102" y="140"/>
                  </a:cubicBezTo>
                  <a:cubicBezTo>
                    <a:pt x="84" y="140"/>
                    <a:pt x="65" y="121"/>
                    <a:pt x="65" y="103"/>
                  </a:cubicBezTo>
                  <a:cubicBezTo>
                    <a:pt x="65" y="84"/>
                    <a:pt x="8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58" y="195"/>
                    <a:pt x="195" y="158"/>
                    <a:pt x="195" y="103"/>
                  </a:cubicBezTo>
                  <a:cubicBezTo>
                    <a:pt x="195" y="47"/>
                    <a:pt x="158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1"/>
            <p:cNvSpPr/>
            <p:nvPr/>
          </p:nvSpPr>
          <p:spPr>
            <a:xfrm>
              <a:off x="7524832" y="3322342"/>
              <a:ext cx="127091" cy="127091"/>
            </a:xfrm>
            <a:custGeom>
              <a:rect b="b" l="l" r="r" t="t"/>
              <a:pathLst>
                <a:path extrusionOk="0" h="2154" w="2154">
                  <a:moveTo>
                    <a:pt x="1077" y="1"/>
                  </a:moveTo>
                  <a:cubicBezTo>
                    <a:pt x="483" y="1"/>
                    <a:pt x="1" y="483"/>
                    <a:pt x="1" y="1077"/>
                  </a:cubicBezTo>
                  <a:cubicBezTo>
                    <a:pt x="1" y="1671"/>
                    <a:pt x="483" y="2153"/>
                    <a:pt x="1077" y="2153"/>
                  </a:cubicBezTo>
                  <a:cubicBezTo>
                    <a:pt x="1671" y="2153"/>
                    <a:pt x="2153" y="1671"/>
                    <a:pt x="2153" y="1077"/>
                  </a:cubicBezTo>
                  <a:cubicBezTo>
                    <a:pt x="2153" y="483"/>
                    <a:pt x="1671" y="1"/>
                    <a:pt x="10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1"/>
            <p:cNvSpPr/>
            <p:nvPr/>
          </p:nvSpPr>
          <p:spPr>
            <a:xfrm>
              <a:off x="7521587" y="3319097"/>
              <a:ext cx="133582" cy="133582"/>
            </a:xfrm>
            <a:custGeom>
              <a:rect b="b" l="l" r="r" t="t"/>
              <a:pathLst>
                <a:path extrusionOk="0" h="2264" w="2264">
                  <a:moveTo>
                    <a:pt x="1132" y="112"/>
                  </a:moveTo>
                  <a:cubicBezTo>
                    <a:pt x="1698" y="112"/>
                    <a:pt x="2152" y="575"/>
                    <a:pt x="2152" y="1132"/>
                  </a:cubicBezTo>
                  <a:cubicBezTo>
                    <a:pt x="2152" y="1689"/>
                    <a:pt x="1698" y="2152"/>
                    <a:pt x="1132" y="2152"/>
                  </a:cubicBezTo>
                  <a:cubicBezTo>
                    <a:pt x="575" y="2152"/>
                    <a:pt x="121" y="1689"/>
                    <a:pt x="121" y="1132"/>
                  </a:cubicBezTo>
                  <a:cubicBezTo>
                    <a:pt x="121" y="575"/>
                    <a:pt x="575" y="112"/>
                    <a:pt x="1132" y="112"/>
                  </a:cubicBezTo>
                  <a:close/>
                  <a:moveTo>
                    <a:pt x="1132" y="0"/>
                  </a:moveTo>
                  <a:cubicBezTo>
                    <a:pt x="511" y="0"/>
                    <a:pt x="0" y="510"/>
                    <a:pt x="0" y="1132"/>
                  </a:cubicBezTo>
                  <a:cubicBezTo>
                    <a:pt x="0" y="1754"/>
                    <a:pt x="511" y="2264"/>
                    <a:pt x="1132" y="2264"/>
                  </a:cubicBezTo>
                  <a:cubicBezTo>
                    <a:pt x="1763" y="2264"/>
                    <a:pt x="2264" y="1754"/>
                    <a:pt x="2264" y="1132"/>
                  </a:cubicBezTo>
                  <a:cubicBezTo>
                    <a:pt x="2264" y="510"/>
                    <a:pt x="1763" y="0"/>
                    <a:pt x="1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1"/>
            <p:cNvSpPr/>
            <p:nvPr/>
          </p:nvSpPr>
          <p:spPr>
            <a:xfrm>
              <a:off x="7560411" y="3389665"/>
              <a:ext cx="56465" cy="28557"/>
            </a:xfrm>
            <a:custGeom>
              <a:rect b="b" l="l" r="r" t="t"/>
              <a:pathLst>
                <a:path extrusionOk="0" h="484" w="957">
                  <a:moveTo>
                    <a:pt x="474" y="1"/>
                  </a:moveTo>
                  <a:cubicBezTo>
                    <a:pt x="214" y="1"/>
                    <a:pt x="1" y="214"/>
                    <a:pt x="1" y="483"/>
                  </a:cubicBezTo>
                  <a:lnTo>
                    <a:pt x="956" y="483"/>
                  </a:lnTo>
                  <a:cubicBezTo>
                    <a:pt x="956" y="214"/>
                    <a:pt x="743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1"/>
            <p:cNvSpPr/>
            <p:nvPr/>
          </p:nvSpPr>
          <p:spPr>
            <a:xfrm>
              <a:off x="7556576" y="3386420"/>
              <a:ext cx="63605" cy="35106"/>
            </a:xfrm>
            <a:custGeom>
              <a:rect b="b" l="l" r="r" t="t"/>
              <a:pathLst>
                <a:path extrusionOk="0" h="595" w="1078">
                  <a:moveTo>
                    <a:pt x="539" y="112"/>
                  </a:moveTo>
                  <a:cubicBezTo>
                    <a:pt x="752" y="112"/>
                    <a:pt x="929" y="269"/>
                    <a:pt x="956" y="473"/>
                  </a:cubicBezTo>
                  <a:lnTo>
                    <a:pt x="122" y="473"/>
                  </a:lnTo>
                  <a:cubicBezTo>
                    <a:pt x="149" y="269"/>
                    <a:pt x="326" y="112"/>
                    <a:pt x="539" y="112"/>
                  </a:cubicBezTo>
                  <a:close/>
                  <a:moveTo>
                    <a:pt x="539" y="0"/>
                  </a:moveTo>
                  <a:cubicBezTo>
                    <a:pt x="242" y="0"/>
                    <a:pt x="1" y="241"/>
                    <a:pt x="1" y="538"/>
                  </a:cubicBezTo>
                  <a:cubicBezTo>
                    <a:pt x="1" y="594"/>
                    <a:pt x="1" y="594"/>
                    <a:pt x="233" y="594"/>
                  </a:cubicBezTo>
                  <a:lnTo>
                    <a:pt x="585" y="594"/>
                  </a:lnTo>
                  <a:cubicBezTo>
                    <a:pt x="1077" y="594"/>
                    <a:pt x="1077" y="594"/>
                    <a:pt x="1077" y="538"/>
                  </a:cubicBezTo>
                  <a:cubicBezTo>
                    <a:pt x="1077" y="241"/>
                    <a:pt x="836" y="0"/>
                    <a:pt x="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1"/>
            <p:cNvSpPr/>
            <p:nvPr/>
          </p:nvSpPr>
          <p:spPr>
            <a:xfrm>
              <a:off x="7572507" y="3353555"/>
              <a:ext cx="32333" cy="32392"/>
            </a:xfrm>
            <a:custGeom>
              <a:rect b="b" l="l" r="r" t="t"/>
              <a:pathLst>
                <a:path extrusionOk="0" h="549" w="548">
                  <a:moveTo>
                    <a:pt x="269" y="1"/>
                  </a:moveTo>
                  <a:cubicBezTo>
                    <a:pt x="121" y="1"/>
                    <a:pt x="0" y="131"/>
                    <a:pt x="0" y="279"/>
                  </a:cubicBezTo>
                  <a:cubicBezTo>
                    <a:pt x="0" y="427"/>
                    <a:pt x="121" y="548"/>
                    <a:pt x="269" y="548"/>
                  </a:cubicBezTo>
                  <a:cubicBezTo>
                    <a:pt x="427" y="548"/>
                    <a:pt x="547" y="427"/>
                    <a:pt x="547" y="279"/>
                  </a:cubicBezTo>
                  <a:cubicBezTo>
                    <a:pt x="547" y="131"/>
                    <a:pt x="427" y="1"/>
                    <a:pt x="2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1"/>
            <p:cNvSpPr/>
            <p:nvPr/>
          </p:nvSpPr>
          <p:spPr>
            <a:xfrm>
              <a:off x="7569203" y="3350310"/>
              <a:ext cx="38883" cy="38883"/>
            </a:xfrm>
            <a:custGeom>
              <a:rect b="b" l="l" r="r" t="t"/>
              <a:pathLst>
                <a:path extrusionOk="0" h="659" w="659">
                  <a:moveTo>
                    <a:pt x="325" y="121"/>
                  </a:moveTo>
                  <a:cubicBezTo>
                    <a:pt x="446" y="121"/>
                    <a:pt x="538" y="213"/>
                    <a:pt x="538" y="334"/>
                  </a:cubicBezTo>
                  <a:cubicBezTo>
                    <a:pt x="538" y="445"/>
                    <a:pt x="446" y="547"/>
                    <a:pt x="325" y="547"/>
                  </a:cubicBezTo>
                  <a:cubicBezTo>
                    <a:pt x="214" y="547"/>
                    <a:pt x="112" y="445"/>
                    <a:pt x="112" y="334"/>
                  </a:cubicBezTo>
                  <a:cubicBezTo>
                    <a:pt x="112" y="213"/>
                    <a:pt x="214" y="121"/>
                    <a:pt x="325" y="121"/>
                  </a:cubicBezTo>
                  <a:close/>
                  <a:moveTo>
                    <a:pt x="325" y="0"/>
                  </a:moveTo>
                  <a:cubicBezTo>
                    <a:pt x="149" y="0"/>
                    <a:pt x="0" y="148"/>
                    <a:pt x="0" y="334"/>
                  </a:cubicBezTo>
                  <a:cubicBezTo>
                    <a:pt x="0" y="510"/>
                    <a:pt x="149" y="659"/>
                    <a:pt x="325" y="659"/>
                  </a:cubicBezTo>
                  <a:cubicBezTo>
                    <a:pt x="511" y="659"/>
                    <a:pt x="659" y="510"/>
                    <a:pt x="659" y="334"/>
                  </a:cubicBezTo>
                  <a:cubicBezTo>
                    <a:pt x="659" y="148"/>
                    <a:pt x="511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1"/>
            <p:cNvSpPr/>
            <p:nvPr/>
          </p:nvSpPr>
          <p:spPr>
            <a:xfrm>
              <a:off x="7541825" y="3581839"/>
              <a:ext cx="93637" cy="29029"/>
            </a:xfrm>
            <a:custGeom>
              <a:rect b="b" l="l" r="r" t="t"/>
              <a:pathLst>
                <a:path extrusionOk="0" h="492" w="1587">
                  <a:moveTo>
                    <a:pt x="242" y="0"/>
                  </a:moveTo>
                  <a:cubicBezTo>
                    <a:pt x="112" y="0"/>
                    <a:pt x="1" y="111"/>
                    <a:pt x="1" y="251"/>
                  </a:cubicBezTo>
                  <a:cubicBezTo>
                    <a:pt x="1" y="380"/>
                    <a:pt x="112" y="492"/>
                    <a:pt x="242" y="492"/>
                  </a:cubicBezTo>
                  <a:lnTo>
                    <a:pt x="1336" y="492"/>
                  </a:lnTo>
                  <a:cubicBezTo>
                    <a:pt x="1476" y="492"/>
                    <a:pt x="1587" y="380"/>
                    <a:pt x="1587" y="251"/>
                  </a:cubicBezTo>
                  <a:cubicBezTo>
                    <a:pt x="1587" y="111"/>
                    <a:pt x="1476" y="0"/>
                    <a:pt x="13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1"/>
            <p:cNvSpPr/>
            <p:nvPr/>
          </p:nvSpPr>
          <p:spPr>
            <a:xfrm>
              <a:off x="7537990" y="3578534"/>
              <a:ext cx="100776" cy="35638"/>
            </a:xfrm>
            <a:custGeom>
              <a:rect b="b" l="l" r="r" t="t"/>
              <a:pathLst>
                <a:path extrusionOk="0" h="604" w="1708">
                  <a:moveTo>
                    <a:pt x="1401" y="112"/>
                  </a:moveTo>
                  <a:cubicBezTo>
                    <a:pt x="1503" y="112"/>
                    <a:pt x="1587" y="195"/>
                    <a:pt x="1587" y="307"/>
                  </a:cubicBezTo>
                  <a:cubicBezTo>
                    <a:pt x="1587" y="409"/>
                    <a:pt x="1503" y="492"/>
                    <a:pt x="1401" y="492"/>
                  </a:cubicBezTo>
                  <a:lnTo>
                    <a:pt x="307" y="492"/>
                  </a:lnTo>
                  <a:cubicBezTo>
                    <a:pt x="205" y="492"/>
                    <a:pt x="121" y="409"/>
                    <a:pt x="121" y="307"/>
                  </a:cubicBezTo>
                  <a:cubicBezTo>
                    <a:pt x="121" y="195"/>
                    <a:pt x="205" y="112"/>
                    <a:pt x="307" y="112"/>
                  </a:cubicBezTo>
                  <a:close/>
                  <a:moveTo>
                    <a:pt x="307" y="0"/>
                  </a:moveTo>
                  <a:cubicBezTo>
                    <a:pt x="140" y="0"/>
                    <a:pt x="1" y="130"/>
                    <a:pt x="1" y="307"/>
                  </a:cubicBezTo>
                  <a:cubicBezTo>
                    <a:pt x="1" y="474"/>
                    <a:pt x="140" y="603"/>
                    <a:pt x="307" y="603"/>
                  </a:cubicBezTo>
                  <a:lnTo>
                    <a:pt x="1401" y="603"/>
                  </a:lnTo>
                  <a:cubicBezTo>
                    <a:pt x="1568" y="603"/>
                    <a:pt x="1707" y="474"/>
                    <a:pt x="1707" y="307"/>
                  </a:cubicBezTo>
                  <a:cubicBezTo>
                    <a:pt x="1707" y="140"/>
                    <a:pt x="1568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1"/>
            <p:cNvSpPr/>
            <p:nvPr/>
          </p:nvSpPr>
          <p:spPr>
            <a:xfrm>
              <a:off x="7134585" y="1285137"/>
              <a:ext cx="959027" cy="662893"/>
            </a:xfrm>
            <a:custGeom>
              <a:rect b="b" l="l" r="r" t="t"/>
              <a:pathLst>
                <a:path extrusionOk="0" h="11235" w="16254">
                  <a:moveTo>
                    <a:pt x="427" y="0"/>
                  </a:moveTo>
                  <a:cubicBezTo>
                    <a:pt x="195" y="0"/>
                    <a:pt x="1" y="195"/>
                    <a:pt x="1" y="427"/>
                  </a:cubicBezTo>
                  <a:lnTo>
                    <a:pt x="1" y="11086"/>
                  </a:lnTo>
                  <a:cubicBezTo>
                    <a:pt x="1" y="11169"/>
                    <a:pt x="66" y="11234"/>
                    <a:pt x="149" y="11234"/>
                  </a:cubicBezTo>
                  <a:lnTo>
                    <a:pt x="16105" y="11234"/>
                  </a:lnTo>
                  <a:cubicBezTo>
                    <a:pt x="16188" y="11234"/>
                    <a:pt x="16253" y="11169"/>
                    <a:pt x="16253" y="11086"/>
                  </a:cubicBezTo>
                  <a:lnTo>
                    <a:pt x="16253" y="427"/>
                  </a:lnTo>
                  <a:cubicBezTo>
                    <a:pt x="16253" y="195"/>
                    <a:pt x="16059" y="0"/>
                    <a:pt x="158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1"/>
            <p:cNvSpPr/>
            <p:nvPr/>
          </p:nvSpPr>
          <p:spPr>
            <a:xfrm>
              <a:off x="7131340" y="1281833"/>
              <a:ext cx="965576" cy="670032"/>
            </a:xfrm>
            <a:custGeom>
              <a:rect b="b" l="l" r="r" t="t"/>
              <a:pathLst>
                <a:path extrusionOk="0" h="11356" w="16365">
                  <a:moveTo>
                    <a:pt x="15882" y="121"/>
                  </a:moveTo>
                  <a:cubicBezTo>
                    <a:pt x="16086" y="121"/>
                    <a:pt x="16243" y="279"/>
                    <a:pt x="16243" y="483"/>
                  </a:cubicBezTo>
                  <a:lnTo>
                    <a:pt x="16243" y="11142"/>
                  </a:lnTo>
                  <a:cubicBezTo>
                    <a:pt x="16243" y="11198"/>
                    <a:pt x="16206" y="11235"/>
                    <a:pt x="16160" y="11235"/>
                  </a:cubicBezTo>
                  <a:lnTo>
                    <a:pt x="204" y="11235"/>
                  </a:lnTo>
                  <a:cubicBezTo>
                    <a:pt x="158" y="11235"/>
                    <a:pt x="111" y="11198"/>
                    <a:pt x="111" y="11142"/>
                  </a:cubicBezTo>
                  <a:lnTo>
                    <a:pt x="111" y="483"/>
                  </a:lnTo>
                  <a:cubicBezTo>
                    <a:pt x="111" y="279"/>
                    <a:pt x="278" y="121"/>
                    <a:pt x="482" y="121"/>
                  </a:cubicBezTo>
                  <a:close/>
                  <a:moveTo>
                    <a:pt x="482" y="1"/>
                  </a:moveTo>
                  <a:cubicBezTo>
                    <a:pt x="213" y="1"/>
                    <a:pt x="0" y="214"/>
                    <a:pt x="0" y="483"/>
                  </a:cubicBezTo>
                  <a:lnTo>
                    <a:pt x="0" y="11142"/>
                  </a:lnTo>
                  <a:cubicBezTo>
                    <a:pt x="0" y="11262"/>
                    <a:pt x="93" y="11355"/>
                    <a:pt x="204" y="11355"/>
                  </a:cubicBezTo>
                  <a:lnTo>
                    <a:pt x="16160" y="11355"/>
                  </a:lnTo>
                  <a:cubicBezTo>
                    <a:pt x="16271" y="11355"/>
                    <a:pt x="16364" y="11262"/>
                    <a:pt x="16364" y="11142"/>
                  </a:cubicBezTo>
                  <a:lnTo>
                    <a:pt x="16364" y="483"/>
                  </a:lnTo>
                  <a:cubicBezTo>
                    <a:pt x="16364" y="214"/>
                    <a:pt x="16151" y="1"/>
                    <a:pt x="15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1"/>
            <p:cNvSpPr/>
            <p:nvPr/>
          </p:nvSpPr>
          <p:spPr>
            <a:xfrm>
              <a:off x="7204681" y="1349156"/>
              <a:ext cx="818837" cy="535389"/>
            </a:xfrm>
            <a:custGeom>
              <a:rect b="b" l="l" r="r" t="t"/>
              <a:pathLst>
                <a:path extrusionOk="0" h="9074" w="13878">
                  <a:moveTo>
                    <a:pt x="0" y="1"/>
                  </a:moveTo>
                  <a:lnTo>
                    <a:pt x="0" y="1847"/>
                  </a:lnTo>
                  <a:lnTo>
                    <a:pt x="0" y="7376"/>
                  </a:lnTo>
                  <a:lnTo>
                    <a:pt x="0" y="9073"/>
                  </a:lnTo>
                  <a:lnTo>
                    <a:pt x="13878" y="9073"/>
                  </a:lnTo>
                  <a:lnTo>
                    <a:pt x="138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1"/>
            <p:cNvSpPr/>
            <p:nvPr/>
          </p:nvSpPr>
          <p:spPr>
            <a:xfrm>
              <a:off x="7201376" y="1345320"/>
              <a:ext cx="825445" cy="542469"/>
            </a:xfrm>
            <a:custGeom>
              <a:rect b="b" l="l" r="r" t="t"/>
              <a:pathLst>
                <a:path extrusionOk="0" h="9194" w="13990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lnTo>
                    <a:pt x="0" y="1912"/>
                  </a:lnTo>
                  <a:cubicBezTo>
                    <a:pt x="0" y="1949"/>
                    <a:pt x="28" y="1967"/>
                    <a:pt x="56" y="1967"/>
                  </a:cubicBezTo>
                  <a:cubicBezTo>
                    <a:pt x="93" y="1967"/>
                    <a:pt x="112" y="1949"/>
                    <a:pt x="112" y="1912"/>
                  </a:cubicBezTo>
                  <a:lnTo>
                    <a:pt x="112" y="121"/>
                  </a:lnTo>
                  <a:lnTo>
                    <a:pt x="13869" y="121"/>
                  </a:lnTo>
                  <a:lnTo>
                    <a:pt x="13869" y="9083"/>
                  </a:lnTo>
                  <a:lnTo>
                    <a:pt x="112" y="9083"/>
                  </a:lnTo>
                  <a:lnTo>
                    <a:pt x="112" y="7441"/>
                  </a:lnTo>
                  <a:cubicBezTo>
                    <a:pt x="112" y="7403"/>
                    <a:pt x="93" y="7385"/>
                    <a:pt x="56" y="7385"/>
                  </a:cubicBezTo>
                  <a:cubicBezTo>
                    <a:pt x="28" y="7385"/>
                    <a:pt x="0" y="7403"/>
                    <a:pt x="0" y="7441"/>
                  </a:cubicBezTo>
                  <a:lnTo>
                    <a:pt x="0" y="9138"/>
                  </a:lnTo>
                  <a:cubicBezTo>
                    <a:pt x="0" y="9175"/>
                    <a:pt x="28" y="9194"/>
                    <a:pt x="56" y="9194"/>
                  </a:cubicBezTo>
                  <a:lnTo>
                    <a:pt x="13934" y="9194"/>
                  </a:lnTo>
                  <a:cubicBezTo>
                    <a:pt x="13962" y="9194"/>
                    <a:pt x="13990" y="9175"/>
                    <a:pt x="13990" y="9138"/>
                  </a:cubicBezTo>
                  <a:lnTo>
                    <a:pt x="13990" y="66"/>
                  </a:lnTo>
                  <a:cubicBezTo>
                    <a:pt x="13990" y="29"/>
                    <a:pt x="13962" y="1"/>
                    <a:pt x="13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1"/>
            <p:cNvSpPr/>
            <p:nvPr/>
          </p:nvSpPr>
          <p:spPr>
            <a:xfrm>
              <a:off x="7201376" y="1512300"/>
              <a:ext cx="6608" cy="180666"/>
            </a:xfrm>
            <a:custGeom>
              <a:rect b="b" l="l" r="r" t="t"/>
              <a:pathLst>
                <a:path extrusionOk="0" h="3062" w="112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3006"/>
                  </a:lnTo>
                  <a:cubicBezTo>
                    <a:pt x="0" y="3034"/>
                    <a:pt x="28" y="3061"/>
                    <a:pt x="56" y="3061"/>
                  </a:cubicBezTo>
                  <a:cubicBezTo>
                    <a:pt x="93" y="3061"/>
                    <a:pt x="112" y="3034"/>
                    <a:pt x="112" y="3006"/>
                  </a:cubicBezTo>
                  <a:lnTo>
                    <a:pt x="112" y="56"/>
                  </a:lnTo>
                  <a:cubicBezTo>
                    <a:pt x="112" y="28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1"/>
            <p:cNvSpPr/>
            <p:nvPr/>
          </p:nvSpPr>
          <p:spPr>
            <a:xfrm>
              <a:off x="7603130" y="1307027"/>
              <a:ext cx="21949" cy="21418"/>
            </a:xfrm>
            <a:custGeom>
              <a:rect b="b" l="l" r="r" t="t"/>
              <a:pathLst>
                <a:path extrusionOk="0" h="363" w="372">
                  <a:moveTo>
                    <a:pt x="186" y="121"/>
                  </a:moveTo>
                  <a:cubicBezTo>
                    <a:pt x="223" y="121"/>
                    <a:pt x="251" y="149"/>
                    <a:pt x="251" y="186"/>
                  </a:cubicBezTo>
                  <a:cubicBezTo>
                    <a:pt x="251" y="223"/>
                    <a:pt x="223" y="251"/>
                    <a:pt x="186" y="251"/>
                  </a:cubicBezTo>
                  <a:cubicBezTo>
                    <a:pt x="149" y="251"/>
                    <a:pt x="121" y="223"/>
                    <a:pt x="121" y="186"/>
                  </a:cubicBezTo>
                  <a:cubicBezTo>
                    <a:pt x="121" y="149"/>
                    <a:pt x="149" y="121"/>
                    <a:pt x="186" y="121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86"/>
                  </a:cubicBezTo>
                  <a:cubicBezTo>
                    <a:pt x="1" y="279"/>
                    <a:pt x="84" y="362"/>
                    <a:pt x="186" y="362"/>
                  </a:cubicBezTo>
                  <a:cubicBezTo>
                    <a:pt x="288" y="362"/>
                    <a:pt x="372" y="288"/>
                    <a:pt x="372" y="186"/>
                  </a:cubicBezTo>
                  <a:cubicBezTo>
                    <a:pt x="372" y="84"/>
                    <a:pt x="288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1"/>
            <p:cNvSpPr/>
            <p:nvPr/>
          </p:nvSpPr>
          <p:spPr>
            <a:xfrm>
              <a:off x="6977518" y="1943023"/>
              <a:ext cx="1272625" cy="86026"/>
            </a:xfrm>
            <a:custGeom>
              <a:rect b="b" l="l" r="r" t="t"/>
              <a:pathLst>
                <a:path extrusionOk="0" h="1458" w="21569">
                  <a:moveTo>
                    <a:pt x="0" y="1"/>
                  </a:moveTo>
                  <a:lnTo>
                    <a:pt x="0" y="891"/>
                  </a:lnTo>
                  <a:cubicBezTo>
                    <a:pt x="0" y="1207"/>
                    <a:pt x="260" y="1457"/>
                    <a:pt x="575" y="1457"/>
                  </a:cubicBezTo>
                  <a:lnTo>
                    <a:pt x="21003" y="1457"/>
                  </a:lnTo>
                  <a:cubicBezTo>
                    <a:pt x="21318" y="1457"/>
                    <a:pt x="21569" y="1207"/>
                    <a:pt x="21569" y="891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1"/>
            <p:cNvSpPr/>
            <p:nvPr/>
          </p:nvSpPr>
          <p:spPr>
            <a:xfrm>
              <a:off x="6974214" y="1939778"/>
              <a:ext cx="1279764" cy="92516"/>
            </a:xfrm>
            <a:custGeom>
              <a:rect b="b" l="l" r="r" t="t"/>
              <a:pathLst>
                <a:path extrusionOk="0" h="1568" w="21690">
                  <a:moveTo>
                    <a:pt x="21569" y="111"/>
                  </a:moveTo>
                  <a:lnTo>
                    <a:pt x="21569" y="946"/>
                  </a:lnTo>
                  <a:cubicBezTo>
                    <a:pt x="21569" y="1225"/>
                    <a:pt x="21337" y="1457"/>
                    <a:pt x="21059" y="1457"/>
                  </a:cubicBezTo>
                  <a:lnTo>
                    <a:pt x="631" y="1457"/>
                  </a:lnTo>
                  <a:cubicBezTo>
                    <a:pt x="344" y="1457"/>
                    <a:pt x="121" y="1225"/>
                    <a:pt x="121" y="946"/>
                  </a:cubicBezTo>
                  <a:lnTo>
                    <a:pt x="121" y="111"/>
                  </a:lnTo>
                  <a:close/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lnTo>
                    <a:pt x="1" y="946"/>
                  </a:lnTo>
                  <a:cubicBezTo>
                    <a:pt x="1" y="1290"/>
                    <a:pt x="279" y="1568"/>
                    <a:pt x="631" y="1568"/>
                  </a:cubicBezTo>
                  <a:lnTo>
                    <a:pt x="21059" y="1568"/>
                  </a:lnTo>
                  <a:cubicBezTo>
                    <a:pt x="21402" y="1568"/>
                    <a:pt x="21690" y="1290"/>
                    <a:pt x="21690" y="946"/>
                  </a:cubicBezTo>
                  <a:lnTo>
                    <a:pt x="21690" y="56"/>
                  </a:lnTo>
                  <a:cubicBezTo>
                    <a:pt x="21690" y="28"/>
                    <a:pt x="21662" y="0"/>
                    <a:pt x="21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1"/>
            <p:cNvSpPr/>
            <p:nvPr/>
          </p:nvSpPr>
          <p:spPr>
            <a:xfrm>
              <a:off x="6986251" y="2005449"/>
              <a:ext cx="1255160" cy="6608"/>
            </a:xfrm>
            <a:custGeom>
              <a:rect b="b" l="l" r="r" t="t"/>
              <a:pathLst>
                <a:path extrusionOk="0" h="112" w="21273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66" y="112"/>
                  </a:cubicBezTo>
                  <a:lnTo>
                    <a:pt x="21216" y="112"/>
                  </a:lnTo>
                  <a:cubicBezTo>
                    <a:pt x="21254" y="112"/>
                    <a:pt x="21272" y="93"/>
                    <a:pt x="21272" y="56"/>
                  </a:cubicBezTo>
                  <a:cubicBezTo>
                    <a:pt x="21272" y="28"/>
                    <a:pt x="21254" y="0"/>
                    <a:pt x="21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1"/>
            <p:cNvSpPr/>
            <p:nvPr/>
          </p:nvSpPr>
          <p:spPr>
            <a:xfrm>
              <a:off x="7492557" y="1948511"/>
              <a:ext cx="243090" cy="26905"/>
            </a:xfrm>
            <a:custGeom>
              <a:rect b="b" l="l" r="r" t="t"/>
              <a:pathLst>
                <a:path extrusionOk="0" h="456" w="4120">
                  <a:moveTo>
                    <a:pt x="1" y="1"/>
                  </a:moveTo>
                  <a:lnTo>
                    <a:pt x="1" y="455"/>
                  </a:lnTo>
                  <a:lnTo>
                    <a:pt x="4119" y="455"/>
                  </a:lnTo>
                  <a:lnTo>
                    <a:pt x="41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1"/>
            <p:cNvSpPr/>
            <p:nvPr/>
          </p:nvSpPr>
          <p:spPr>
            <a:xfrm>
              <a:off x="7489253" y="1945206"/>
              <a:ext cx="249699" cy="33454"/>
            </a:xfrm>
            <a:custGeom>
              <a:rect b="b" l="l" r="r" t="t"/>
              <a:pathLst>
                <a:path extrusionOk="0" h="567" w="4232">
                  <a:moveTo>
                    <a:pt x="4120" y="112"/>
                  </a:moveTo>
                  <a:lnTo>
                    <a:pt x="4120" y="455"/>
                  </a:lnTo>
                  <a:lnTo>
                    <a:pt x="112" y="455"/>
                  </a:lnTo>
                  <a:lnTo>
                    <a:pt x="112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511"/>
                  </a:lnTo>
                  <a:cubicBezTo>
                    <a:pt x="1" y="539"/>
                    <a:pt x="29" y="567"/>
                    <a:pt x="57" y="567"/>
                  </a:cubicBezTo>
                  <a:lnTo>
                    <a:pt x="4175" y="567"/>
                  </a:lnTo>
                  <a:cubicBezTo>
                    <a:pt x="4203" y="567"/>
                    <a:pt x="4231" y="539"/>
                    <a:pt x="4231" y="511"/>
                  </a:cubicBezTo>
                  <a:lnTo>
                    <a:pt x="4231" y="57"/>
                  </a:lnTo>
                  <a:cubicBezTo>
                    <a:pt x="4231" y="19"/>
                    <a:pt x="4203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1"/>
            <p:cNvSpPr/>
            <p:nvPr/>
          </p:nvSpPr>
          <p:spPr>
            <a:xfrm>
              <a:off x="7368297" y="1450405"/>
              <a:ext cx="438507" cy="375551"/>
            </a:xfrm>
            <a:custGeom>
              <a:rect b="b" l="l" r="r" t="t"/>
              <a:pathLst>
                <a:path extrusionOk="0" h="6365" w="7432">
                  <a:moveTo>
                    <a:pt x="298" y="1"/>
                  </a:moveTo>
                  <a:cubicBezTo>
                    <a:pt x="131" y="1"/>
                    <a:pt x="1" y="140"/>
                    <a:pt x="1" y="298"/>
                  </a:cubicBezTo>
                  <a:lnTo>
                    <a:pt x="1" y="6068"/>
                  </a:lnTo>
                  <a:cubicBezTo>
                    <a:pt x="1" y="6235"/>
                    <a:pt x="131" y="6365"/>
                    <a:pt x="298" y="6365"/>
                  </a:cubicBezTo>
                  <a:lnTo>
                    <a:pt x="7135" y="6365"/>
                  </a:lnTo>
                  <a:cubicBezTo>
                    <a:pt x="7302" y="6365"/>
                    <a:pt x="7431" y="6235"/>
                    <a:pt x="7431" y="6068"/>
                  </a:cubicBezTo>
                  <a:lnTo>
                    <a:pt x="7431" y="298"/>
                  </a:lnTo>
                  <a:cubicBezTo>
                    <a:pt x="7431" y="140"/>
                    <a:pt x="7302" y="1"/>
                    <a:pt x="7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1"/>
            <p:cNvSpPr/>
            <p:nvPr/>
          </p:nvSpPr>
          <p:spPr>
            <a:xfrm>
              <a:off x="7397326" y="1420844"/>
              <a:ext cx="438507" cy="375551"/>
            </a:xfrm>
            <a:custGeom>
              <a:rect b="b" l="l" r="r" t="t"/>
              <a:pathLst>
                <a:path extrusionOk="0" h="6365" w="7432"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lnTo>
                    <a:pt x="0" y="6012"/>
                  </a:lnTo>
                  <a:cubicBezTo>
                    <a:pt x="0" y="6207"/>
                    <a:pt x="158" y="6365"/>
                    <a:pt x="353" y="6365"/>
                  </a:cubicBezTo>
                  <a:lnTo>
                    <a:pt x="7088" y="6365"/>
                  </a:lnTo>
                  <a:cubicBezTo>
                    <a:pt x="7273" y="6365"/>
                    <a:pt x="7431" y="6207"/>
                    <a:pt x="7431" y="6012"/>
                  </a:cubicBezTo>
                  <a:lnTo>
                    <a:pt x="7431" y="353"/>
                  </a:lnTo>
                  <a:cubicBezTo>
                    <a:pt x="7431" y="159"/>
                    <a:pt x="7273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1"/>
            <p:cNvSpPr/>
            <p:nvPr/>
          </p:nvSpPr>
          <p:spPr>
            <a:xfrm>
              <a:off x="7394022" y="1417599"/>
              <a:ext cx="445646" cy="382100"/>
            </a:xfrm>
            <a:custGeom>
              <a:rect b="b" l="l" r="r" t="t"/>
              <a:pathLst>
                <a:path extrusionOk="0" h="6476" w="7553">
                  <a:moveTo>
                    <a:pt x="7144" y="112"/>
                  </a:moveTo>
                  <a:cubicBezTo>
                    <a:pt x="7302" y="112"/>
                    <a:pt x="7431" y="241"/>
                    <a:pt x="7431" y="408"/>
                  </a:cubicBezTo>
                  <a:lnTo>
                    <a:pt x="7431" y="6067"/>
                  </a:lnTo>
                  <a:cubicBezTo>
                    <a:pt x="7431" y="6225"/>
                    <a:pt x="7302" y="6355"/>
                    <a:pt x="7144" y="6355"/>
                  </a:cubicBezTo>
                  <a:lnTo>
                    <a:pt x="409" y="6355"/>
                  </a:lnTo>
                  <a:cubicBezTo>
                    <a:pt x="242" y="6355"/>
                    <a:pt x="112" y="6225"/>
                    <a:pt x="112" y="6067"/>
                  </a:cubicBezTo>
                  <a:lnTo>
                    <a:pt x="112" y="408"/>
                  </a:lnTo>
                  <a:cubicBezTo>
                    <a:pt x="112" y="241"/>
                    <a:pt x="242" y="112"/>
                    <a:pt x="409" y="112"/>
                  </a:cubicBezTo>
                  <a:close/>
                  <a:moveTo>
                    <a:pt x="409" y="0"/>
                  </a:moveTo>
                  <a:cubicBezTo>
                    <a:pt x="177" y="0"/>
                    <a:pt x="1" y="176"/>
                    <a:pt x="1" y="408"/>
                  </a:cubicBezTo>
                  <a:lnTo>
                    <a:pt x="1" y="6067"/>
                  </a:lnTo>
                  <a:cubicBezTo>
                    <a:pt x="1" y="6290"/>
                    <a:pt x="177" y="6475"/>
                    <a:pt x="409" y="6475"/>
                  </a:cubicBezTo>
                  <a:lnTo>
                    <a:pt x="7144" y="6475"/>
                  </a:lnTo>
                  <a:cubicBezTo>
                    <a:pt x="7367" y="6475"/>
                    <a:pt x="7552" y="6290"/>
                    <a:pt x="7543" y="6067"/>
                  </a:cubicBezTo>
                  <a:lnTo>
                    <a:pt x="7543" y="408"/>
                  </a:lnTo>
                  <a:cubicBezTo>
                    <a:pt x="7543" y="186"/>
                    <a:pt x="7367" y="0"/>
                    <a:pt x="7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1"/>
            <p:cNvSpPr/>
            <p:nvPr/>
          </p:nvSpPr>
          <p:spPr>
            <a:xfrm>
              <a:off x="7464649" y="1618446"/>
              <a:ext cx="302742" cy="40594"/>
            </a:xfrm>
            <a:custGeom>
              <a:rect b="b" l="l" r="r" t="t"/>
              <a:pathLst>
                <a:path extrusionOk="0" h="688" w="5131">
                  <a:moveTo>
                    <a:pt x="325" y="1"/>
                  </a:moveTo>
                  <a:cubicBezTo>
                    <a:pt x="149" y="1"/>
                    <a:pt x="1" y="149"/>
                    <a:pt x="1" y="325"/>
                  </a:cubicBezTo>
                  <a:lnTo>
                    <a:pt x="1" y="363"/>
                  </a:lnTo>
                  <a:cubicBezTo>
                    <a:pt x="1" y="548"/>
                    <a:pt x="149" y="687"/>
                    <a:pt x="325" y="687"/>
                  </a:cubicBezTo>
                  <a:lnTo>
                    <a:pt x="4806" y="687"/>
                  </a:lnTo>
                  <a:cubicBezTo>
                    <a:pt x="4991" y="687"/>
                    <a:pt x="5131" y="548"/>
                    <a:pt x="5131" y="363"/>
                  </a:cubicBezTo>
                  <a:lnTo>
                    <a:pt x="5131" y="325"/>
                  </a:lnTo>
                  <a:cubicBezTo>
                    <a:pt x="5131" y="149"/>
                    <a:pt x="4991" y="1"/>
                    <a:pt x="4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1"/>
            <p:cNvSpPr/>
            <p:nvPr/>
          </p:nvSpPr>
          <p:spPr>
            <a:xfrm>
              <a:off x="7461345" y="1615201"/>
              <a:ext cx="309881" cy="47084"/>
            </a:xfrm>
            <a:custGeom>
              <a:rect b="b" l="l" r="r" t="t"/>
              <a:pathLst>
                <a:path extrusionOk="0" h="798" w="5252">
                  <a:moveTo>
                    <a:pt x="4862" y="111"/>
                  </a:moveTo>
                  <a:cubicBezTo>
                    <a:pt x="5010" y="111"/>
                    <a:pt x="5131" y="232"/>
                    <a:pt x="5131" y="380"/>
                  </a:cubicBezTo>
                  <a:lnTo>
                    <a:pt x="5131" y="418"/>
                  </a:lnTo>
                  <a:cubicBezTo>
                    <a:pt x="5131" y="566"/>
                    <a:pt x="5010" y="687"/>
                    <a:pt x="4862" y="687"/>
                  </a:cubicBezTo>
                  <a:lnTo>
                    <a:pt x="381" y="687"/>
                  </a:lnTo>
                  <a:cubicBezTo>
                    <a:pt x="233" y="687"/>
                    <a:pt x="112" y="566"/>
                    <a:pt x="112" y="418"/>
                  </a:cubicBezTo>
                  <a:lnTo>
                    <a:pt x="112" y="380"/>
                  </a:lnTo>
                  <a:cubicBezTo>
                    <a:pt x="112" y="232"/>
                    <a:pt x="233" y="111"/>
                    <a:pt x="381" y="111"/>
                  </a:cubicBezTo>
                  <a:close/>
                  <a:moveTo>
                    <a:pt x="381" y="0"/>
                  </a:moveTo>
                  <a:cubicBezTo>
                    <a:pt x="168" y="0"/>
                    <a:pt x="1" y="167"/>
                    <a:pt x="1" y="380"/>
                  </a:cubicBezTo>
                  <a:lnTo>
                    <a:pt x="1" y="418"/>
                  </a:lnTo>
                  <a:cubicBezTo>
                    <a:pt x="1" y="631"/>
                    <a:pt x="168" y="798"/>
                    <a:pt x="381" y="798"/>
                  </a:cubicBezTo>
                  <a:lnTo>
                    <a:pt x="4862" y="798"/>
                  </a:lnTo>
                  <a:cubicBezTo>
                    <a:pt x="5075" y="798"/>
                    <a:pt x="5251" y="631"/>
                    <a:pt x="5251" y="418"/>
                  </a:cubicBezTo>
                  <a:lnTo>
                    <a:pt x="5251" y="380"/>
                  </a:lnTo>
                  <a:cubicBezTo>
                    <a:pt x="5251" y="167"/>
                    <a:pt x="5075" y="0"/>
                    <a:pt x="48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1"/>
            <p:cNvSpPr/>
            <p:nvPr/>
          </p:nvSpPr>
          <p:spPr>
            <a:xfrm>
              <a:off x="7497514" y="1629421"/>
              <a:ext cx="235420" cy="16993"/>
            </a:xfrm>
            <a:custGeom>
              <a:rect b="b" l="l" r="r" t="t"/>
              <a:pathLst>
                <a:path extrusionOk="0" h="288" w="3990">
                  <a:moveTo>
                    <a:pt x="3850" y="56"/>
                  </a:moveTo>
                  <a:cubicBezTo>
                    <a:pt x="3896" y="56"/>
                    <a:pt x="3933" y="93"/>
                    <a:pt x="3933" y="139"/>
                  </a:cubicBezTo>
                  <a:lnTo>
                    <a:pt x="3933" y="149"/>
                  </a:lnTo>
                  <a:cubicBezTo>
                    <a:pt x="3933" y="195"/>
                    <a:pt x="3896" y="232"/>
                    <a:pt x="3850" y="232"/>
                  </a:cubicBezTo>
                  <a:lnTo>
                    <a:pt x="139" y="232"/>
                  </a:lnTo>
                  <a:cubicBezTo>
                    <a:pt x="93" y="232"/>
                    <a:pt x="56" y="195"/>
                    <a:pt x="56" y="149"/>
                  </a:cubicBezTo>
                  <a:lnTo>
                    <a:pt x="56" y="139"/>
                  </a:lnTo>
                  <a:cubicBezTo>
                    <a:pt x="56" y="93"/>
                    <a:pt x="93" y="56"/>
                    <a:pt x="139" y="56"/>
                  </a:cubicBezTo>
                  <a:close/>
                  <a:moveTo>
                    <a:pt x="139" y="0"/>
                  </a:moveTo>
                  <a:cubicBezTo>
                    <a:pt x="65" y="0"/>
                    <a:pt x="0" y="65"/>
                    <a:pt x="0" y="139"/>
                  </a:cubicBezTo>
                  <a:lnTo>
                    <a:pt x="0" y="149"/>
                  </a:lnTo>
                  <a:cubicBezTo>
                    <a:pt x="0" y="223"/>
                    <a:pt x="65" y="288"/>
                    <a:pt x="139" y="288"/>
                  </a:cubicBezTo>
                  <a:lnTo>
                    <a:pt x="3850" y="288"/>
                  </a:lnTo>
                  <a:cubicBezTo>
                    <a:pt x="3924" y="288"/>
                    <a:pt x="3989" y="232"/>
                    <a:pt x="3989" y="149"/>
                  </a:cubicBezTo>
                  <a:lnTo>
                    <a:pt x="3989" y="139"/>
                  </a:lnTo>
                  <a:cubicBezTo>
                    <a:pt x="3989" y="65"/>
                    <a:pt x="3924" y="0"/>
                    <a:pt x="38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1"/>
            <p:cNvSpPr/>
            <p:nvPr/>
          </p:nvSpPr>
          <p:spPr>
            <a:xfrm>
              <a:off x="7517221" y="1681934"/>
              <a:ext cx="198189" cy="23601"/>
            </a:xfrm>
            <a:custGeom>
              <a:rect b="b" l="l" r="r" t="t"/>
              <a:pathLst>
                <a:path extrusionOk="0" h="400" w="3359">
                  <a:moveTo>
                    <a:pt x="195" y="1"/>
                  </a:moveTo>
                  <a:cubicBezTo>
                    <a:pt x="93" y="1"/>
                    <a:pt x="0" y="84"/>
                    <a:pt x="0" y="196"/>
                  </a:cubicBezTo>
                  <a:cubicBezTo>
                    <a:pt x="0" y="307"/>
                    <a:pt x="93" y="400"/>
                    <a:pt x="195" y="400"/>
                  </a:cubicBezTo>
                  <a:lnTo>
                    <a:pt x="3154" y="400"/>
                  </a:lnTo>
                  <a:cubicBezTo>
                    <a:pt x="3265" y="400"/>
                    <a:pt x="3358" y="307"/>
                    <a:pt x="3358" y="196"/>
                  </a:cubicBezTo>
                  <a:cubicBezTo>
                    <a:pt x="3358" y="84"/>
                    <a:pt x="3265" y="1"/>
                    <a:pt x="31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1"/>
            <p:cNvSpPr/>
            <p:nvPr/>
          </p:nvSpPr>
          <p:spPr>
            <a:xfrm>
              <a:off x="7513917" y="1678689"/>
              <a:ext cx="204739" cy="30150"/>
            </a:xfrm>
            <a:custGeom>
              <a:rect b="b" l="l" r="r" t="t"/>
              <a:pathLst>
                <a:path extrusionOk="0" h="511" w="3470">
                  <a:moveTo>
                    <a:pt x="3210" y="112"/>
                  </a:moveTo>
                  <a:cubicBezTo>
                    <a:pt x="3284" y="112"/>
                    <a:pt x="3349" y="176"/>
                    <a:pt x="3349" y="251"/>
                  </a:cubicBezTo>
                  <a:cubicBezTo>
                    <a:pt x="3349" y="334"/>
                    <a:pt x="3284" y="390"/>
                    <a:pt x="3210" y="390"/>
                  </a:cubicBezTo>
                  <a:lnTo>
                    <a:pt x="251" y="390"/>
                  </a:lnTo>
                  <a:cubicBezTo>
                    <a:pt x="177" y="390"/>
                    <a:pt x="112" y="334"/>
                    <a:pt x="112" y="251"/>
                  </a:cubicBezTo>
                  <a:cubicBezTo>
                    <a:pt x="112" y="176"/>
                    <a:pt x="177" y="112"/>
                    <a:pt x="251" y="112"/>
                  </a:cubicBezTo>
                  <a:close/>
                  <a:moveTo>
                    <a:pt x="251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99"/>
                    <a:pt x="112" y="510"/>
                    <a:pt x="251" y="510"/>
                  </a:cubicBezTo>
                  <a:lnTo>
                    <a:pt x="3210" y="510"/>
                  </a:lnTo>
                  <a:cubicBezTo>
                    <a:pt x="3349" y="510"/>
                    <a:pt x="3470" y="399"/>
                    <a:pt x="3470" y="251"/>
                  </a:cubicBezTo>
                  <a:cubicBezTo>
                    <a:pt x="3470" y="112"/>
                    <a:pt x="3349" y="0"/>
                    <a:pt x="3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1"/>
            <p:cNvSpPr/>
            <p:nvPr/>
          </p:nvSpPr>
          <p:spPr>
            <a:xfrm>
              <a:off x="7557166" y="1687952"/>
              <a:ext cx="10974" cy="11564"/>
            </a:xfrm>
            <a:custGeom>
              <a:rect b="b" l="l" r="r" t="t"/>
              <a:pathLst>
                <a:path extrusionOk="0" h="196" w="186">
                  <a:moveTo>
                    <a:pt x="93" y="57"/>
                  </a:moveTo>
                  <a:cubicBezTo>
                    <a:pt x="112" y="57"/>
                    <a:pt x="130" y="75"/>
                    <a:pt x="130" y="94"/>
                  </a:cubicBezTo>
                  <a:cubicBezTo>
                    <a:pt x="130" y="112"/>
                    <a:pt x="112" y="131"/>
                    <a:pt x="93" y="131"/>
                  </a:cubicBezTo>
                  <a:cubicBezTo>
                    <a:pt x="74" y="131"/>
                    <a:pt x="56" y="112"/>
                    <a:pt x="56" y="94"/>
                  </a:cubicBezTo>
                  <a:cubicBezTo>
                    <a:pt x="56" y="75"/>
                    <a:pt x="74" y="57"/>
                    <a:pt x="93" y="57"/>
                  </a:cubicBezTo>
                  <a:close/>
                  <a:moveTo>
                    <a:pt x="93" y="1"/>
                  </a:moveTo>
                  <a:cubicBezTo>
                    <a:pt x="37" y="1"/>
                    <a:pt x="0" y="38"/>
                    <a:pt x="0" y="94"/>
                  </a:cubicBezTo>
                  <a:cubicBezTo>
                    <a:pt x="0" y="149"/>
                    <a:pt x="37" y="196"/>
                    <a:pt x="93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1"/>
            <p:cNvSpPr/>
            <p:nvPr/>
          </p:nvSpPr>
          <p:spPr>
            <a:xfrm>
              <a:off x="7579056" y="1687952"/>
              <a:ext cx="10974" cy="11564"/>
            </a:xfrm>
            <a:custGeom>
              <a:rect b="b" l="l" r="r" t="t"/>
              <a:pathLst>
                <a:path extrusionOk="0" h="196" w="186">
                  <a:moveTo>
                    <a:pt x="93" y="57"/>
                  </a:moveTo>
                  <a:cubicBezTo>
                    <a:pt x="112" y="57"/>
                    <a:pt x="130" y="75"/>
                    <a:pt x="130" y="94"/>
                  </a:cubicBezTo>
                  <a:cubicBezTo>
                    <a:pt x="130" y="112"/>
                    <a:pt x="112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37" y="1"/>
                    <a:pt x="0" y="38"/>
                    <a:pt x="0" y="94"/>
                  </a:cubicBezTo>
                  <a:cubicBezTo>
                    <a:pt x="0" y="149"/>
                    <a:pt x="37" y="196"/>
                    <a:pt x="93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1"/>
            <p:cNvSpPr/>
            <p:nvPr/>
          </p:nvSpPr>
          <p:spPr>
            <a:xfrm>
              <a:off x="7599294" y="1687952"/>
              <a:ext cx="11564" cy="11564"/>
            </a:xfrm>
            <a:custGeom>
              <a:rect b="b" l="l" r="r" t="t"/>
              <a:pathLst>
                <a:path extrusionOk="0" h="196" w="196">
                  <a:moveTo>
                    <a:pt x="93" y="57"/>
                  </a:moveTo>
                  <a:cubicBezTo>
                    <a:pt x="121" y="57"/>
                    <a:pt x="14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1"/>
            <p:cNvSpPr/>
            <p:nvPr/>
          </p:nvSpPr>
          <p:spPr>
            <a:xfrm>
              <a:off x="7621185" y="1687952"/>
              <a:ext cx="11564" cy="11564"/>
            </a:xfrm>
            <a:custGeom>
              <a:rect b="b" l="l" r="r" t="t"/>
              <a:pathLst>
                <a:path extrusionOk="0" h="196" w="196">
                  <a:moveTo>
                    <a:pt x="93" y="57"/>
                  </a:moveTo>
                  <a:cubicBezTo>
                    <a:pt x="121" y="57"/>
                    <a:pt x="140" y="75"/>
                    <a:pt x="140" y="94"/>
                  </a:cubicBezTo>
                  <a:cubicBezTo>
                    <a:pt x="14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1"/>
            <p:cNvSpPr/>
            <p:nvPr/>
          </p:nvSpPr>
          <p:spPr>
            <a:xfrm>
              <a:off x="7642544" y="1687952"/>
              <a:ext cx="11564" cy="11564"/>
            </a:xfrm>
            <a:custGeom>
              <a:rect b="b" l="l" r="r" t="t"/>
              <a:pathLst>
                <a:path extrusionOk="0" h="196" w="196">
                  <a:moveTo>
                    <a:pt x="93" y="57"/>
                  </a:moveTo>
                  <a:cubicBezTo>
                    <a:pt x="121" y="57"/>
                    <a:pt x="13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0" y="38"/>
                    <a:pt x="0" y="94"/>
                  </a:cubicBezTo>
                  <a:cubicBezTo>
                    <a:pt x="0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1"/>
            <p:cNvSpPr/>
            <p:nvPr/>
          </p:nvSpPr>
          <p:spPr>
            <a:xfrm>
              <a:off x="7664434" y="1687952"/>
              <a:ext cx="11564" cy="11564"/>
            </a:xfrm>
            <a:custGeom>
              <a:rect b="b" l="l" r="r" t="t"/>
              <a:pathLst>
                <a:path extrusionOk="0" h="196" w="196">
                  <a:moveTo>
                    <a:pt x="93" y="57"/>
                  </a:moveTo>
                  <a:cubicBezTo>
                    <a:pt x="121" y="57"/>
                    <a:pt x="13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1"/>
            <p:cNvSpPr/>
            <p:nvPr/>
          </p:nvSpPr>
          <p:spPr>
            <a:xfrm>
              <a:off x="7552800" y="1465215"/>
              <a:ext cx="126442" cy="126501"/>
            </a:xfrm>
            <a:custGeom>
              <a:rect b="b" l="l" r="r" t="t"/>
              <a:pathLst>
                <a:path extrusionOk="0" h="2144" w="2143">
                  <a:moveTo>
                    <a:pt x="1076" y="0"/>
                  </a:moveTo>
                  <a:cubicBezTo>
                    <a:pt x="482" y="0"/>
                    <a:pt x="0" y="473"/>
                    <a:pt x="0" y="1067"/>
                  </a:cubicBezTo>
                  <a:cubicBezTo>
                    <a:pt x="0" y="1661"/>
                    <a:pt x="482" y="2143"/>
                    <a:pt x="1076" y="2143"/>
                  </a:cubicBezTo>
                  <a:cubicBezTo>
                    <a:pt x="1670" y="2143"/>
                    <a:pt x="2143" y="1661"/>
                    <a:pt x="2143" y="1067"/>
                  </a:cubicBezTo>
                  <a:cubicBezTo>
                    <a:pt x="2143" y="473"/>
                    <a:pt x="1670" y="0"/>
                    <a:pt x="10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1"/>
            <p:cNvSpPr/>
            <p:nvPr/>
          </p:nvSpPr>
          <p:spPr>
            <a:xfrm>
              <a:off x="7549496" y="1461380"/>
              <a:ext cx="133582" cy="134172"/>
            </a:xfrm>
            <a:custGeom>
              <a:rect b="b" l="l" r="r" t="t"/>
              <a:pathLst>
                <a:path extrusionOk="0" h="2274" w="2264">
                  <a:moveTo>
                    <a:pt x="1132" y="121"/>
                  </a:moveTo>
                  <a:cubicBezTo>
                    <a:pt x="1689" y="121"/>
                    <a:pt x="2143" y="576"/>
                    <a:pt x="2143" y="1132"/>
                  </a:cubicBezTo>
                  <a:cubicBezTo>
                    <a:pt x="2143" y="1698"/>
                    <a:pt x="1689" y="2153"/>
                    <a:pt x="1132" y="2153"/>
                  </a:cubicBezTo>
                  <a:cubicBezTo>
                    <a:pt x="566" y="2153"/>
                    <a:pt x="112" y="1698"/>
                    <a:pt x="112" y="1132"/>
                  </a:cubicBezTo>
                  <a:cubicBezTo>
                    <a:pt x="112" y="576"/>
                    <a:pt x="566" y="121"/>
                    <a:pt x="1132" y="121"/>
                  </a:cubicBezTo>
                  <a:close/>
                  <a:moveTo>
                    <a:pt x="1132" y="0"/>
                  </a:moveTo>
                  <a:cubicBezTo>
                    <a:pt x="501" y="0"/>
                    <a:pt x="0" y="511"/>
                    <a:pt x="0" y="1132"/>
                  </a:cubicBezTo>
                  <a:cubicBezTo>
                    <a:pt x="0" y="1763"/>
                    <a:pt x="501" y="2273"/>
                    <a:pt x="1132" y="2273"/>
                  </a:cubicBezTo>
                  <a:cubicBezTo>
                    <a:pt x="1754" y="2273"/>
                    <a:pt x="2264" y="1763"/>
                    <a:pt x="2264" y="1132"/>
                  </a:cubicBezTo>
                  <a:cubicBezTo>
                    <a:pt x="2264" y="511"/>
                    <a:pt x="1754" y="0"/>
                    <a:pt x="1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1"/>
            <p:cNvSpPr/>
            <p:nvPr/>
          </p:nvSpPr>
          <p:spPr>
            <a:xfrm>
              <a:off x="7587789" y="1532007"/>
              <a:ext cx="56465" cy="28498"/>
            </a:xfrm>
            <a:custGeom>
              <a:rect b="b" l="l" r="r" t="t"/>
              <a:pathLst>
                <a:path extrusionOk="0" h="483" w="957">
                  <a:moveTo>
                    <a:pt x="483" y="0"/>
                  </a:moveTo>
                  <a:cubicBezTo>
                    <a:pt x="214" y="0"/>
                    <a:pt x="1" y="213"/>
                    <a:pt x="1" y="482"/>
                  </a:cubicBezTo>
                  <a:lnTo>
                    <a:pt x="956" y="482"/>
                  </a:lnTo>
                  <a:cubicBezTo>
                    <a:pt x="956" y="213"/>
                    <a:pt x="743" y="0"/>
                    <a:pt x="4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1"/>
            <p:cNvSpPr/>
            <p:nvPr/>
          </p:nvSpPr>
          <p:spPr>
            <a:xfrm>
              <a:off x="7584544" y="1528702"/>
              <a:ext cx="63546" cy="35106"/>
            </a:xfrm>
            <a:custGeom>
              <a:rect b="b" l="l" r="r" t="t"/>
              <a:pathLst>
                <a:path extrusionOk="0" h="595" w="1077">
                  <a:moveTo>
                    <a:pt x="538" y="121"/>
                  </a:moveTo>
                  <a:cubicBezTo>
                    <a:pt x="752" y="121"/>
                    <a:pt x="928" y="279"/>
                    <a:pt x="956" y="483"/>
                  </a:cubicBezTo>
                  <a:lnTo>
                    <a:pt x="121" y="483"/>
                  </a:lnTo>
                  <a:cubicBezTo>
                    <a:pt x="149" y="279"/>
                    <a:pt x="325" y="121"/>
                    <a:pt x="538" y="121"/>
                  </a:cubicBezTo>
                  <a:close/>
                  <a:moveTo>
                    <a:pt x="538" y="0"/>
                  </a:moveTo>
                  <a:cubicBezTo>
                    <a:pt x="241" y="0"/>
                    <a:pt x="0" y="242"/>
                    <a:pt x="0" y="538"/>
                  </a:cubicBezTo>
                  <a:cubicBezTo>
                    <a:pt x="0" y="594"/>
                    <a:pt x="0" y="594"/>
                    <a:pt x="232" y="594"/>
                  </a:cubicBezTo>
                  <a:lnTo>
                    <a:pt x="585" y="594"/>
                  </a:lnTo>
                  <a:cubicBezTo>
                    <a:pt x="1067" y="594"/>
                    <a:pt x="1067" y="594"/>
                    <a:pt x="1076" y="538"/>
                  </a:cubicBezTo>
                  <a:cubicBezTo>
                    <a:pt x="1076" y="242"/>
                    <a:pt x="835" y="0"/>
                    <a:pt x="5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1"/>
            <p:cNvSpPr/>
            <p:nvPr/>
          </p:nvSpPr>
          <p:spPr>
            <a:xfrm>
              <a:off x="7600415" y="1496428"/>
              <a:ext cx="31802" cy="31802"/>
            </a:xfrm>
            <a:custGeom>
              <a:rect b="b" l="l" r="r" t="t"/>
              <a:pathLst>
                <a:path extrusionOk="0" h="539" w="539">
                  <a:moveTo>
                    <a:pt x="269" y="0"/>
                  </a:moveTo>
                  <a:cubicBezTo>
                    <a:pt x="121" y="0"/>
                    <a:pt x="0" y="121"/>
                    <a:pt x="0" y="269"/>
                  </a:cubicBezTo>
                  <a:cubicBezTo>
                    <a:pt x="0" y="418"/>
                    <a:pt x="121" y="538"/>
                    <a:pt x="269" y="538"/>
                  </a:cubicBezTo>
                  <a:cubicBezTo>
                    <a:pt x="418" y="538"/>
                    <a:pt x="538" y="418"/>
                    <a:pt x="538" y="269"/>
                  </a:cubicBezTo>
                  <a:cubicBezTo>
                    <a:pt x="538" y="121"/>
                    <a:pt x="418" y="0"/>
                    <a:pt x="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1"/>
            <p:cNvSpPr/>
            <p:nvPr/>
          </p:nvSpPr>
          <p:spPr>
            <a:xfrm>
              <a:off x="7597111" y="1493123"/>
              <a:ext cx="38942" cy="38942"/>
            </a:xfrm>
            <a:custGeom>
              <a:rect b="b" l="l" r="r" t="t"/>
              <a:pathLst>
                <a:path extrusionOk="0" h="660" w="660">
                  <a:moveTo>
                    <a:pt x="325" y="112"/>
                  </a:moveTo>
                  <a:cubicBezTo>
                    <a:pt x="446" y="112"/>
                    <a:pt x="539" y="204"/>
                    <a:pt x="539" y="325"/>
                  </a:cubicBezTo>
                  <a:cubicBezTo>
                    <a:pt x="539" y="446"/>
                    <a:pt x="446" y="538"/>
                    <a:pt x="325" y="538"/>
                  </a:cubicBezTo>
                  <a:cubicBezTo>
                    <a:pt x="205" y="538"/>
                    <a:pt x="112" y="446"/>
                    <a:pt x="112" y="325"/>
                  </a:cubicBezTo>
                  <a:cubicBezTo>
                    <a:pt x="112" y="204"/>
                    <a:pt x="205" y="112"/>
                    <a:pt x="325" y="112"/>
                  </a:cubicBezTo>
                  <a:close/>
                  <a:moveTo>
                    <a:pt x="325" y="0"/>
                  </a:moveTo>
                  <a:cubicBezTo>
                    <a:pt x="140" y="0"/>
                    <a:pt x="0" y="140"/>
                    <a:pt x="0" y="325"/>
                  </a:cubicBezTo>
                  <a:cubicBezTo>
                    <a:pt x="0" y="511"/>
                    <a:pt x="140" y="659"/>
                    <a:pt x="32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1"/>
            <p:cNvSpPr/>
            <p:nvPr/>
          </p:nvSpPr>
          <p:spPr>
            <a:xfrm>
              <a:off x="7569203" y="1724121"/>
              <a:ext cx="93637" cy="29029"/>
            </a:xfrm>
            <a:custGeom>
              <a:rect b="b" l="l" r="r" t="t"/>
              <a:pathLst>
                <a:path extrusionOk="0" h="492" w="1587">
                  <a:moveTo>
                    <a:pt x="251" y="0"/>
                  </a:moveTo>
                  <a:cubicBezTo>
                    <a:pt x="112" y="0"/>
                    <a:pt x="0" y="111"/>
                    <a:pt x="0" y="251"/>
                  </a:cubicBezTo>
                  <a:cubicBezTo>
                    <a:pt x="0" y="390"/>
                    <a:pt x="112" y="492"/>
                    <a:pt x="251" y="492"/>
                  </a:cubicBezTo>
                  <a:lnTo>
                    <a:pt x="1345" y="492"/>
                  </a:lnTo>
                  <a:cubicBezTo>
                    <a:pt x="1475" y="492"/>
                    <a:pt x="1587" y="390"/>
                    <a:pt x="1587" y="251"/>
                  </a:cubicBezTo>
                  <a:cubicBezTo>
                    <a:pt x="1587" y="111"/>
                    <a:pt x="1475" y="0"/>
                    <a:pt x="13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1"/>
            <p:cNvSpPr/>
            <p:nvPr/>
          </p:nvSpPr>
          <p:spPr>
            <a:xfrm>
              <a:off x="7565898" y="1720817"/>
              <a:ext cx="100245" cy="36169"/>
            </a:xfrm>
            <a:custGeom>
              <a:rect b="b" l="l" r="r" t="t"/>
              <a:pathLst>
                <a:path extrusionOk="0" h="613" w="1699">
                  <a:moveTo>
                    <a:pt x="1401" y="121"/>
                  </a:moveTo>
                  <a:cubicBezTo>
                    <a:pt x="1504" y="121"/>
                    <a:pt x="1587" y="205"/>
                    <a:pt x="1587" y="307"/>
                  </a:cubicBezTo>
                  <a:cubicBezTo>
                    <a:pt x="1587" y="409"/>
                    <a:pt x="1504" y="492"/>
                    <a:pt x="1401" y="492"/>
                  </a:cubicBezTo>
                  <a:lnTo>
                    <a:pt x="307" y="492"/>
                  </a:lnTo>
                  <a:cubicBezTo>
                    <a:pt x="205" y="492"/>
                    <a:pt x="112" y="409"/>
                    <a:pt x="112" y="307"/>
                  </a:cubicBezTo>
                  <a:cubicBezTo>
                    <a:pt x="112" y="205"/>
                    <a:pt x="196" y="121"/>
                    <a:pt x="307" y="121"/>
                  </a:cubicBezTo>
                  <a:close/>
                  <a:moveTo>
                    <a:pt x="307" y="0"/>
                  </a:moveTo>
                  <a:cubicBezTo>
                    <a:pt x="140" y="0"/>
                    <a:pt x="1" y="140"/>
                    <a:pt x="1" y="307"/>
                  </a:cubicBezTo>
                  <a:cubicBezTo>
                    <a:pt x="1" y="474"/>
                    <a:pt x="140" y="613"/>
                    <a:pt x="307" y="613"/>
                  </a:cubicBezTo>
                  <a:lnTo>
                    <a:pt x="1401" y="613"/>
                  </a:lnTo>
                  <a:cubicBezTo>
                    <a:pt x="1568" y="613"/>
                    <a:pt x="1698" y="474"/>
                    <a:pt x="1698" y="307"/>
                  </a:cubicBezTo>
                  <a:cubicBezTo>
                    <a:pt x="1698" y="140"/>
                    <a:pt x="1568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1"/>
            <p:cNvSpPr/>
            <p:nvPr/>
          </p:nvSpPr>
          <p:spPr>
            <a:xfrm>
              <a:off x="6772246" y="1753682"/>
              <a:ext cx="559993" cy="977022"/>
            </a:xfrm>
            <a:custGeom>
              <a:rect b="b" l="l" r="r" t="t"/>
              <a:pathLst>
                <a:path extrusionOk="0" h="16559" w="9491">
                  <a:moveTo>
                    <a:pt x="0" y="0"/>
                  </a:moveTo>
                  <a:lnTo>
                    <a:pt x="0" y="16559"/>
                  </a:lnTo>
                  <a:lnTo>
                    <a:pt x="9491" y="16559"/>
                  </a:lnTo>
                  <a:lnTo>
                    <a:pt x="9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1"/>
            <p:cNvSpPr/>
            <p:nvPr/>
          </p:nvSpPr>
          <p:spPr>
            <a:xfrm>
              <a:off x="6731179" y="1693971"/>
              <a:ext cx="559993" cy="995726"/>
            </a:xfrm>
            <a:custGeom>
              <a:rect b="b" l="l" r="r" t="t"/>
              <a:pathLst>
                <a:path extrusionOk="0" h="16876" w="9491">
                  <a:moveTo>
                    <a:pt x="1" y="1"/>
                  </a:moveTo>
                  <a:lnTo>
                    <a:pt x="1" y="16875"/>
                  </a:lnTo>
                  <a:lnTo>
                    <a:pt x="9491" y="16875"/>
                  </a:lnTo>
                  <a:lnTo>
                    <a:pt x="94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1"/>
            <p:cNvSpPr/>
            <p:nvPr/>
          </p:nvSpPr>
          <p:spPr>
            <a:xfrm>
              <a:off x="6727934" y="1690725"/>
              <a:ext cx="566542" cy="1002216"/>
            </a:xfrm>
            <a:custGeom>
              <a:rect b="b" l="l" r="r" t="t"/>
              <a:pathLst>
                <a:path extrusionOk="0" h="16986" w="9602">
                  <a:moveTo>
                    <a:pt x="9481" y="112"/>
                  </a:moveTo>
                  <a:lnTo>
                    <a:pt x="9481" y="16865"/>
                  </a:lnTo>
                  <a:lnTo>
                    <a:pt x="111" y="16865"/>
                  </a:lnTo>
                  <a:lnTo>
                    <a:pt x="111" y="112"/>
                  </a:lnTo>
                  <a:close/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16930"/>
                  </a:lnTo>
                  <a:cubicBezTo>
                    <a:pt x="0" y="16958"/>
                    <a:pt x="28" y="16986"/>
                    <a:pt x="56" y="16986"/>
                  </a:cubicBezTo>
                  <a:lnTo>
                    <a:pt x="9546" y="16986"/>
                  </a:lnTo>
                  <a:cubicBezTo>
                    <a:pt x="9574" y="16986"/>
                    <a:pt x="9601" y="16958"/>
                    <a:pt x="9601" y="16930"/>
                  </a:cubicBezTo>
                  <a:lnTo>
                    <a:pt x="9601" y="56"/>
                  </a:lnTo>
                  <a:cubicBezTo>
                    <a:pt x="9601" y="28"/>
                    <a:pt x="9574" y="0"/>
                    <a:pt x="9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1"/>
            <p:cNvSpPr/>
            <p:nvPr/>
          </p:nvSpPr>
          <p:spPr>
            <a:xfrm>
              <a:off x="6732301" y="1693971"/>
              <a:ext cx="558341" cy="80538"/>
            </a:xfrm>
            <a:custGeom>
              <a:rect b="b" l="l" r="r" t="t"/>
              <a:pathLst>
                <a:path extrusionOk="0" h="1365" w="9463">
                  <a:moveTo>
                    <a:pt x="0" y="1"/>
                  </a:moveTo>
                  <a:lnTo>
                    <a:pt x="0" y="1365"/>
                  </a:lnTo>
                  <a:lnTo>
                    <a:pt x="9463" y="1365"/>
                  </a:lnTo>
                  <a:lnTo>
                    <a:pt x="9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1"/>
            <p:cNvSpPr/>
            <p:nvPr/>
          </p:nvSpPr>
          <p:spPr>
            <a:xfrm>
              <a:off x="6728465" y="1690725"/>
              <a:ext cx="565480" cy="87088"/>
            </a:xfrm>
            <a:custGeom>
              <a:rect b="b" l="l" r="r" t="t"/>
              <a:pathLst>
                <a:path extrusionOk="0" h="1476" w="9584">
                  <a:moveTo>
                    <a:pt x="9472" y="121"/>
                  </a:moveTo>
                  <a:lnTo>
                    <a:pt x="9472" y="1355"/>
                  </a:lnTo>
                  <a:lnTo>
                    <a:pt x="121" y="1355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1475"/>
                  </a:lnTo>
                  <a:lnTo>
                    <a:pt x="9583" y="1475"/>
                  </a:lnTo>
                  <a:lnTo>
                    <a:pt x="95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1"/>
            <p:cNvSpPr/>
            <p:nvPr/>
          </p:nvSpPr>
          <p:spPr>
            <a:xfrm>
              <a:off x="7140072" y="1723531"/>
              <a:ext cx="24132" cy="24191"/>
            </a:xfrm>
            <a:custGeom>
              <a:rect b="b" l="l" r="r" t="t"/>
              <a:pathLst>
                <a:path extrusionOk="0" h="410" w="409">
                  <a:moveTo>
                    <a:pt x="205" y="84"/>
                  </a:moveTo>
                  <a:cubicBezTo>
                    <a:pt x="269" y="84"/>
                    <a:pt x="325" y="140"/>
                    <a:pt x="325" y="205"/>
                  </a:cubicBezTo>
                  <a:cubicBezTo>
                    <a:pt x="325" y="270"/>
                    <a:pt x="269" y="326"/>
                    <a:pt x="205" y="326"/>
                  </a:cubicBezTo>
                  <a:cubicBezTo>
                    <a:pt x="140" y="326"/>
                    <a:pt x="84" y="270"/>
                    <a:pt x="84" y="205"/>
                  </a:cubicBezTo>
                  <a:cubicBezTo>
                    <a:pt x="84" y="140"/>
                    <a:pt x="140" y="84"/>
                    <a:pt x="205" y="84"/>
                  </a:cubicBezTo>
                  <a:close/>
                  <a:moveTo>
                    <a:pt x="205" y="1"/>
                  </a:moveTo>
                  <a:cubicBezTo>
                    <a:pt x="93" y="1"/>
                    <a:pt x="0" y="94"/>
                    <a:pt x="0" y="205"/>
                  </a:cubicBezTo>
                  <a:cubicBezTo>
                    <a:pt x="0" y="316"/>
                    <a:pt x="93" y="409"/>
                    <a:pt x="205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1"/>
            <p:cNvSpPr/>
            <p:nvPr/>
          </p:nvSpPr>
          <p:spPr>
            <a:xfrm>
              <a:off x="7189871" y="1723531"/>
              <a:ext cx="24132" cy="24191"/>
            </a:xfrm>
            <a:custGeom>
              <a:rect b="b" l="l" r="r" t="t"/>
              <a:pathLst>
                <a:path extrusionOk="0" h="410" w="409">
                  <a:moveTo>
                    <a:pt x="205" y="84"/>
                  </a:moveTo>
                  <a:cubicBezTo>
                    <a:pt x="270" y="84"/>
                    <a:pt x="325" y="140"/>
                    <a:pt x="325" y="205"/>
                  </a:cubicBezTo>
                  <a:cubicBezTo>
                    <a:pt x="325" y="270"/>
                    <a:pt x="270" y="326"/>
                    <a:pt x="205" y="326"/>
                  </a:cubicBezTo>
                  <a:cubicBezTo>
                    <a:pt x="140" y="326"/>
                    <a:pt x="84" y="270"/>
                    <a:pt x="84" y="205"/>
                  </a:cubicBezTo>
                  <a:cubicBezTo>
                    <a:pt x="84" y="140"/>
                    <a:pt x="140" y="84"/>
                    <a:pt x="205" y="84"/>
                  </a:cubicBezTo>
                  <a:close/>
                  <a:moveTo>
                    <a:pt x="205" y="1"/>
                  </a:moveTo>
                  <a:cubicBezTo>
                    <a:pt x="93" y="1"/>
                    <a:pt x="1" y="94"/>
                    <a:pt x="1" y="205"/>
                  </a:cubicBezTo>
                  <a:cubicBezTo>
                    <a:pt x="1" y="316"/>
                    <a:pt x="93" y="409"/>
                    <a:pt x="205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1"/>
            <p:cNvSpPr/>
            <p:nvPr/>
          </p:nvSpPr>
          <p:spPr>
            <a:xfrm>
              <a:off x="7240791" y="1723531"/>
              <a:ext cx="24132" cy="24191"/>
            </a:xfrm>
            <a:custGeom>
              <a:rect b="b" l="l" r="r" t="t"/>
              <a:pathLst>
                <a:path extrusionOk="0" h="410" w="409">
                  <a:moveTo>
                    <a:pt x="204" y="84"/>
                  </a:moveTo>
                  <a:cubicBezTo>
                    <a:pt x="269" y="84"/>
                    <a:pt x="325" y="140"/>
                    <a:pt x="325" y="205"/>
                  </a:cubicBezTo>
                  <a:cubicBezTo>
                    <a:pt x="325" y="270"/>
                    <a:pt x="269" y="326"/>
                    <a:pt x="204" y="326"/>
                  </a:cubicBezTo>
                  <a:cubicBezTo>
                    <a:pt x="139" y="326"/>
                    <a:pt x="84" y="270"/>
                    <a:pt x="84" y="205"/>
                  </a:cubicBezTo>
                  <a:cubicBezTo>
                    <a:pt x="84" y="140"/>
                    <a:pt x="139" y="84"/>
                    <a:pt x="204" y="84"/>
                  </a:cubicBezTo>
                  <a:close/>
                  <a:moveTo>
                    <a:pt x="204" y="1"/>
                  </a:moveTo>
                  <a:cubicBezTo>
                    <a:pt x="93" y="1"/>
                    <a:pt x="0" y="94"/>
                    <a:pt x="0" y="205"/>
                  </a:cubicBezTo>
                  <a:cubicBezTo>
                    <a:pt x="0" y="316"/>
                    <a:pt x="93" y="409"/>
                    <a:pt x="204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1"/>
            <p:cNvSpPr/>
            <p:nvPr/>
          </p:nvSpPr>
          <p:spPr>
            <a:xfrm>
              <a:off x="6820392" y="1885023"/>
              <a:ext cx="176889" cy="6608"/>
            </a:xfrm>
            <a:custGeom>
              <a:rect b="b" l="l" r="r" t="t"/>
              <a:pathLst>
                <a:path extrusionOk="0" h="112" w="2998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942" y="112"/>
                  </a:lnTo>
                  <a:cubicBezTo>
                    <a:pt x="2969" y="112"/>
                    <a:pt x="2997" y="84"/>
                    <a:pt x="2997" y="56"/>
                  </a:cubicBezTo>
                  <a:cubicBezTo>
                    <a:pt x="2997" y="19"/>
                    <a:pt x="2969" y="0"/>
                    <a:pt x="2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1"/>
            <p:cNvSpPr/>
            <p:nvPr/>
          </p:nvSpPr>
          <p:spPr>
            <a:xfrm>
              <a:off x="7032804" y="1885023"/>
              <a:ext cx="67912" cy="6608"/>
            </a:xfrm>
            <a:custGeom>
              <a:rect b="b" l="l" r="r" t="t"/>
              <a:pathLst>
                <a:path extrusionOk="0" h="112" w="1151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1095" y="112"/>
                  </a:lnTo>
                  <a:cubicBezTo>
                    <a:pt x="1123" y="112"/>
                    <a:pt x="1151" y="84"/>
                    <a:pt x="1151" y="56"/>
                  </a:cubicBezTo>
                  <a:cubicBezTo>
                    <a:pt x="1151" y="19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1"/>
            <p:cNvSpPr/>
            <p:nvPr/>
          </p:nvSpPr>
          <p:spPr>
            <a:xfrm>
              <a:off x="7142255" y="1885023"/>
              <a:ext cx="62484" cy="6608"/>
            </a:xfrm>
            <a:custGeom>
              <a:rect b="b" l="l" r="r" t="t"/>
              <a:pathLst>
                <a:path extrusionOk="0" h="112" w="1059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cubicBezTo>
                    <a:pt x="1" y="84"/>
                    <a:pt x="28" y="112"/>
                    <a:pt x="56" y="112"/>
                  </a:cubicBezTo>
                  <a:lnTo>
                    <a:pt x="1002" y="112"/>
                  </a:lnTo>
                  <a:cubicBezTo>
                    <a:pt x="1040" y="112"/>
                    <a:pt x="1058" y="84"/>
                    <a:pt x="1058" y="56"/>
                  </a:cubicBezTo>
                  <a:cubicBezTo>
                    <a:pt x="1058" y="19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1"/>
            <p:cNvSpPr/>
            <p:nvPr/>
          </p:nvSpPr>
          <p:spPr>
            <a:xfrm>
              <a:off x="7027848" y="2016364"/>
              <a:ext cx="176889" cy="7198"/>
            </a:xfrm>
            <a:custGeom>
              <a:rect b="b" l="l" r="r" t="t"/>
              <a:pathLst>
                <a:path extrusionOk="0" h="122" w="2998">
                  <a:moveTo>
                    <a:pt x="5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4"/>
                    <a:pt x="29" y="121"/>
                    <a:pt x="56" y="121"/>
                  </a:cubicBezTo>
                  <a:lnTo>
                    <a:pt x="2941" y="121"/>
                  </a:lnTo>
                  <a:cubicBezTo>
                    <a:pt x="2979" y="121"/>
                    <a:pt x="2997" y="94"/>
                    <a:pt x="2997" y="66"/>
                  </a:cubicBezTo>
                  <a:cubicBezTo>
                    <a:pt x="2997" y="29"/>
                    <a:pt x="2979" y="1"/>
                    <a:pt x="29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1"/>
            <p:cNvSpPr/>
            <p:nvPr/>
          </p:nvSpPr>
          <p:spPr>
            <a:xfrm>
              <a:off x="6924415" y="2016364"/>
              <a:ext cx="67912" cy="7198"/>
            </a:xfrm>
            <a:custGeom>
              <a:rect b="b" l="l" r="r" t="t"/>
              <a:pathLst>
                <a:path extrusionOk="0" h="122" w="1151">
                  <a:moveTo>
                    <a:pt x="65" y="1"/>
                  </a:moveTo>
                  <a:cubicBezTo>
                    <a:pt x="28" y="1"/>
                    <a:pt x="0" y="29"/>
                    <a:pt x="0" y="66"/>
                  </a:cubicBezTo>
                  <a:cubicBezTo>
                    <a:pt x="0" y="94"/>
                    <a:pt x="28" y="121"/>
                    <a:pt x="65" y="121"/>
                  </a:cubicBezTo>
                  <a:lnTo>
                    <a:pt x="1095" y="121"/>
                  </a:lnTo>
                  <a:cubicBezTo>
                    <a:pt x="1123" y="121"/>
                    <a:pt x="1151" y="94"/>
                    <a:pt x="1151" y="66"/>
                  </a:cubicBezTo>
                  <a:cubicBezTo>
                    <a:pt x="1151" y="29"/>
                    <a:pt x="1123" y="1"/>
                    <a:pt x="10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1"/>
            <p:cNvSpPr/>
            <p:nvPr/>
          </p:nvSpPr>
          <p:spPr>
            <a:xfrm>
              <a:off x="6820392" y="2016364"/>
              <a:ext cx="62484" cy="7198"/>
            </a:xfrm>
            <a:custGeom>
              <a:rect b="b" l="l" r="r" t="t"/>
              <a:pathLst>
                <a:path extrusionOk="0" h="122" w="1059">
                  <a:moveTo>
                    <a:pt x="57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4"/>
                    <a:pt x="29" y="121"/>
                    <a:pt x="57" y="121"/>
                  </a:cubicBezTo>
                  <a:lnTo>
                    <a:pt x="1003" y="121"/>
                  </a:lnTo>
                  <a:cubicBezTo>
                    <a:pt x="1031" y="121"/>
                    <a:pt x="1058" y="94"/>
                    <a:pt x="1058" y="66"/>
                  </a:cubicBezTo>
                  <a:cubicBezTo>
                    <a:pt x="1058" y="29"/>
                    <a:pt x="1031" y="1"/>
                    <a:pt x="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1"/>
            <p:cNvSpPr/>
            <p:nvPr/>
          </p:nvSpPr>
          <p:spPr>
            <a:xfrm>
              <a:off x="6820392" y="1950163"/>
              <a:ext cx="94227" cy="6608"/>
            </a:xfrm>
            <a:custGeom>
              <a:rect b="b" l="l" r="r" t="t"/>
              <a:pathLst>
                <a:path extrusionOk="0" h="112" w="1597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541" y="112"/>
                  </a:lnTo>
                  <a:cubicBezTo>
                    <a:pt x="1578" y="112"/>
                    <a:pt x="1596" y="84"/>
                    <a:pt x="1596" y="56"/>
                  </a:cubicBezTo>
                  <a:cubicBezTo>
                    <a:pt x="1596" y="19"/>
                    <a:pt x="1578" y="0"/>
                    <a:pt x="15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1"/>
            <p:cNvSpPr/>
            <p:nvPr/>
          </p:nvSpPr>
          <p:spPr>
            <a:xfrm>
              <a:off x="6945184" y="1950163"/>
              <a:ext cx="155531" cy="6608"/>
            </a:xfrm>
            <a:custGeom>
              <a:rect b="b" l="l" r="r" t="t"/>
              <a:pathLst>
                <a:path extrusionOk="0" h="112" w="2636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580" y="112"/>
                  </a:lnTo>
                  <a:cubicBezTo>
                    <a:pt x="2608" y="112"/>
                    <a:pt x="2636" y="84"/>
                    <a:pt x="2636" y="56"/>
                  </a:cubicBezTo>
                  <a:cubicBezTo>
                    <a:pt x="2636" y="19"/>
                    <a:pt x="2608" y="0"/>
                    <a:pt x="2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1"/>
            <p:cNvSpPr/>
            <p:nvPr/>
          </p:nvSpPr>
          <p:spPr>
            <a:xfrm>
              <a:off x="7142255" y="1950163"/>
              <a:ext cx="62484" cy="6608"/>
            </a:xfrm>
            <a:custGeom>
              <a:rect b="b" l="l" r="r" t="t"/>
              <a:pathLst>
                <a:path extrusionOk="0" h="112" w="1059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cubicBezTo>
                    <a:pt x="1" y="84"/>
                    <a:pt x="28" y="112"/>
                    <a:pt x="56" y="112"/>
                  </a:cubicBezTo>
                  <a:lnTo>
                    <a:pt x="1002" y="112"/>
                  </a:lnTo>
                  <a:cubicBezTo>
                    <a:pt x="1040" y="112"/>
                    <a:pt x="1058" y="84"/>
                    <a:pt x="1058" y="56"/>
                  </a:cubicBezTo>
                  <a:cubicBezTo>
                    <a:pt x="1058" y="19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1"/>
            <p:cNvSpPr/>
            <p:nvPr/>
          </p:nvSpPr>
          <p:spPr>
            <a:xfrm>
              <a:off x="6820392" y="2074955"/>
              <a:ext cx="176889" cy="7198"/>
            </a:xfrm>
            <a:custGeom>
              <a:rect b="b" l="l" r="r" t="t"/>
              <a:pathLst>
                <a:path extrusionOk="0" h="122" w="2998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2942" y="121"/>
                  </a:lnTo>
                  <a:cubicBezTo>
                    <a:pt x="2969" y="121"/>
                    <a:pt x="2997" y="93"/>
                    <a:pt x="2997" y="56"/>
                  </a:cubicBezTo>
                  <a:cubicBezTo>
                    <a:pt x="2997" y="28"/>
                    <a:pt x="2969" y="0"/>
                    <a:pt x="2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1"/>
            <p:cNvSpPr/>
            <p:nvPr/>
          </p:nvSpPr>
          <p:spPr>
            <a:xfrm>
              <a:off x="7032804" y="2074955"/>
              <a:ext cx="67912" cy="7198"/>
            </a:xfrm>
            <a:custGeom>
              <a:rect b="b" l="l" r="r" t="t"/>
              <a:pathLst>
                <a:path extrusionOk="0" h="122" w="1151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095" y="121"/>
                  </a:lnTo>
                  <a:cubicBezTo>
                    <a:pt x="1123" y="121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1"/>
            <p:cNvSpPr/>
            <p:nvPr/>
          </p:nvSpPr>
          <p:spPr>
            <a:xfrm>
              <a:off x="6820392" y="2286245"/>
              <a:ext cx="176889" cy="6608"/>
            </a:xfrm>
            <a:custGeom>
              <a:rect b="b" l="l" r="r" t="t"/>
              <a:pathLst>
                <a:path extrusionOk="0" h="112" w="2998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57" y="112"/>
                  </a:cubicBezTo>
                  <a:lnTo>
                    <a:pt x="2942" y="112"/>
                  </a:lnTo>
                  <a:cubicBezTo>
                    <a:pt x="2969" y="112"/>
                    <a:pt x="2997" y="93"/>
                    <a:pt x="2997" y="56"/>
                  </a:cubicBezTo>
                  <a:cubicBezTo>
                    <a:pt x="2997" y="28"/>
                    <a:pt x="2969" y="0"/>
                    <a:pt x="2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1"/>
            <p:cNvSpPr/>
            <p:nvPr/>
          </p:nvSpPr>
          <p:spPr>
            <a:xfrm>
              <a:off x="7032804" y="2286245"/>
              <a:ext cx="67912" cy="6608"/>
            </a:xfrm>
            <a:custGeom>
              <a:rect b="b" l="l" r="r" t="t"/>
              <a:pathLst>
                <a:path extrusionOk="0" h="112" w="1151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1095" y="112"/>
                  </a:lnTo>
                  <a:cubicBezTo>
                    <a:pt x="1123" y="112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1"/>
            <p:cNvSpPr/>
            <p:nvPr/>
          </p:nvSpPr>
          <p:spPr>
            <a:xfrm>
              <a:off x="7142255" y="2074955"/>
              <a:ext cx="62484" cy="7198"/>
            </a:xfrm>
            <a:custGeom>
              <a:rect b="b" l="l" r="r" t="t"/>
              <a:pathLst>
                <a:path extrusionOk="0" h="122" w="1059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40" y="121"/>
                    <a:pt x="1058" y="93"/>
                    <a:pt x="1058" y="56"/>
                  </a:cubicBezTo>
                  <a:cubicBezTo>
                    <a:pt x="1058" y="28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1"/>
            <p:cNvSpPr/>
            <p:nvPr/>
          </p:nvSpPr>
          <p:spPr>
            <a:xfrm>
              <a:off x="7027848" y="2206886"/>
              <a:ext cx="176889" cy="6608"/>
            </a:xfrm>
            <a:custGeom>
              <a:rect b="b" l="l" r="r" t="t"/>
              <a:pathLst>
                <a:path extrusionOk="0" h="112" w="2998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6" y="111"/>
                  </a:cubicBezTo>
                  <a:lnTo>
                    <a:pt x="2941" y="111"/>
                  </a:lnTo>
                  <a:cubicBezTo>
                    <a:pt x="2979" y="111"/>
                    <a:pt x="2997" y="93"/>
                    <a:pt x="2997" y="56"/>
                  </a:cubicBezTo>
                  <a:cubicBezTo>
                    <a:pt x="2997" y="28"/>
                    <a:pt x="2979" y="0"/>
                    <a:pt x="29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1"/>
            <p:cNvSpPr/>
            <p:nvPr/>
          </p:nvSpPr>
          <p:spPr>
            <a:xfrm>
              <a:off x="6924415" y="2206886"/>
              <a:ext cx="67912" cy="6608"/>
            </a:xfrm>
            <a:custGeom>
              <a:rect b="b" l="l" r="r" t="t"/>
              <a:pathLst>
                <a:path extrusionOk="0" h="112" w="1151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84"/>
                    <a:pt x="28" y="111"/>
                    <a:pt x="65" y="111"/>
                  </a:cubicBezTo>
                  <a:lnTo>
                    <a:pt x="1095" y="111"/>
                  </a:lnTo>
                  <a:cubicBezTo>
                    <a:pt x="1123" y="111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6820392" y="2206886"/>
              <a:ext cx="62484" cy="6608"/>
            </a:xfrm>
            <a:custGeom>
              <a:rect b="b" l="l" r="r" t="t"/>
              <a:pathLst>
                <a:path extrusionOk="0" h="112" w="1059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1"/>
            <p:cNvSpPr/>
            <p:nvPr/>
          </p:nvSpPr>
          <p:spPr>
            <a:xfrm>
              <a:off x="7123669" y="2357403"/>
              <a:ext cx="67381" cy="7139"/>
            </a:xfrm>
            <a:custGeom>
              <a:rect b="b" l="l" r="r" t="t"/>
              <a:pathLst>
                <a:path extrusionOk="0" h="121" w="1142">
                  <a:moveTo>
                    <a:pt x="56" y="0"/>
                  </a:moveTo>
                  <a:cubicBezTo>
                    <a:pt x="19" y="0"/>
                    <a:pt x="0" y="28"/>
                    <a:pt x="0" y="65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1086" y="121"/>
                  </a:lnTo>
                  <a:cubicBezTo>
                    <a:pt x="1123" y="121"/>
                    <a:pt x="1141" y="93"/>
                    <a:pt x="1141" y="65"/>
                  </a:cubicBezTo>
                  <a:cubicBezTo>
                    <a:pt x="1141" y="28"/>
                    <a:pt x="1123" y="0"/>
                    <a:pt x="10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1"/>
            <p:cNvSpPr/>
            <p:nvPr/>
          </p:nvSpPr>
          <p:spPr>
            <a:xfrm>
              <a:off x="7019115" y="2357403"/>
              <a:ext cx="63015" cy="7139"/>
            </a:xfrm>
            <a:custGeom>
              <a:rect b="b" l="l" r="r" t="t"/>
              <a:pathLst>
                <a:path extrusionOk="0" h="121" w="1068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39" y="121"/>
                    <a:pt x="1067" y="93"/>
                    <a:pt x="1067" y="65"/>
                  </a:cubicBezTo>
                  <a:cubicBezTo>
                    <a:pt x="1067" y="28"/>
                    <a:pt x="1039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1"/>
            <p:cNvSpPr/>
            <p:nvPr/>
          </p:nvSpPr>
          <p:spPr>
            <a:xfrm>
              <a:off x="6820392" y="2140094"/>
              <a:ext cx="94227" cy="7139"/>
            </a:xfrm>
            <a:custGeom>
              <a:rect b="b" l="l" r="r" t="t"/>
              <a:pathLst>
                <a:path extrusionOk="0" h="121" w="1597">
                  <a:moveTo>
                    <a:pt x="57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1541" y="121"/>
                  </a:lnTo>
                  <a:cubicBezTo>
                    <a:pt x="1578" y="121"/>
                    <a:pt x="1596" y="93"/>
                    <a:pt x="1596" y="65"/>
                  </a:cubicBezTo>
                  <a:cubicBezTo>
                    <a:pt x="1596" y="28"/>
                    <a:pt x="1578" y="0"/>
                    <a:pt x="1541" y="0"/>
                  </a:cubicBez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1"/>
            <p:cNvSpPr/>
            <p:nvPr/>
          </p:nvSpPr>
          <p:spPr>
            <a:xfrm>
              <a:off x="6945184" y="2140094"/>
              <a:ext cx="155531" cy="7139"/>
            </a:xfrm>
            <a:custGeom>
              <a:rect b="b" l="l" r="r" t="t"/>
              <a:pathLst>
                <a:path extrusionOk="0" h="121" w="2636">
                  <a:moveTo>
                    <a:pt x="57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2580" y="121"/>
                  </a:lnTo>
                  <a:cubicBezTo>
                    <a:pt x="2608" y="121"/>
                    <a:pt x="2636" y="93"/>
                    <a:pt x="2636" y="65"/>
                  </a:cubicBezTo>
                  <a:cubicBezTo>
                    <a:pt x="2636" y="28"/>
                    <a:pt x="2608" y="0"/>
                    <a:pt x="2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1"/>
            <p:cNvSpPr/>
            <p:nvPr/>
          </p:nvSpPr>
          <p:spPr>
            <a:xfrm>
              <a:off x="7142255" y="2140094"/>
              <a:ext cx="62484" cy="7139"/>
            </a:xfrm>
            <a:custGeom>
              <a:rect b="b" l="l" r="r" t="t"/>
              <a:pathLst>
                <a:path extrusionOk="0" h="121" w="1059">
                  <a:moveTo>
                    <a:pt x="56" y="0"/>
                  </a:moveTo>
                  <a:cubicBezTo>
                    <a:pt x="28" y="0"/>
                    <a:pt x="1" y="28"/>
                    <a:pt x="1" y="65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40" y="121"/>
                    <a:pt x="1058" y="93"/>
                    <a:pt x="1058" y="65"/>
                  </a:cubicBezTo>
                  <a:cubicBezTo>
                    <a:pt x="1058" y="28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1"/>
            <p:cNvSpPr/>
            <p:nvPr/>
          </p:nvSpPr>
          <p:spPr>
            <a:xfrm>
              <a:off x="7017994" y="2427440"/>
              <a:ext cx="155531" cy="7198"/>
            </a:xfrm>
            <a:custGeom>
              <a:rect b="b" l="l" r="r" t="t"/>
              <a:pathLst>
                <a:path extrusionOk="0" h="122" w="2636">
                  <a:moveTo>
                    <a:pt x="56" y="1"/>
                  </a:moveTo>
                  <a:cubicBezTo>
                    <a:pt x="29" y="1"/>
                    <a:pt x="1" y="28"/>
                    <a:pt x="1" y="6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580" y="121"/>
                  </a:lnTo>
                  <a:cubicBezTo>
                    <a:pt x="2607" y="121"/>
                    <a:pt x="2635" y="93"/>
                    <a:pt x="2635" y="66"/>
                  </a:cubicBezTo>
                  <a:cubicBezTo>
                    <a:pt x="2635" y="28"/>
                    <a:pt x="2607" y="1"/>
                    <a:pt x="2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1"/>
            <p:cNvSpPr/>
            <p:nvPr/>
          </p:nvSpPr>
          <p:spPr>
            <a:xfrm>
              <a:off x="7018584" y="2493111"/>
              <a:ext cx="62425" cy="7198"/>
            </a:xfrm>
            <a:custGeom>
              <a:rect b="b" l="l" r="r" t="t"/>
              <a:pathLst>
                <a:path extrusionOk="0" h="122" w="1058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30" y="121"/>
                    <a:pt x="1058" y="94"/>
                    <a:pt x="1058" y="56"/>
                  </a:cubicBezTo>
                  <a:cubicBezTo>
                    <a:pt x="1058" y="29"/>
                    <a:pt x="1030" y="1"/>
                    <a:pt x="10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1"/>
            <p:cNvSpPr/>
            <p:nvPr/>
          </p:nvSpPr>
          <p:spPr>
            <a:xfrm>
              <a:off x="7433436" y="2415403"/>
              <a:ext cx="731867" cy="521700"/>
            </a:xfrm>
            <a:custGeom>
              <a:rect b="b" l="l" r="r" t="t"/>
              <a:pathLst>
                <a:path extrusionOk="0" h="8842" w="12404">
                  <a:moveTo>
                    <a:pt x="233" y="1"/>
                  </a:moveTo>
                  <a:cubicBezTo>
                    <a:pt x="103" y="1"/>
                    <a:pt x="1" y="103"/>
                    <a:pt x="1" y="232"/>
                  </a:cubicBezTo>
                  <a:lnTo>
                    <a:pt x="1" y="8609"/>
                  </a:lnTo>
                  <a:cubicBezTo>
                    <a:pt x="1" y="8739"/>
                    <a:pt x="103" y="8841"/>
                    <a:pt x="233" y="8841"/>
                  </a:cubicBezTo>
                  <a:lnTo>
                    <a:pt x="12181" y="8841"/>
                  </a:lnTo>
                  <a:cubicBezTo>
                    <a:pt x="12302" y="8841"/>
                    <a:pt x="12404" y="8739"/>
                    <a:pt x="12404" y="8609"/>
                  </a:cubicBezTo>
                  <a:lnTo>
                    <a:pt x="12404" y="232"/>
                  </a:lnTo>
                  <a:cubicBezTo>
                    <a:pt x="12404" y="103"/>
                    <a:pt x="12302" y="1"/>
                    <a:pt x="12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1"/>
            <p:cNvSpPr/>
            <p:nvPr/>
          </p:nvSpPr>
          <p:spPr>
            <a:xfrm>
              <a:off x="7430191" y="2412099"/>
              <a:ext cx="738947" cy="528839"/>
            </a:xfrm>
            <a:custGeom>
              <a:rect b="b" l="l" r="r" t="t"/>
              <a:pathLst>
                <a:path extrusionOk="0" h="8963" w="12524">
                  <a:moveTo>
                    <a:pt x="12236" y="112"/>
                  </a:moveTo>
                  <a:cubicBezTo>
                    <a:pt x="12329" y="112"/>
                    <a:pt x="12403" y="196"/>
                    <a:pt x="12403" y="288"/>
                  </a:cubicBezTo>
                  <a:lnTo>
                    <a:pt x="12403" y="8675"/>
                  </a:lnTo>
                  <a:cubicBezTo>
                    <a:pt x="12403" y="8767"/>
                    <a:pt x="12329" y="8842"/>
                    <a:pt x="12236" y="8842"/>
                  </a:cubicBezTo>
                  <a:lnTo>
                    <a:pt x="288" y="8842"/>
                  </a:lnTo>
                  <a:cubicBezTo>
                    <a:pt x="186" y="8842"/>
                    <a:pt x="111" y="8767"/>
                    <a:pt x="111" y="8675"/>
                  </a:cubicBezTo>
                  <a:lnTo>
                    <a:pt x="111" y="288"/>
                  </a:lnTo>
                  <a:cubicBezTo>
                    <a:pt x="111" y="196"/>
                    <a:pt x="186" y="112"/>
                    <a:pt x="288" y="112"/>
                  </a:cubicBezTo>
                  <a:close/>
                  <a:moveTo>
                    <a:pt x="288" y="1"/>
                  </a:moveTo>
                  <a:cubicBezTo>
                    <a:pt x="121" y="1"/>
                    <a:pt x="0" y="131"/>
                    <a:pt x="0" y="288"/>
                  </a:cubicBezTo>
                  <a:lnTo>
                    <a:pt x="0" y="8665"/>
                  </a:lnTo>
                  <a:cubicBezTo>
                    <a:pt x="0" y="8832"/>
                    <a:pt x="121" y="8962"/>
                    <a:pt x="288" y="8962"/>
                  </a:cubicBezTo>
                  <a:lnTo>
                    <a:pt x="12236" y="8962"/>
                  </a:lnTo>
                  <a:cubicBezTo>
                    <a:pt x="12394" y="8962"/>
                    <a:pt x="12524" y="8832"/>
                    <a:pt x="12524" y="8665"/>
                  </a:cubicBezTo>
                  <a:lnTo>
                    <a:pt x="12524" y="288"/>
                  </a:lnTo>
                  <a:cubicBezTo>
                    <a:pt x="12524" y="131"/>
                    <a:pt x="12394" y="1"/>
                    <a:pt x="12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1"/>
            <p:cNvSpPr/>
            <p:nvPr/>
          </p:nvSpPr>
          <p:spPr>
            <a:xfrm>
              <a:off x="7474502" y="2375989"/>
              <a:ext cx="731867" cy="88209"/>
            </a:xfrm>
            <a:custGeom>
              <a:rect b="b" l="l" r="r" t="t"/>
              <a:pathLst>
                <a:path extrusionOk="0" h="1495" w="12404">
                  <a:moveTo>
                    <a:pt x="270" y="1"/>
                  </a:moveTo>
                  <a:cubicBezTo>
                    <a:pt x="121" y="1"/>
                    <a:pt x="0" y="121"/>
                    <a:pt x="0" y="270"/>
                  </a:cubicBezTo>
                  <a:lnTo>
                    <a:pt x="0" y="1494"/>
                  </a:lnTo>
                  <a:lnTo>
                    <a:pt x="12403" y="1494"/>
                  </a:lnTo>
                  <a:lnTo>
                    <a:pt x="12403" y="353"/>
                  </a:lnTo>
                  <a:cubicBezTo>
                    <a:pt x="12403" y="158"/>
                    <a:pt x="12246" y="1"/>
                    <a:pt x="120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1"/>
            <p:cNvSpPr/>
            <p:nvPr/>
          </p:nvSpPr>
          <p:spPr>
            <a:xfrm>
              <a:off x="7471198" y="2372685"/>
              <a:ext cx="738475" cy="94758"/>
            </a:xfrm>
            <a:custGeom>
              <a:rect b="b" l="l" r="r" t="t"/>
              <a:pathLst>
                <a:path extrusionOk="0" h="1606" w="12516">
                  <a:moveTo>
                    <a:pt x="12107" y="112"/>
                  </a:moveTo>
                  <a:cubicBezTo>
                    <a:pt x="12274" y="112"/>
                    <a:pt x="12404" y="251"/>
                    <a:pt x="12404" y="409"/>
                  </a:cubicBezTo>
                  <a:lnTo>
                    <a:pt x="12404" y="1485"/>
                  </a:lnTo>
                  <a:lnTo>
                    <a:pt x="112" y="1485"/>
                  </a:lnTo>
                  <a:lnTo>
                    <a:pt x="112" y="326"/>
                  </a:lnTo>
                  <a:cubicBezTo>
                    <a:pt x="112" y="214"/>
                    <a:pt x="205" y="112"/>
                    <a:pt x="326" y="112"/>
                  </a:cubicBezTo>
                  <a:close/>
                  <a:moveTo>
                    <a:pt x="326" y="1"/>
                  </a:moveTo>
                  <a:cubicBezTo>
                    <a:pt x="149" y="1"/>
                    <a:pt x="1" y="149"/>
                    <a:pt x="1" y="335"/>
                  </a:cubicBezTo>
                  <a:lnTo>
                    <a:pt x="1" y="1606"/>
                  </a:lnTo>
                  <a:lnTo>
                    <a:pt x="12515" y="1606"/>
                  </a:lnTo>
                  <a:lnTo>
                    <a:pt x="12515" y="409"/>
                  </a:lnTo>
                  <a:cubicBezTo>
                    <a:pt x="12515" y="186"/>
                    <a:pt x="12330" y="1"/>
                    <a:pt x="1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1"/>
            <p:cNvSpPr/>
            <p:nvPr/>
          </p:nvSpPr>
          <p:spPr>
            <a:xfrm>
              <a:off x="7553862" y="2401715"/>
              <a:ext cx="33454" cy="33985"/>
            </a:xfrm>
            <a:custGeom>
              <a:rect b="b" l="l" r="r" t="t"/>
              <a:pathLst>
                <a:path extrusionOk="0" h="576" w="567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86" y="464"/>
                    <a:pt x="112" y="390"/>
                    <a:pt x="112" y="288"/>
                  </a:cubicBezTo>
                  <a:cubicBezTo>
                    <a:pt x="112" y="195"/>
                    <a:pt x="186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21" y="1"/>
                    <a:pt x="1" y="130"/>
                    <a:pt x="1" y="288"/>
                  </a:cubicBezTo>
                  <a:cubicBezTo>
                    <a:pt x="1" y="455"/>
                    <a:pt x="130" y="576"/>
                    <a:pt x="288" y="576"/>
                  </a:cubicBezTo>
                  <a:cubicBezTo>
                    <a:pt x="446" y="576"/>
                    <a:pt x="566" y="446"/>
                    <a:pt x="566" y="288"/>
                  </a:cubicBezTo>
                  <a:cubicBezTo>
                    <a:pt x="566" y="130"/>
                    <a:pt x="437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1"/>
            <p:cNvSpPr/>
            <p:nvPr/>
          </p:nvSpPr>
          <p:spPr>
            <a:xfrm>
              <a:off x="7606434" y="2401715"/>
              <a:ext cx="33985" cy="33985"/>
            </a:xfrm>
            <a:custGeom>
              <a:rect b="b" l="l" r="r" t="t"/>
              <a:pathLst>
                <a:path extrusionOk="0" h="576" w="576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1"/>
            <p:cNvSpPr/>
            <p:nvPr/>
          </p:nvSpPr>
          <p:spPr>
            <a:xfrm>
              <a:off x="7501349" y="2401715"/>
              <a:ext cx="33985" cy="33985"/>
            </a:xfrm>
            <a:custGeom>
              <a:rect b="b" l="l" r="r" t="t"/>
              <a:pathLst>
                <a:path extrusionOk="0" h="576" w="576">
                  <a:moveTo>
                    <a:pt x="288" y="121"/>
                  </a:moveTo>
                  <a:cubicBezTo>
                    <a:pt x="380" y="121"/>
                    <a:pt x="455" y="195"/>
                    <a:pt x="455" y="288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1"/>
            <p:cNvSpPr/>
            <p:nvPr/>
          </p:nvSpPr>
          <p:spPr>
            <a:xfrm>
              <a:off x="7473971" y="2464140"/>
              <a:ext cx="732398" cy="430246"/>
            </a:xfrm>
            <a:custGeom>
              <a:rect b="b" l="l" r="r" t="t"/>
              <a:pathLst>
                <a:path extrusionOk="0" h="7292" w="12413">
                  <a:moveTo>
                    <a:pt x="47" y="0"/>
                  </a:moveTo>
                  <a:cubicBezTo>
                    <a:pt x="19" y="0"/>
                    <a:pt x="0" y="19"/>
                    <a:pt x="0" y="37"/>
                  </a:cubicBezTo>
                  <a:lnTo>
                    <a:pt x="0" y="7245"/>
                  </a:lnTo>
                  <a:cubicBezTo>
                    <a:pt x="0" y="7273"/>
                    <a:pt x="19" y="7292"/>
                    <a:pt x="47" y="7292"/>
                  </a:cubicBezTo>
                  <a:lnTo>
                    <a:pt x="12366" y="7292"/>
                  </a:lnTo>
                  <a:cubicBezTo>
                    <a:pt x="12394" y="7292"/>
                    <a:pt x="12412" y="7273"/>
                    <a:pt x="12412" y="7245"/>
                  </a:cubicBezTo>
                  <a:lnTo>
                    <a:pt x="12412" y="37"/>
                  </a:lnTo>
                  <a:cubicBezTo>
                    <a:pt x="12412" y="19"/>
                    <a:pt x="12394" y="0"/>
                    <a:pt x="123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1"/>
            <p:cNvSpPr/>
            <p:nvPr/>
          </p:nvSpPr>
          <p:spPr>
            <a:xfrm>
              <a:off x="7470667" y="2460305"/>
              <a:ext cx="739006" cy="437386"/>
            </a:xfrm>
            <a:custGeom>
              <a:rect b="b" l="l" r="r" t="t"/>
              <a:pathLst>
                <a:path extrusionOk="0" h="7413" w="12525">
                  <a:moveTo>
                    <a:pt x="12403" y="121"/>
                  </a:moveTo>
                  <a:lnTo>
                    <a:pt x="12403" y="7292"/>
                  </a:lnTo>
                  <a:lnTo>
                    <a:pt x="112" y="7292"/>
                  </a:lnTo>
                  <a:lnTo>
                    <a:pt x="112" y="121"/>
                  </a:lnTo>
                  <a:close/>
                  <a:moveTo>
                    <a:pt x="103" y="0"/>
                  </a:moveTo>
                  <a:cubicBezTo>
                    <a:pt x="47" y="0"/>
                    <a:pt x="1" y="47"/>
                    <a:pt x="1" y="102"/>
                  </a:cubicBezTo>
                  <a:lnTo>
                    <a:pt x="1" y="7310"/>
                  </a:lnTo>
                  <a:cubicBezTo>
                    <a:pt x="1" y="7366"/>
                    <a:pt x="47" y="7412"/>
                    <a:pt x="103" y="7412"/>
                  </a:cubicBezTo>
                  <a:lnTo>
                    <a:pt x="12422" y="7412"/>
                  </a:lnTo>
                  <a:cubicBezTo>
                    <a:pt x="12478" y="7412"/>
                    <a:pt x="12524" y="7366"/>
                    <a:pt x="12524" y="7310"/>
                  </a:cubicBezTo>
                  <a:lnTo>
                    <a:pt x="12524" y="102"/>
                  </a:lnTo>
                  <a:cubicBezTo>
                    <a:pt x="12524" y="47"/>
                    <a:pt x="12478" y="0"/>
                    <a:pt x="12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1"/>
            <p:cNvSpPr/>
            <p:nvPr/>
          </p:nvSpPr>
          <p:spPr>
            <a:xfrm>
              <a:off x="7778310" y="2564859"/>
              <a:ext cx="336078" cy="6608"/>
            </a:xfrm>
            <a:custGeom>
              <a:rect b="b" l="l" r="r" t="t"/>
              <a:pathLst>
                <a:path extrusionOk="0" h="112" w="5696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1"/>
                    <a:pt x="56" y="111"/>
                  </a:cubicBezTo>
                  <a:lnTo>
                    <a:pt x="5631" y="111"/>
                  </a:lnTo>
                  <a:cubicBezTo>
                    <a:pt x="5668" y="111"/>
                    <a:pt x="5696" y="93"/>
                    <a:pt x="5696" y="56"/>
                  </a:cubicBezTo>
                  <a:cubicBezTo>
                    <a:pt x="5696" y="28"/>
                    <a:pt x="5668" y="0"/>
                    <a:pt x="56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1"/>
            <p:cNvSpPr/>
            <p:nvPr/>
          </p:nvSpPr>
          <p:spPr>
            <a:xfrm>
              <a:off x="7778310" y="2614657"/>
              <a:ext cx="122666" cy="7139"/>
            </a:xfrm>
            <a:custGeom>
              <a:rect b="b" l="l" r="r" t="t"/>
              <a:pathLst>
                <a:path extrusionOk="0" h="121" w="2079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013" y="121"/>
                  </a:lnTo>
                  <a:cubicBezTo>
                    <a:pt x="2050" y="121"/>
                    <a:pt x="2078" y="93"/>
                    <a:pt x="2078" y="56"/>
                  </a:cubicBezTo>
                  <a:cubicBezTo>
                    <a:pt x="2078" y="28"/>
                    <a:pt x="2050" y="0"/>
                    <a:pt x="2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1"/>
            <p:cNvSpPr/>
            <p:nvPr/>
          </p:nvSpPr>
          <p:spPr>
            <a:xfrm>
              <a:off x="7941395" y="2614657"/>
              <a:ext cx="147270" cy="7139"/>
            </a:xfrm>
            <a:custGeom>
              <a:rect b="b" l="l" r="r" t="t"/>
              <a:pathLst>
                <a:path extrusionOk="0" h="121" w="2496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2440" y="121"/>
                  </a:lnTo>
                  <a:cubicBezTo>
                    <a:pt x="2468" y="121"/>
                    <a:pt x="2496" y="93"/>
                    <a:pt x="2496" y="56"/>
                  </a:cubicBezTo>
                  <a:cubicBezTo>
                    <a:pt x="2496" y="28"/>
                    <a:pt x="2468" y="0"/>
                    <a:pt x="2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1"/>
            <p:cNvSpPr/>
            <p:nvPr/>
          </p:nvSpPr>
          <p:spPr>
            <a:xfrm>
              <a:off x="7778310" y="2766237"/>
              <a:ext cx="217896" cy="6667"/>
            </a:xfrm>
            <a:custGeom>
              <a:rect b="b" l="l" r="r" t="t"/>
              <a:pathLst>
                <a:path extrusionOk="0" h="113" w="3693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3637" y="112"/>
                  </a:lnTo>
                  <a:cubicBezTo>
                    <a:pt x="3664" y="112"/>
                    <a:pt x="3692" y="94"/>
                    <a:pt x="3692" y="57"/>
                  </a:cubicBezTo>
                  <a:cubicBezTo>
                    <a:pt x="3692" y="29"/>
                    <a:pt x="3664" y="1"/>
                    <a:pt x="3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1"/>
            <p:cNvSpPr/>
            <p:nvPr/>
          </p:nvSpPr>
          <p:spPr>
            <a:xfrm>
              <a:off x="7778310" y="2667170"/>
              <a:ext cx="338851" cy="7198"/>
            </a:xfrm>
            <a:custGeom>
              <a:rect b="b" l="l" r="r" t="t"/>
              <a:pathLst>
                <a:path extrusionOk="0" h="122" w="5743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5687" y="121"/>
                  </a:lnTo>
                  <a:cubicBezTo>
                    <a:pt x="5714" y="121"/>
                    <a:pt x="5742" y="94"/>
                    <a:pt x="5742" y="56"/>
                  </a:cubicBezTo>
                  <a:cubicBezTo>
                    <a:pt x="5742" y="29"/>
                    <a:pt x="5714" y="1"/>
                    <a:pt x="56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1"/>
            <p:cNvSpPr/>
            <p:nvPr/>
          </p:nvSpPr>
          <p:spPr>
            <a:xfrm>
              <a:off x="7778310" y="2716969"/>
              <a:ext cx="112223" cy="7198"/>
            </a:xfrm>
            <a:custGeom>
              <a:rect b="b" l="l" r="r" t="t"/>
              <a:pathLst>
                <a:path extrusionOk="0" h="122" w="1902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22"/>
                    <a:pt x="56" y="122"/>
                  </a:cubicBezTo>
                  <a:lnTo>
                    <a:pt x="1837" y="122"/>
                  </a:lnTo>
                  <a:cubicBezTo>
                    <a:pt x="1874" y="122"/>
                    <a:pt x="1902" y="94"/>
                    <a:pt x="1902" y="57"/>
                  </a:cubicBezTo>
                  <a:cubicBezTo>
                    <a:pt x="1902" y="29"/>
                    <a:pt x="1874" y="1"/>
                    <a:pt x="18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1"/>
            <p:cNvSpPr/>
            <p:nvPr/>
          </p:nvSpPr>
          <p:spPr>
            <a:xfrm>
              <a:off x="7915670" y="2716969"/>
              <a:ext cx="198720" cy="7198"/>
            </a:xfrm>
            <a:custGeom>
              <a:rect b="b" l="l" r="r" t="t"/>
              <a:pathLst>
                <a:path extrusionOk="0" h="122" w="3368">
                  <a:moveTo>
                    <a:pt x="65" y="1"/>
                  </a:moveTo>
                  <a:cubicBezTo>
                    <a:pt x="28" y="1"/>
                    <a:pt x="1" y="29"/>
                    <a:pt x="1" y="57"/>
                  </a:cubicBezTo>
                  <a:cubicBezTo>
                    <a:pt x="1" y="94"/>
                    <a:pt x="28" y="122"/>
                    <a:pt x="65" y="122"/>
                  </a:cubicBezTo>
                  <a:lnTo>
                    <a:pt x="3303" y="122"/>
                  </a:lnTo>
                  <a:cubicBezTo>
                    <a:pt x="3340" y="122"/>
                    <a:pt x="3368" y="94"/>
                    <a:pt x="3368" y="57"/>
                  </a:cubicBezTo>
                  <a:cubicBezTo>
                    <a:pt x="3368" y="29"/>
                    <a:pt x="3340" y="1"/>
                    <a:pt x="3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1"/>
            <p:cNvSpPr/>
            <p:nvPr/>
          </p:nvSpPr>
          <p:spPr>
            <a:xfrm>
              <a:off x="7525953" y="2548397"/>
              <a:ext cx="219017" cy="219017"/>
            </a:xfrm>
            <a:custGeom>
              <a:rect b="b" l="l" r="r" t="t"/>
              <a:pathLst>
                <a:path extrusionOk="0" h="3712" w="3712">
                  <a:moveTo>
                    <a:pt x="1856" y="1"/>
                  </a:moveTo>
                  <a:cubicBezTo>
                    <a:pt x="835" y="1"/>
                    <a:pt x="0" y="826"/>
                    <a:pt x="0" y="1856"/>
                  </a:cubicBezTo>
                  <a:cubicBezTo>
                    <a:pt x="0" y="2877"/>
                    <a:pt x="835" y="3711"/>
                    <a:pt x="1856" y="3711"/>
                  </a:cubicBezTo>
                  <a:cubicBezTo>
                    <a:pt x="2876" y="3711"/>
                    <a:pt x="3711" y="2877"/>
                    <a:pt x="3711" y="1856"/>
                  </a:cubicBez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1"/>
            <p:cNvSpPr/>
            <p:nvPr/>
          </p:nvSpPr>
          <p:spPr>
            <a:xfrm>
              <a:off x="7522649" y="2545151"/>
              <a:ext cx="225567" cy="225567"/>
            </a:xfrm>
            <a:custGeom>
              <a:rect b="b" l="l" r="r" t="t"/>
              <a:pathLst>
                <a:path extrusionOk="0" h="3823" w="3823">
                  <a:moveTo>
                    <a:pt x="1856" y="121"/>
                  </a:moveTo>
                  <a:lnTo>
                    <a:pt x="1856" y="1911"/>
                  </a:lnTo>
                  <a:cubicBezTo>
                    <a:pt x="1856" y="1939"/>
                    <a:pt x="1884" y="1967"/>
                    <a:pt x="1912" y="1967"/>
                  </a:cubicBezTo>
                  <a:lnTo>
                    <a:pt x="3702" y="1967"/>
                  </a:lnTo>
                  <a:cubicBezTo>
                    <a:pt x="3674" y="2932"/>
                    <a:pt x="2886" y="3701"/>
                    <a:pt x="1912" y="3701"/>
                  </a:cubicBezTo>
                  <a:cubicBezTo>
                    <a:pt x="919" y="3701"/>
                    <a:pt x="121" y="2904"/>
                    <a:pt x="121" y="1911"/>
                  </a:cubicBezTo>
                  <a:cubicBezTo>
                    <a:pt x="121" y="937"/>
                    <a:pt x="891" y="149"/>
                    <a:pt x="1856" y="121"/>
                  </a:cubicBezTo>
                  <a:close/>
                  <a:moveTo>
                    <a:pt x="1912" y="0"/>
                  </a:moveTo>
                  <a:cubicBezTo>
                    <a:pt x="854" y="0"/>
                    <a:pt x="1" y="854"/>
                    <a:pt x="1" y="1911"/>
                  </a:cubicBezTo>
                  <a:cubicBezTo>
                    <a:pt x="1" y="2969"/>
                    <a:pt x="854" y="3822"/>
                    <a:pt x="1912" y="3822"/>
                  </a:cubicBezTo>
                  <a:cubicBezTo>
                    <a:pt x="2969" y="3822"/>
                    <a:pt x="3823" y="2959"/>
                    <a:pt x="3823" y="1911"/>
                  </a:cubicBezTo>
                  <a:cubicBezTo>
                    <a:pt x="3823" y="1874"/>
                    <a:pt x="3795" y="1855"/>
                    <a:pt x="3767" y="1855"/>
                  </a:cubicBezTo>
                  <a:lnTo>
                    <a:pt x="1967" y="1855"/>
                  </a:lnTo>
                  <a:lnTo>
                    <a:pt x="1967" y="56"/>
                  </a:lnTo>
                  <a:cubicBezTo>
                    <a:pt x="1967" y="28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1"/>
            <p:cNvSpPr/>
            <p:nvPr/>
          </p:nvSpPr>
          <p:spPr>
            <a:xfrm>
              <a:off x="7516631" y="2550049"/>
              <a:ext cx="218486" cy="218427"/>
            </a:xfrm>
            <a:custGeom>
              <a:rect b="b" l="l" r="r" t="t"/>
              <a:pathLst>
                <a:path extrusionOk="0" h="3702" w="3703">
                  <a:moveTo>
                    <a:pt x="1856" y="1"/>
                  </a:moveTo>
                  <a:cubicBezTo>
                    <a:pt x="826" y="1"/>
                    <a:pt x="1" y="826"/>
                    <a:pt x="1" y="1847"/>
                  </a:cubicBezTo>
                  <a:cubicBezTo>
                    <a:pt x="1" y="2876"/>
                    <a:pt x="826" y="3702"/>
                    <a:pt x="1856" y="3702"/>
                  </a:cubicBezTo>
                  <a:cubicBezTo>
                    <a:pt x="2877" y="3702"/>
                    <a:pt x="3702" y="2876"/>
                    <a:pt x="3702" y="1847"/>
                  </a:cubicBez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1"/>
            <p:cNvSpPr/>
            <p:nvPr/>
          </p:nvSpPr>
          <p:spPr>
            <a:xfrm>
              <a:off x="7513386" y="2546213"/>
              <a:ext cx="225567" cy="225567"/>
            </a:xfrm>
            <a:custGeom>
              <a:rect b="b" l="l" r="r" t="t"/>
              <a:pathLst>
                <a:path extrusionOk="0" h="3823" w="3823">
                  <a:moveTo>
                    <a:pt x="1846" y="121"/>
                  </a:moveTo>
                  <a:lnTo>
                    <a:pt x="1846" y="1977"/>
                  </a:lnTo>
                  <a:lnTo>
                    <a:pt x="3702" y="1977"/>
                  </a:lnTo>
                  <a:cubicBezTo>
                    <a:pt x="3674" y="2941"/>
                    <a:pt x="2876" y="3711"/>
                    <a:pt x="1911" y="3711"/>
                  </a:cubicBezTo>
                  <a:cubicBezTo>
                    <a:pt x="919" y="3711"/>
                    <a:pt x="111" y="2904"/>
                    <a:pt x="111" y="1912"/>
                  </a:cubicBezTo>
                  <a:cubicBezTo>
                    <a:pt x="111" y="947"/>
                    <a:pt x="891" y="149"/>
                    <a:pt x="1846" y="121"/>
                  </a:cubicBezTo>
                  <a:close/>
                  <a:moveTo>
                    <a:pt x="1911" y="1"/>
                  </a:moveTo>
                  <a:cubicBezTo>
                    <a:pt x="854" y="1"/>
                    <a:pt x="0" y="863"/>
                    <a:pt x="0" y="1912"/>
                  </a:cubicBezTo>
                  <a:cubicBezTo>
                    <a:pt x="0" y="2969"/>
                    <a:pt x="854" y="3823"/>
                    <a:pt x="1911" y="3823"/>
                  </a:cubicBezTo>
                  <a:cubicBezTo>
                    <a:pt x="2959" y="3823"/>
                    <a:pt x="3822" y="2969"/>
                    <a:pt x="3822" y="1912"/>
                  </a:cubicBezTo>
                  <a:lnTo>
                    <a:pt x="3822" y="1856"/>
                  </a:lnTo>
                  <a:lnTo>
                    <a:pt x="1967" y="185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1"/>
            <p:cNvSpPr/>
            <p:nvPr/>
          </p:nvSpPr>
          <p:spPr>
            <a:xfrm>
              <a:off x="7662251" y="2565921"/>
              <a:ext cx="54813" cy="54813"/>
            </a:xfrm>
            <a:custGeom>
              <a:rect b="b" l="l" r="r" t="t"/>
              <a:pathLst>
                <a:path extrusionOk="0" h="929" w="929">
                  <a:moveTo>
                    <a:pt x="0" y="1"/>
                  </a:moveTo>
                  <a:lnTo>
                    <a:pt x="0" y="928"/>
                  </a:lnTo>
                  <a:lnTo>
                    <a:pt x="928" y="928"/>
                  </a:lnTo>
                  <a:cubicBezTo>
                    <a:pt x="928" y="409"/>
                    <a:pt x="511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1"/>
            <p:cNvSpPr/>
            <p:nvPr/>
          </p:nvSpPr>
          <p:spPr>
            <a:xfrm>
              <a:off x="7658947" y="2562085"/>
              <a:ext cx="61363" cy="61894"/>
            </a:xfrm>
            <a:custGeom>
              <a:rect b="b" l="l" r="r" t="t"/>
              <a:pathLst>
                <a:path extrusionOk="0" h="1049" w="1040">
                  <a:moveTo>
                    <a:pt x="112" y="121"/>
                  </a:moveTo>
                  <a:cubicBezTo>
                    <a:pt x="548" y="149"/>
                    <a:pt x="891" y="502"/>
                    <a:pt x="928" y="928"/>
                  </a:cubicBezTo>
                  <a:lnTo>
                    <a:pt x="112" y="928"/>
                  </a:lnTo>
                  <a:lnTo>
                    <a:pt x="112" y="121"/>
                  </a:lnTo>
                  <a:close/>
                  <a:moveTo>
                    <a:pt x="1" y="1"/>
                  </a:moveTo>
                  <a:lnTo>
                    <a:pt x="1" y="1049"/>
                  </a:lnTo>
                  <a:lnTo>
                    <a:pt x="1040" y="1049"/>
                  </a:lnTo>
                  <a:lnTo>
                    <a:pt x="1040" y="993"/>
                  </a:lnTo>
                  <a:cubicBezTo>
                    <a:pt x="1040" y="446"/>
                    <a:pt x="604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1"/>
            <p:cNvSpPr/>
            <p:nvPr/>
          </p:nvSpPr>
          <p:spPr>
            <a:xfrm>
              <a:off x="7985707" y="2216444"/>
              <a:ext cx="377203" cy="339087"/>
            </a:xfrm>
            <a:custGeom>
              <a:rect b="b" l="l" r="r" t="t"/>
              <a:pathLst>
                <a:path extrusionOk="0" h="5747" w="6393">
                  <a:moveTo>
                    <a:pt x="3204" y="0"/>
                  </a:moveTo>
                  <a:cubicBezTo>
                    <a:pt x="1946" y="0"/>
                    <a:pt x="791" y="829"/>
                    <a:pt x="437" y="2092"/>
                  </a:cubicBezTo>
                  <a:cubicBezTo>
                    <a:pt x="1" y="3623"/>
                    <a:pt x="891" y="5209"/>
                    <a:pt x="2422" y="5636"/>
                  </a:cubicBezTo>
                  <a:cubicBezTo>
                    <a:pt x="2684" y="5711"/>
                    <a:pt x="2947" y="5747"/>
                    <a:pt x="3207" y="5747"/>
                  </a:cubicBezTo>
                  <a:cubicBezTo>
                    <a:pt x="4455" y="5747"/>
                    <a:pt x="5605" y="4918"/>
                    <a:pt x="5966" y="3651"/>
                  </a:cubicBezTo>
                  <a:cubicBezTo>
                    <a:pt x="6393" y="2129"/>
                    <a:pt x="5502" y="543"/>
                    <a:pt x="3981" y="107"/>
                  </a:cubicBezTo>
                  <a:cubicBezTo>
                    <a:pt x="3721" y="35"/>
                    <a:pt x="3460" y="0"/>
                    <a:pt x="3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1"/>
            <p:cNvSpPr/>
            <p:nvPr/>
          </p:nvSpPr>
          <p:spPr>
            <a:xfrm>
              <a:off x="8001047" y="2212904"/>
              <a:ext cx="345991" cy="345991"/>
            </a:xfrm>
            <a:custGeom>
              <a:rect b="b" l="l" r="r" t="t"/>
              <a:pathLst>
                <a:path extrusionOk="0" h="5864" w="5864">
                  <a:moveTo>
                    <a:pt x="2932" y="112"/>
                  </a:moveTo>
                  <a:cubicBezTo>
                    <a:pt x="4491" y="112"/>
                    <a:pt x="5752" y="1373"/>
                    <a:pt x="5752" y="2932"/>
                  </a:cubicBezTo>
                  <a:cubicBezTo>
                    <a:pt x="5752" y="4481"/>
                    <a:pt x="4491" y="5742"/>
                    <a:pt x="2932" y="5742"/>
                  </a:cubicBezTo>
                  <a:cubicBezTo>
                    <a:pt x="1383" y="5742"/>
                    <a:pt x="121" y="4481"/>
                    <a:pt x="121" y="2932"/>
                  </a:cubicBezTo>
                  <a:cubicBezTo>
                    <a:pt x="121" y="1373"/>
                    <a:pt x="1383" y="112"/>
                    <a:pt x="2932" y="112"/>
                  </a:cubicBezTo>
                  <a:close/>
                  <a:moveTo>
                    <a:pt x="2932" y="0"/>
                  </a:moveTo>
                  <a:cubicBezTo>
                    <a:pt x="1318" y="0"/>
                    <a:pt x="1" y="1317"/>
                    <a:pt x="1" y="2932"/>
                  </a:cubicBezTo>
                  <a:cubicBezTo>
                    <a:pt x="1" y="4546"/>
                    <a:pt x="1318" y="5863"/>
                    <a:pt x="2932" y="5863"/>
                  </a:cubicBezTo>
                  <a:cubicBezTo>
                    <a:pt x="4546" y="5863"/>
                    <a:pt x="5864" y="4546"/>
                    <a:pt x="5864" y="2932"/>
                  </a:cubicBezTo>
                  <a:cubicBezTo>
                    <a:pt x="5864" y="1317"/>
                    <a:pt x="4546" y="0"/>
                    <a:pt x="2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1"/>
            <p:cNvSpPr/>
            <p:nvPr/>
          </p:nvSpPr>
          <p:spPr>
            <a:xfrm>
              <a:off x="7997212" y="2199923"/>
              <a:ext cx="384873" cy="339382"/>
            </a:xfrm>
            <a:custGeom>
              <a:rect b="b" l="l" r="r" t="t"/>
              <a:pathLst>
                <a:path extrusionOk="0" h="5752" w="6523">
                  <a:moveTo>
                    <a:pt x="3267" y="1"/>
                  </a:moveTo>
                  <a:cubicBezTo>
                    <a:pt x="2132" y="1"/>
                    <a:pt x="1055" y="677"/>
                    <a:pt x="604" y="1797"/>
                  </a:cubicBezTo>
                  <a:cubicBezTo>
                    <a:pt x="1" y="3263"/>
                    <a:pt x="706" y="4942"/>
                    <a:pt x="2181" y="5536"/>
                  </a:cubicBezTo>
                  <a:cubicBezTo>
                    <a:pt x="2536" y="5682"/>
                    <a:pt x="2904" y="5751"/>
                    <a:pt x="3267" y="5751"/>
                  </a:cubicBezTo>
                  <a:cubicBezTo>
                    <a:pt x="4397" y="5751"/>
                    <a:pt x="5470" y="5076"/>
                    <a:pt x="5919" y="3959"/>
                  </a:cubicBezTo>
                  <a:cubicBezTo>
                    <a:pt x="6522" y="2493"/>
                    <a:pt x="5817" y="814"/>
                    <a:pt x="4342" y="211"/>
                  </a:cubicBezTo>
                  <a:cubicBezTo>
                    <a:pt x="3990" y="68"/>
                    <a:pt x="3625" y="1"/>
                    <a:pt x="3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1"/>
            <p:cNvSpPr/>
            <p:nvPr/>
          </p:nvSpPr>
          <p:spPr>
            <a:xfrm>
              <a:off x="8016388" y="2196442"/>
              <a:ext cx="345991" cy="345991"/>
            </a:xfrm>
            <a:custGeom>
              <a:rect b="b" l="l" r="r" t="t"/>
              <a:pathLst>
                <a:path extrusionOk="0" h="5864" w="5864">
                  <a:moveTo>
                    <a:pt x="2932" y="112"/>
                  </a:moveTo>
                  <a:cubicBezTo>
                    <a:pt x="4481" y="112"/>
                    <a:pt x="5752" y="1374"/>
                    <a:pt x="5743" y="2932"/>
                  </a:cubicBezTo>
                  <a:cubicBezTo>
                    <a:pt x="5743" y="4482"/>
                    <a:pt x="4481" y="5743"/>
                    <a:pt x="2932" y="5743"/>
                  </a:cubicBezTo>
                  <a:cubicBezTo>
                    <a:pt x="1383" y="5743"/>
                    <a:pt x="112" y="4482"/>
                    <a:pt x="112" y="2932"/>
                  </a:cubicBezTo>
                  <a:cubicBezTo>
                    <a:pt x="112" y="1374"/>
                    <a:pt x="1383" y="112"/>
                    <a:pt x="2932" y="112"/>
                  </a:cubicBezTo>
                  <a:close/>
                  <a:moveTo>
                    <a:pt x="2932" y="1"/>
                  </a:moveTo>
                  <a:cubicBezTo>
                    <a:pt x="1318" y="1"/>
                    <a:pt x="0" y="1309"/>
                    <a:pt x="0" y="2932"/>
                  </a:cubicBezTo>
                  <a:cubicBezTo>
                    <a:pt x="0" y="4546"/>
                    <a:pt x="1318" y="5864"/>
                    <a:pt x="2932" y="5864"/>
                  </a:cubicBezTo>
                  <a:cubicBezTo>
                    <a:pt x="4546" y="5864"/>
                    <a:pt x="5863" y="4546"/>
                    <a:pt x="5863" y="2932"/>
                  </a:cubicBezTo>
                  <a:cubicBezTo>
                    <a:pt x="5863" y="1309"/>
                    <a:pt x="4546" y="1"/>
                    <a:pt x="2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1"/>
            <p:cNvSpPr/>
            <p:nvPr/>
          </p:nvSpPr>
          <p:spPr>
            <a:xfrm>
              <a:off x="8070553" y="2285655"/>
              <a:ext cx="224505" cy="141842"/>
            </a:xfrm>
            <a:custGeom>
              <a:rect b="b" l="l" r="r" t="t"/>
              <a:pathLst>
                <a:path extrusionOk="0" h="2404" w="3805">
                  <a:moveTo>
                    <a:pt x="1949" y="1"/>
                  </a:moveTo>
                  <a:cubicBezTo>
                    <a:pt x="1476" y="1"/>
                    <a:pt x="1077" y="353"/>
                    <a:pt x="1003" y="808"/>
                  </a:cubicBezTo>
                  <a:lnTo>
                    <a:pt x="734" y="808"/>
                  </a:lnTo>
                  <a:cubicBezTo>
                    <a:pt x="325" y="808"/>
                    <a:pt x="1" y="1161"/>
                    <a:pt x="1" y="1606"/>
                  </a:cubicBezTo>
                  <a:cubicBezTo>
                    <a:pt x="1" y="2042"/>
                    <a:pt x="325" y="2404"/>
                    <a:pt x="734" y="2404"/>
                  </a:cubicBezTo>
                  <a:lnTo>
                    <a:pt x="3071" y="2404"/>
                  </a:lnTo>
                  <a:cubicBezTo>
                    <a:pt x="3480" y="2404"/>
                    <a:pt x="3804" y="2042"/>
                    <a:pt x="3804" y="1606"/>
                  </a:cubicBezTo>
                  <a:cubicBezTo>
                    <a:pt x="3804" y="1161"/>
                    <a:pt x="3480" y="808"/>
                    <a:pt x="3071" y="808"/>
                  </a:cubicBezTo>
                  <a:lnTo>
                    <a:pt x="2895" y="808"/>
                  </a:lnTo>
                  <a:cubicBezTo>
                    <a:pt x="2821" y="353"/>
                    <a:pt x="2431" y="1"/>
                    <a:pt x="19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1"/>
            <p:cNvSpPr/>
            <p:nvPr/>
          </p:nvSpPr>
          <p:spPr>
            <a:xfrm>
              <a:off x="8066718" y="2282410"/>
              <a:ext cx="231585" cy="148391"/>
            </a:xfrm>
            <a:custGeom>
              <a:rect b="b" l="l" r="r" t="t"/>
              <a:pathLst>
                <a:path extrusionOk="0" h="2515" w="3925">
                  <a:moveTo>
                    <a:pt x="2014" y="112"/>
                  </a:moveTo>
                  <a:cubicBezTo>
                    <a:pt x="2459" y="112"/>
                    <a:pt x="2830" y="436"/>
                    <a:pt x="2904" y="872"/>
                  </a:cubicBezTo>
                  <a:cubicBezTo>
                    <a:pt x="2914" y="900"/>
                    <a:pt x="2932" y="919"/>
                    <a:pt x="2960" y="919"/>
                  </a:cubicBezTo>
                  <a:lnTo>
                    <a:pt x="3136" y="919"/>
                  </a:lnTo>
                  <a:cubicBezTo>
                    <a:pt x="3507" y="919"/>
                    <a:pt x="3814" y="1253"/>
                    <a:pt x="3814" y="1661"/>
                  </a:cubicBezTo>
                  <a:cubicBezTo>
                    <a:pt x="3814" y="2069"/>
                    <a:pt x="3507" y="2403"/>
                    <a:pt x="3136" y="2403"/>
                  </a:cubicBezTo>
                  <a:lnTo>
                    <a:pt x="799" y="2403"/>
                  </a:lnTo>
                  <a:cubicBezTo>
                    <a:pt x="418" y="2403"/>
                    <a:pt x="121" y="2069"/>
                    <a:pt x="121" y="1661"/>
                  </a:cubicBezTo>
                  <a:cubicBezTo>
                    <a:pt x="121" y="1253"/>
                    <a:pt x="418" y="919"/>
                    <a:pt x="799" y="919"/>
                  </a:cubicBezTo>
                  <a:lnTo>
                    <a:pt x="1068" y="919"/>
                  </a:lnTo>
                  <a:cubicBezTo>
                    <a:pt x="1096" y="919"/>
                    <a:pt x="1123" y="900"/>
                    <a:pt x="1123" y="872"/>
                  </a:cubicBezTo>
                  <a:cubicBezTo>
                    <a:pt x="1198" y="436"/>
                    <a:pt x="1569" y="112"/>
                    <a:pt x="2014" y="112"/>
                  </a:cubicBezTo>
                  <a:close/>
                  <a:moveTo>
                    <a:pt x="2014" y="0"/>
                  </a:moveTo>
                  <a:cubicBezTo>
                    <a:pt x="1532" y="0"/>
                    <a:pt x="1123" y="334"/>
                    <a:pt x="1021" y="798"/>
                  </a:cubicBezTo>
                  <a:lnTo>
                    <a:pt x="789" y="798"/>
                  </a:lnTo>
                  <a:cubicBezTo>
                    <a:pt x="363" y="798"/>
                    <a:pt x="1" y="1188"/>
                    <a:pt x="1" y="1661"/>
                  </a:cubicBezTo>
                  <a:cubicBezTo>
                    <a:pt x="1" y="2134"/>
                    <a:pt x="353" y="2514"/>
                    <a:pt x="789" y="2514"/>
                  </a:cubicBezTo>
                  <a:lnTo>
                    <a:pt x="3136" y="2514"/>
                  </a:lnTo>
                  <a:cubicBezTo>
                    <a:pt x="3572" y="2514"/>
                    <a:pt x="3925" y="2134"/>
                    <a:pt x="3925" y="1661"/>
                  </a:cubicBezTo>
                  <a:cubicBezTo>
                    <a:pt x="3925" y="1188"/>
                    <a:pt x="3572" y="798"/>
                    <a:pt x="3136" y="798"/>
                  </a:cubicBezTo>
                  <a:lnTo>
                    <a:pt x="3007" y="798"/>
                  </a:lnTo>
                  <a:cubicBezTo>
                    <a:pt x="2904" y="334"/>
                    <a:pt x="2496" y="0"/>
                    <a:pt x="2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1"/>
            <p:cNvSpPr/>
            <p:nvPr/>
          </p:nvSpPr>
          <p:spPr>
            <a:xfrm>
              <a:off x="5843948" y="3263280"/>
              <a:ext cx="422576" cy="300500"/>
            </a:xfrm>
            <a:custGeom>
              <a:rect b="b" l="l" r="r" t="t"/>
              <a:pathLst>
                <a:path extrusionOk="0" h="5093" w="7162">
                  <a:moveTo>
                    <a:pt x="0" y="0"/>
                  </a:moveTo>
                  <a:lnTo>
                    <a:pt x="0" y="5093"/>
                  </a:lnTo>
                  <a:lnTo>
                    <a:pt x="7162" y="5093"/>
                  </a:lnTo>
                  <a:lnTo>
                    <a:pt x="71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1"/>
            <p:cNvSpPr/>
            <p:nvPr/>
          </p:nvSpPr>
          <p:spPr>
            <a:xfrm>
              <a:off x="5840112" y="3259976"/>
              <a:ext cx="429715" cy="307639"/>
            </a:xfrm>
            <a:custGeom>
              <a:rect b="b" l="l" r="r" t="t"/>
              <a:pathLst>
                <a:path extrusionOk="0" h="5214" w="7283">
                  <a:moveTo>
                    <a:pt x="7171" y="112"/>
                  </a:moveTo>
                  <a:lnTo>
                    <a:pt x="7171" y="5093"/>
                  </a:lnTo>
                  <a:lnTo>
                    <a:pt x="121" y="5093"/>
                  </a:lnTo>
                  <a:lnTo>
                    <a:pt x="121" y="112"/>
                  </a:lnTo>
                  <a:close/>
                  <a:moveTo>
                    <a:pt x="65" y="0"/>
                  </a:moveTo>
                  <a:cubicBezTo>
                    <a:pt x="28" y="0"/>
                    <a:pt x="0" y="19"/>
                    <a:pt x="0" y="56"/>
                  </a:cubicBezTo>
                  <a:lnTo>
                    <a:pt x="0" y="5149"/>
                  </a:lnTo>
                  <a:cubicBezTo>
                    <a:pt x="0" y="5186"/>
                    <a:pt x="28" y="5214"/>
                    <a:pt x="65" y="5214"/>
                  </a:cubicBezTo>
                  <a:lnTo>
                    <a:pt x="7227" y="5214"/>
                  </a:lnTo>
                  <a:cubicBezTo>
                    <a:pt x="7264" y="5214"/>
                    <a:pt x="7282" y="5186"/>
                    <a:pt x="7282" y="5149"/>
                  </a:cubicBezTo>
                  <a:lnTo>
                    <a:pt x="7282" y="56"/>
                  </a:lnTo>
                  <a:cubicBezTo>
                    <a:pt x="7282" y="19"/>
                    <a:pt x="7264" y="0"/>
                    <a:pt x="7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1"/>
            <p:cNvSpPr/>
            <p:nvPr/>
          </p:nvSpPr>
          <p:spPr>
            <a:xfrm>
              <a:off x="5151544" y="2042680"/>
              <a:ext cx="1807365" cy="1218402"/>
            </a:xfrm>
            <a:custGeom>
              <a:rect b="b" l="l" r="r" t="t"/>
              <a:pathLst>
                <a:path extrusionOk="0" h="20650" w="30632">
                  <a:moveTo>
                    <a:pt x="984" y="0"/>
                  </a:moveTo>
                  <a:cubicBezTo>
                    <a:pt x="436" y="0"/>
                    <a:pt x="0" y="464"/>
                    <a:pt x="0" y="1030"/>
                  </a:cubicBezTo>
                  <a:lnTo>
                    <a:pt x="0" y="19620"/>
                  </a:lnTo>
                  <a:cubicBezTo>
                    <a:pt x="0" y="20186"/>
                    <a:pt x="436" y="20650"/>
                    <a:pt x="984" y="20650"/>
                  </a:cubicBezTo>
                  <a:lnTo>
                    <a:pt x="29649" y="20650"/>
                  </a:lnTo>
                  <a:cubicBezTo>
                    <a:pt x="30196" y="20650"/>
                    <a:pt x="30632" y="20186"/>
                    <a:pt x="30632" y="19620"/>
                  </a:cubicBezTo>
                  <a:lnTo>
                    <a:pt x="30632" y="1030"/>
                  </a:lnTo>
                  <a:cubicBezTo>
                    <a:pt x="30632" y="455"/>
                    <a:pt x="30196" y="0"/>
                    <a:pt x="296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1"/>
            <p:cNvSpPr/>
            <p:nvPr/>
          </p:nvSpPr>
          <p:spPr>
            <a:xfrm>
              <a:off x="5148240" y="2039376"/>
              <a:ext cx="1813973" cy="1225010"/>
            </a:xfrm>
            <a:custGeom>
              <a:rect b="b" l="l" r="r" t="t"/>
              <a:pathLst>
                <a:path extrusionOk="0" h="20762" w="30744">
                  <a:moveTo>
                    <a:pt x="29705" y="112"/>
                  </a:moveTo>
                  <a:cubicBezTo>
                    <a:pt x="30215" y="112"/>
                    <a:pt x="30632" y="548"/>
                    <a:pt x="30632" y="1086"/>
                  </a:cubicBezTo>
                  <a:lnTo>
                    <a:pt x="30632" y="19676"/>
                  </a:lnTo>
                  <a:cubicBezTo>
                    <a:pt x="30632" y="20214"/>
                    <a:pt x="30215" y="20650"/>
                    <a:pt x="29705" y="20650"/>
                  </a:cubicBezTo>
                  <a:lnTo>
                    <a:pt x="1040" y="20650"/>
                  </a:lnTo>
                  <a:cubicBezTo>
                    <a:pt x="529" y="20650"/>
                    <a:pt x="112" y="20214"/>
                    <a:pt x="112" y="19676"/>
                  </a:cubicBezTo>
                  <a:lnTo>
                    <a:pt x="112" y="1086"/>
                  </a:lnTo>
                  <a:cubicBezTo>
                    <a:pt x="112" y="548"/>
                    <a:pt x="529" y="112"/>
                    <a:pt x="1040" y="112"/>
                  </a:cubicBezTo>
                  <a:close/>
                  <a:moveTo>
                    <a:pt x="1040" y="0"/>
                  </a:moveTo>
                  <a:cubicBezTo>
                    <a:pt x="464" y="0"/>
                    <a:pt x="1" y="483"/>
                    <a:pt x="1" y="1086"/>
                  </a:cubicBezTo>
                  <a:lnTo>
                    <a:pt x="1" y="19676"/>
                  </a:lnTo>
                  <a:cubicBezTo>
                    <a:pt x="1" y="20279"/>
                    <a:pt x="464" y="20762"/>
                    <a:pt x="1040" y="20762"/>
                  </a:cubicBezTo>
                  <a:lnTo>
                    <a:pt x="29705" y="20762"/>
                  </a:lnTo>
                  <a:cubicBezTo>
                    <a:pt x="30280" y="20762"/>
                    <a:pt x="30744" y="20279"/>
                    <a:pt x="30744" y="19676"/>
                  </a:cubicBezTo>
                  <a:lnTo>
                    <a:pt x="30744" y="1086"/>
                  </a:lnTo>
                  <a:cubicBezTo>
                    <a:pt x="30744" y="483"/>
                    <a:pt x="30280" y="0"/>
                    <a:pt x="29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1"/>
            <p:cNvSpPr/>
            <p:nvPr/>
          </p:nvSpPr>
          <p:spPr>
            <a:xfrm>
              <a:off x="5151544" y="2076076"/>
              <a:ext cx="1807365" cy="1218402"/>
            </a:xfrm>
            <a:custGeom>
              <a:rect b="b" l="l" r="r" t="t"/>
              <a:pathLst>
                <a:path extrusionOk="0" h="20650" w="30632">
                  <a:moveTo>
                    <a:pt x="984" y="0"/>
                  </a:moveTo>
                  <a:cubicBezTo>
                    <a:pt x="436" y="0"/>
                    <a:pt x="0" y="464"/>
                    <a:pt x="0" y="1030"/>
                  </a:cubicBezTo>
                  <a:lnTo>
                    <a:pt x="0" y="19620"/>
                  </a:lnTo>
                  <a:cubicBezTo>
                    <a:pt x="0" y="20186"/>
                    <a:pt x="436" y="20650"/>
                    <a:pt x="984" y="20650"/>
                  </a:cubicBezTo>
                  <a:lnTo>
                    <a:pt x="29649" y="20650"/>
                  </a:lnTo>
                  <a:cubicBezTo>
                    <a:pt x="30196" y="20650"/>
                    <a:pt x="30632" y="20186"/>
                    <a:pt x="30632" y="19620"/>
                  </a:cubicBezTo>
                  <a:lnTo>
                    <a:pt x="30632" y="1030"/>
                  </a:lnTo>
                  <a:cubicBezTo>
                    <a:pt x="30632" y="464"/>
                    <a:pt x="30196" y="0"/>
                    <a:pt x="296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1"/>
            <p:cNvSpPr/>
            <p:nvPr/>
          </p:nvSpPr>
          <p:spPr>
            <a:xfrm>
              <a:off x="5148240" y="2072771"/>
              <a:ext cx="1813973" cy="1225010"/>
            </a:xfrm>
            <a:custGeom>
              <a:rect b="b" l="l" r="r" t="t"/>
              <a:pathLst>
                <a:path extrusionOk="0" h="20762" w="30744">
                  <a:moveTo>
                    <a:pt x="29705" y="112"/>
                  </a:moveTo>
                  <a:cubicBezTo>
                    <a:pt x="30215" y="112"/>
                    <a:pt x="30632" y="548"/>
                    <a:pt x="30632" y="1086"/>
                  </a:cubicBezTo>
                  <a:lnTo>
                    <a:pt x="30632" y="19676"/>
                  </a:lnTo>
                  <a:cubicBezTo>
                    <a:pt x="30632" y="20214"/>
                    <a:pt x="30215" y="20650"/>
                    <a:pt x="29705" y="20650"/>
                  </a:cubicBezTo>
                  <a:lnTo>
                    <a:pt x="1040" y="20650"/>
                  </a:lnTo>
                  <a:cubicBezTo>
                    <a:pt x="529" y="20650"/>
                    <a:pt x="112" y="20214"/>
                    <a:pt x="112" y="19676"/>
                  </a:cubicBezTo>
                  <a:lnTo>
                    <a:pt x="112" y="1086"/>
                  </a:lnTo>
                  <a:cubicBezTo>
                    <a:pt x="112" y="548"/>
                    <a:pt x="529" y="112"/>
                    <a:pt x="1040" y="112"/>
                  </a:cubicBezTo>
                  <a:close/>
                  <a:moveTo>
                    <a:pt x="1040" y="0"/>
                  </a:moveTo>
                  <a:cubicBezTo>
                    <a:pt x="464" y="0"/>
                    <a:pt x="1" y="483"/>
                    <a:pt x="1" y="1086"/>
                  </a:cubicBezTo>
                  <a:lnTo>
                    <a:pt x="1" y="19676"/>
                  </a:lnTo>
                  <a:cubicBezTo>
                    <a:pt x="1" y="20279"/>
                    <a:pt x="464" y="20761"/>
                    <a:pt x="1040" y="20761"/>
                  </a:cubicBezTo>
                  <a:lnTo>
                    <a:pt x="29705" y="20761"/>
                  </a:lnTo>
                  <a:cubicBezTo>
                    <a:pt x="30280" y="20761"/>
                    <a:pt x="30744" y="20279"/>
                    <a:pt x="30744" y="19676"/>
                  </a:cubicBezTo>
                  <a:lnTo>
                    <a:pt x="30744" y="1086"/>
                  </a:lnTo>
                  <a:cubicBezTo>
                    <a:pt x="30744" y="483"/>
                    <a:pt x="30280" y="0"/>
                    <a:pt x="29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1"/>
            <p:cNvSpPr/>
            <p:nvPr/>
          </p:nvSpPr>
          <p:spPr>
            <a:xfrm>
              <a:off x="5254977" y="2195380"/>
              <a:ext cx="1597198" cy="973777"/>
            </a:xfrm>
            <a:custGeom>
              <a:rect b="b" l="l" r="r" t="t"/>
              <a:pathLst>
                <a:path extrusionOk="0" h="16504" w="27070">
                  <a:moveTo>
                    <a:pt x="325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16503"/>
                  </a:lnTo>
                  <a:lnTo>
                    <a:pt x="27070" y="16503"/>
                  </a:lnTo>
                  <a:lnTo>
                    <a:pt x="27070" y="12218"/>
                  </a:lnTo>
                  <a:lnTo>
                    <a:pt x="27070" y="4676"/>
                  </a:lnTo>
                  <a:lnTo>
                    <a:pt x="27070" y="334"/>
                  </a:lnTo>
                  <a:cubicBezTo>
                    <a:pt x="27070" y="149"/>
                    <a:pt x="26921" y="0"/>
                    <a:pt x="267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1"/>
            <p:cNvSpPr/>
            <p:nvPr/>
          </p:nvSpPr>
          <p:spPr>
            <a:xfrm>
              <a:off x="5251673" y="2192076"/>
              <a:ext cx="1603806" cy="980917"/>
            </a:xfrm>
            <a:custGeom>
              <a:rect b="b" l="l" r="r" t="t"/>
              <a:pathLst>
                <a:path extrusionOk="0" h="16625" w="27182">
                  <a:moveTo>
                    <a:pt x="381" y="1"/>
                  </a:moveTo>
                  <a:cubicBezTo>
                    <a:pt x="168" y="1"/>
                    <a:pt x="1" y="177"/>
                    <a:pt x="1" y="390"/>
                  </a:cubicBezTo>
                  <a:lnTo>
                    <a:pt x="1" y="16559"/>
                  </a:lnTo>
                  <a:cubicBezTo>
                    <a:pt x="1" y="16597"/>
                    <a:pt x="29" y="16624"/>
                    <a:pt x="56" y="16624"/>
                  </a:cubicBezTo>
                  <a:lnTo>
                    <a:pt x="27126" y="16624"/>
                  </a:lnTo>
                  <a:cubicBezTo>
                    <a:pt x="27154" y="16624"/>
                    <a:pt x="27182" y="16597"/>
                    <a:pt x="27182" y="16559"/>
                  </a:cubicBezTo>
                  <a:lnTo>
                    <a:pt x="27182" y="12274"/>
                  </a:lnTo>
                  <a:cubicBezTo>
                    <a:pt x="27182" y="12237"/>
                    <a:pt x="27154" y="12218"/>
                    <a:pt x="27126" y="12218"/>
                  </a:cubicBezTo>
                  <a:cubicBezTo>
                    <a:pt x="27089" y="12218"/>
                    <a:pt x="27070" y="12237"/>
                    <a:pt x="27070" y="12274"/>
                  </a:cubicBezTo>
                  <a:lnTo>
                    <a:pt x="27070" y="16504"/>
                  </a:lnTo>
                  <a:lnTo>
                    <a:pt x="121" y="16504"/>
                  </a:lnTo>
                  <a:lnTo>
                    <a:pt x="121" y="390"/>
                  </a:lnTo>
                  <a:cubicBezTo>
                    <a:pt x="121" y="242"/>
                    <a:pt x="233" y="112"/>
                    <a:pt x="381" y="112"/>
                  </a:cubicBezTo>
                  <a:lnTo>
                    <a:pt x="26801" y="112"/>
                  </a:lnTo>
                  <a:cubicBezTo>
                    <a:pt x="26950" y="112"/>
                    <a:pt x="27070" y="242"/>
                    <a:pt x="27070" y="390"/>
                  </a:cubicBezTo>
                  <a:lnTo>
                    <a:pt x="27070" y="4732"/>
                  </a:lnTo>
                  <a:cubicBezTo>
                    <a:pt x="27070" y="4760"/>
                    <a:pt x="27089" y="4787"/>
                    <a:pt x="27126" y="4787"/>
                  </a:cubicBezTo>
                  <a:cubicBezTo>
                    <a:pt x="27154" y="4787"/>
                    <a:pt x="27182" y="4760"/>
                    <a:pt x="27182" y="4732"/>
                  </a:cubicBezTo>
                  <a:lnTo>
                    <a:pt x="27182" y="390"/>
                  </a:lnTo>
                  <a:cubicBezTo>
                    <a:pt x="27182" y="177"/>
                    <a:pt x="27015" y="1"/>
                    <a:pt x="268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1"/>
            <p:cNvSpPr/>
            <p:nvPr/>
          </p:nvSpPr>
          <p:spPr>
            <a:xfrm>
              <a:off x="6850543" y="2586749"/>
              <a:ext cx="6608" cy="189988"/>
            </a:xfrm>
            <a:custGeom>
              <a:rect b="b" l="l" r="r" t="t"/>
              <a:pathLst>
                <a:path extrusionOk="0" h="3220" w="112"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lnTo>
                    <a:pt x="0" y="3163"/>
                  </a:lnTo>
                  <a:cubicBezTo>
                    <a:pt x="0" y="3201"/>
                    <a:pt x="19" y="3219"/>
                    <a:pt x="56" y="3219"/>
                  </a:cubicBezTo>
                  <a:cubicBezTo>
                    <a:pt x="84" y="3219"/>
                    <a:pt x="111" y="3201"/>
                    <a:pt x="111" y="3163"/>
                  </a:cubicBezTo>
                  <a:lnTo>
                    <a:pt x="111" y="56"/>
                  </a:lnTo>
                  <a:cubicBezTo>
                    <a:pt x="111" y="28"/>
                    <a:pt x="84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1"/>
            <p:cNvSpPr/>
            <p:nvPr/>
          </p:nvSpPr>
          <p:spPr>
            <a:xfrm>
              <a:off x="6035531" y="2114369"/>
              <a:ext cx="38883" cy="38352"/>
            </a:xfrm>
            <a:custGeom>
              <a:rect b="b" l="l" r="r" t="t"/>
              <a:pathLst>
                <a:path extrusionOk="0" h="650" w="659">
                  <a:moveTo>
                    <a:pt x="334" y="0"/>
                  </a:moveTo>
                  <a:cubicBezTo>
                    <a:pt x="148" y="0"/>
                    <a:pt x="0" y="140"/>
                    <a:pt x="0" y="325"/>
                  </a:cubicBezTo>
                  <a:cubicBezTo>
                    <a:pt x="0" y="511"/>
                    <a:pt x="148" y="650"/>
                    <a:pt x="334" y="650"/>
                  </a:cubicBezTo>
                  <a:cubicBezTo>
                    <a:pt x="520" y="650"/>
                    <a:pt x="659" y="511"/>
                    <a:pt x="659" y="325"/>
                  </a:cubicBezTo>
                  <a:cubicBezTo>
                    <a:pt x="659" y="140"/>
                    <a:pt x="510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1"/>
            <p:cNvSpPr/>
            <p:nvPr/>
          </p:nvSpPr>
          <p:spPr>
            <a:xfrm>
              <a:off x="6032227" y="2110533"/>
              <a:ext cx="46022" cy="46022"/>
            </a:xfrm>
            <a:custGeom>
              <a:rect b="b" l="l" r="r" t="t"/>
              <a:pathLst>
                <a:path extrusionOk="0" h="780" w="78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8"/>
                    <a:pt x="538" y="659"/>
                    <a:pt x="390" y="659"/>
                  </a:cubicBezTo>
                  <a:cubicBezTo>
                    <a:pt x="242" y="659"/>
                    <a:pt x="121" y="538"/>
                    <a:pt x="121" y="390"/>
                  </a:cubicBezTo>
                  <a:cubicBezTo>
                    <a:pt x="121" y="242"/>
                    <a:pt x="242" y="121"/>
                    <a:pt x="390" y="121"/>
                  </a:cubicBezTo>
                  <a:close/>
                  <a:moveTo>
                    <a:pt x="390" y="0"/>
                  </a:moveTo>
                  <a:cubicBezTo>
                    <a:pt x="177" y="0"/>
                    <a:pt x="0" y="177"/>
                    <a:pt x="0" y="390"/>
                  </a:cubicBezTo>
                  <a:cubicBezTo>
                    <a:pt x="0" y="603"/>
                    <a:pt x="177" y="780"/>
                    <a:pt x="390" y="780"/>
                  </a:cubicBezTo>
                  <a:cubicBezTo>
                    <a:pt x="603" y="780"/>
                    <a:pt x="780" y="603"/>
                    <a:pt x="780" y="390"/>
                  </a:cubicBezTo>
                  <a:cubicBezTo>
                    <a:pt x="780" y="177"/>
                    <a:pt x="603" y="0"/>
                    <a:pt x="3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1"/>
            <p:cNvSpPr/>
            <p:nvPr/>
          </p:nvSpPr>
          <p:spPr>
            <a:xfrm>
              <a:off x="6808356" y="3211239"/>
              <a:ext cx="38942" cy="38942"/>
            </a:xfrm>
            <a:custGeom>
              <a:rect b="b" l="l" r="r" t="t"/>
              <a:pathLst>
                <a:path extrusionOk="0" h="660" w="66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1"/>
            <p:cNvSpPr/>
            <p:nvPr/>
          </p:nvSpPr>
          <p:spPr>
            <a:xfrm>
              <a:off x="6805111" y="3207404"/>
              <a:ext cx="46022" cy="46081"/>
            </a:xfrm>
            <a:custGeom>
              <a:rect b="b" l="l" r="r" t="t"/>
              <a:pathLst>
                <a:path extrusionOk="0" h="781" w="78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1"/>
            <p:cNvSpPr/>
            <p:nvPr/>
          </p:nvSpPr>
          <p:spPr>
            <a:xfrm>
              <a:off x="6741564" y="3219441"/>
              <a:ext cx="22539" cy="21949"/>
            </a:xfrm>
            <a:custGeom>
              <a:rect b="b" l="l" r="r" t="t"/>
              <a:pathLst>
                <a:path extrusionOk="0" h="372" w="382">
                  <a:moveTo>
                    <a:pt x="196" y="112"/>
                  </a:moveTo>
                  <a:cubicBezTo>
                    <a:pt x="233" y="112"/>
                    <a:pt x="270" y="149"/>
                    <a:pt x="270" y="186"/>
                  </a:cubicBezTo>
                  <a:cubicBezTo>
                    <a:pt x="270" y="224"/>
                    <a:pt x="233" y="261"/>
                    <a:pt x="196" y="261"/>
                  </a:cubicBezTo>
                  <a:cubicBezTo>
                    <a:pt x="149" y="261"/>
                    <a:pt x="122" y="224"/>
                    <a:pt x="122" y="186"/>
                  </a:cubicBezTo>
                  <a:cubicBezTo>
                    <a:pt x="122" y="149"/>
                    <a:pt x="149" y="112"/>
                    <a:pt x="196" y="112"/>
                  </a:cubicBezTo>
                  <a:close/>
                  <a:moveTo>
                    <a:pt x="196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9"/>
                    <a:pt x="84" y="372"/>
                    <a:pt x="196" y="372"/>
                  </a:cubicBezTo>
                  <a:cubicBezTo>
                    <a:pt x="298" y="372"/>
                    <a:pt x="381" y="289"/>
                    <a:pt x="381" y="186"/>
                  </a:cubicBezTo>
                  <a:cubicBezTo>
                    <a:pt x="381" y="84"/>
                    <a:pt x="298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1"/>
            <p:cNvSpPr/>
            <p:nvPr/>
          </p:nvSpPr>
          <p:spPr>
            <a:xfrm>
              <a:off x="6697253" y="3219441"/>
              <a:ext cx="22480" cy="21949"/>
            </a:xfrm>
            <a:custGeom>
              <a:rect b="b" l="l" r="r" t="t"/>
              <a:pathLst>
                <a:path extrusionOk="0" h="372" w="381">
                  <a:moveTo>
                    <a:pt x="195" y="112"/>
                  </a:moveTo>
                  <a:cubicBezTo>
                    <a:pt x="233" y="112"/>
                    <a:pt x="270" y="149"/>
                    <a:pt x="270" y="186"/>
                  </a:cubicBezTo>
                  <a:cubicBezTo>
                    <a:pt x="270" y="224"/>
                    <a:pt x="233" y="261"/>
                    <a:pt x="195" y="261"/>
                  </a:cubicBezTo>
                  <a:cubicBezTo>
                    <a:pt x="149" y="261"/>
                    <a:pt x="121" y="224"/>
                    <a:pt x="121" y="186"/>
                  </a:cubicBezTo>
                  <a:cubicBezTo>
                    <a:pt x="121" y="149"/>
                    <a:pt x="149" y="112"/>
                    <a:pt x="195" y="112"/>
                  </a:cubicBezTo>
                  <a:close/>
                  <a:moveTo>
                    <a:pt x="195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9"/>
                    <a:pt x="84" y="372"/>
                    <a:pt x="195" y="372"/>
                  </a:cubicBezTo>
                  <a:cubicBezTo>
                    <a:pt x="297" y="372"/>
                    <a:pt x="381" y="289"/>
                    <a:pt x="381" y="186"/>
                  </a:cubicBezTo>
                  <a:cubicBezTo>
                    <a:pt x="381" y="84"/>
                    <a:pt x="297" y="1"/>
                    <a:pt x="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1"/>
            <p:cNvSpPr/>
            <p:nvPr/>
          </p:nvSpPr>
          <p:spPr>
            <a:xfrm>
              <a:off x="5844479" y="3294434"/>
              <a:ext cx="421514" cy="77824"/>
            </a:xfrm>
            <a:custGeom>
              <a:rect b="b" l="l" r="r" t="t"/>
              <a:pathLst>
                <a:path extrusionOk="0" h="1319" w="7144">
                  <a:moveTo>
                    <a:pt x="0" y="1"/>
                  </a:moveTo>
                  <a:lnTo>
                    <a:pt x="0" y="1318"/>
                  </a:lnTo>
                  <a:lnTo>
                    <a:pt x="7144" y="131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1"/>
            <p:cNvSpPr/>
            <p:nvPr/>
          </p:nvSpPr>
          <p:spPr>
            <a:xfrm>
              <a:off x="5841174" y="3291189"/>
              <a:ext cx="428122" cy="84315"/>
            </a:xfrm>
            <a:custGeom>
              <a:rect b="b" l="l" r="r" t="t"/>
              <a:pathLst>
                <a:path extrusionOk="0" h="1429" w="7256">
                  <a:moveTo>
                    <a:pt x="7135" y="111"/>
                  </a:moveTo>
                  <a:lnTo>
                    <a:pt x="7135" y="1317"/>
                  </a:lnTo>
                  <a:lnTo>
                    <a:pt x="112" y="1317"/>
                  </a:lnTo>
                  <a:lnTo>
                    <a:pt x="112" y="111"/>
                  </a:lnTo>
                  <a:close/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1373"/>
                  </a:lnTo>
                  <a:cubicBezTo>
                    <a:pt x="1" y="1401"/>
                    <a:pt x="29" y="1429"/>
                    <a:pt x="56" y="1429"/>
                  </a:cubicBezTo>
                  <a:lnTo>
                    <a:pt x="7200" y="1429"/>
                  </a:lnTo>
                  <a:cubicBezTo>
                    <a:pt x="7227" y="1429"/>
                    <a:pt x="7255" y="1401"/>
                    <a:pt x="7255" y="1373"/>
                  </a:cubicBezTo>
                  <a:lnTo>
                    <a:pt x="7255" y="56"/>
                  </a:lnTo>
                  <a:cubicBezTo>
                    <a:pt x="7255" y="28"/>
                    <a:pt x="7227" y="0"/>
                    <a:pt x="7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1"/>
            <p:cNvSpPr/>
            <p:nvPr/>
          </p:nvSpPr>
          <p:spPr>
            <a:xfrm>
              <a:off x="5257691" y="3542955"/>
              <a:ext cx="1595074" cy="130868"/>
            </a:xfrm>
            <a:custGeom>
              <a:rect b="b" l="l" r="r" t="t"/>
              <a:pathLst>
                <a:path extrusionOk="0" h="2218" w="27034">
                  <a:moveTo>
                    <a:pt x="2218" y="0"/>
                  </a:moveTo>
                  <a:cubicBezTo>
                    <a:pt x="1429" y="38"/>
                    <a:pt x="724" y="492"/>
                    <a:pt x="446" y="1160"/>
                  </a:cubicBezTo>
                  <a:lnTo>
                    <a:pt x="1" y="2218"/>
                  </a:lnTo>
                  <a:lnTo>
                    <a:pt x="27033" y="2218"/>
                  </a:lnTo>
                  <a:cubicBezTo>
                    <a:pt x="27033" y="1522"/>
                    <a:pt x="26653" y="900"/>
                    <a:pt x="26059" y="492"/>
                  </a:cubicBezTo>
                  <a:cubicBezTo>
                    <a:pt x="26031" y="474"/>
                    <a:pt x="26003" y="455"/>
                    <a:pt x="25976" y="436"/>
                  </a:cubicBezTo>
                  <a:cubicBezTo>
                    <a:pt x="25540" y="158"/>
                    <a:pt x="25002" y="0"/>
                    <a:pt x="244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1"/>
            <p:cNvSpPr/>
            <p:nvPr/>
          </p:nvSpPr>
          <p:spPr>
            <a:xfrm>
              <a:off x="5253856" y="3539120"/>
              <a:ext cx="1602744" cy="138538"/>
            </a:xfrm>
            <a:custGeom>
              <a:rect b="b" l="l" r="r" t="t"/>
              <a:pathLst>
                <a:path extrusionOk="0" h="2348" w="27164">
                  <a:moveTo>
                    <a:pt x="24482" y="121"/>
                  </a:moveTo>
                  <a:cubicBezTo>
                    <a:pt x="25029" y="121"/>
                    <a:pt x="25558" y="270"/>
                    <a:pt x="26004" y="548"/>
                  </a:cubicBezTo>
                  <a:lnTo>
                    <a:pt x="26031" y="566"/>
                  </a:lnTo>
                  <a:cubicBezTo>
                    <a:pt x="26050" y="576"/>
                    <a:pt x="26068" y="585"/>
                    <a:pt x="26087" y="603"/>
                  </a:cubicBezTo>
                  <a:cubicBezTo>
                    <a:pt x="26681" y="1002"/>
                    <a:pt x="27024" y="1596"/>
                    <a:pt x="27043" y="2227"/>
                  </a:cubicBezTo>
                  <a:lnTo>
                    <a:pt x="149" y="2227"/>
                  </a:lnTo>
                  <a:lnTo>
                    <a:pt x="558" y="1244"/>
                  </a:lnTo>
                  <a:cubicBezTo>
                    <a:pt x="836" y="603"/>
                    <a:pt x="1504" y="158"/>
                    <a:pt x="2283" y="121"/>
                  </a:cubicBezTo>
                  <a:close/>
                  <a:moveTo>
                    <a:pt x="2385" y="0"/>
                  </a:moveTo>
                  <a:cubicBezTo>
                    <a:pt x="2348" y="0"/>
                    <a:pt x="2320" y="10"/>
                    <a:pt x="2292" y="10"/>
                  </a:cubicBezTo>
                  <a:lnTo>
                    <a:pt x="2274" y="10"/>
                  </a:lnTo>
                  <a:cubicBezTo>
                    <a:pt x="1457" y="47"/>
                    <a:pt x="743" y="511"/>
                    <a:pt x="456" y="1197"/>
                  </a:cubicBezTo>
                  <a:lnTo>
                    <a:pt x="10" y="2264"/>
                  </a:lnTo>
                  <a:cubicBezTo>
                    <a:pt x="1" y="2283"/>
                    <a:pt x="1" y="2301"/>
                    <a:pt x="10" y="2320"/>
                  </a:cubicBezTo>
                  <a:cubicBezTo>
                    <a:pt x="29" y="2338"/>
                    <a:pt x="47" y="2347"/>
                    <a:pt x="66" y="2347"/>
                  </a:cubicBezTo>
                  <a:lnTo>
                    <a:pt x="27098" y="2347"/>
                  </a:lnTo>
                  <a:cubicBezTo>
                    <a:pt x="27135" y="2347"/>
                    <a:pt x="27163" y="2320"/>
                    <a:pt x="27163" y="2283"/>
                  </a:cubicBezTo>
                  <a:cubicBezTo>
                    <a:pt x="27163" y="1587"/>
                    <a:pt x="26792" y="937"/>
                    <a:pt x="26152" y="501"/>
                  </a:cubicBezTo>
                  <a:cubicBezTo>
                    <a:pt x="26133" y="492"/>
                    <a:pt x="26115" y="483"/>
                    <a:pt x="26087" y="464"/>
                  </a:cubicBezTo>
                  <a:lnTo>
                    <a:pt x="26068" y="455"/>
                  </a:lnTo>
                  <a:cubicBezTo>
                    <a:pt x="25605" y="158"/>
                    <a:pt x="25057" y="0"/>
                    <a:pt x="24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1"/>
            <p:cNvSpPr/>
            <p:nvPr/>
          </p:nvSpPr>
          <p:spPr>
            <a:xfrm>
              <a:off x="5425733" y="3573047"/>
              <a:ext cx="112813" cy="38352"/>
            </a:xfrm>
            <a:custGeom>
              <a:rect b="b" l="l" r="r" t="t"/>
              <a:pathLst>
                <a:path extrusionOk="0" h="650" w="1912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1"/>
            <p:cNvSpPr/>
            <p:nvPr/>
          </p:nvSpPr>
          <p:spPr>
            <a:xfrm>
              <a:off x="5422487" y="3569743"/>
              <a:ext cx="119893" cy="44960"/>
            </a:xfrm>
            <a:custGeom>
              <a:rect b="b" l="l" r="r" t="t"/>
              <a:pathLst>
                <a:path extrusionOk="0" h="762" w="2032">
                  <a:moveTo>
                    <a:pt x="1586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1" y="650"/>
                  </a:lnTo>
                  <a:lnTo>
                    <a:pt x="111" y="446"/>
                  </a:lnTo>
                  <a:cubicBezTo>
                    <a:pt x="111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1"/>
            <p:cNvSpPr/>
            <p:nvPr/>
          </p:nvSpPr>
          <p:spPr>
            <a:xfrm>
              <a:off x="5565334" y="3573047"/>
              <a:ext cx="113344" cy="38352"/>
            </a:xfrm>
            <a:custGeom>
              <a:rect b="b" l="l" r="r" t="t"/>
              <a:pathLst>
                <a:path extrusionOk="0" h="650" w="1921">
                  <a:moveTo>
                    <a:pt x="390" y="1"/>
                  </a:moveTo>
                  <a:cubicBezTo>
                    <a:pt x="17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21" y="650"/>
                  </a:lnTo>
                  <a:lnTo>
                    <a:pt x="1921" y="390"/>
                  </a:lnTo>
                  <a:cubicBezTo>
                    <a:pt x="192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1"/>
            <p:cNvSpPr/>
            <p:nvPr/>
          </p:nvSpPr>
          <p:spPr>
            <a:xfrm>
              <a:off x="5562030" y="3569743"/>
              <a:ext cx="119952" cy="44960"/>
            </a:xfrm>
            <a:custGeom>
              <a:rect b="b" l="l" r="r" t="t"/>
              <a:pathLst>
                <a:path extrusionOk="0" h="762" w="2033">
                  <a:moveTo>
                    <a:pt x="1587" y="122"/>
                  </a:moveTo>
                  <a:cubicBezTo>
                    <a:pt x="1773" y="122"/>
                    <a:pt x="1912" y="261"/>
                    <a:pt x="1912" y="446"/>
                  </a:cubicBezTo>
                  <a:lnTo>
                    <a:pt x="1912" y="650"/>
                  </a:lnTo>
                  <a:lnTo>
                    <a:pt x="121" y="650"/>
                  </a:lnTo>
                  <a:lnTo>
                    <a:pt x="121" y="446"/>
                  </a:lnTo>
                  <a:cubicBezTo>
                    <a:pt x="121" y="261"/>
                    <a:pt x="260" y="122"/>
                    <a:pt x="446" y="122"/>
                  </a:cubicBezTo>
                  <a:close/>
                  <a:moveTo>
                    <a:pt x="446" y="1"/>
                  </a:moveTo>
                  <a:cubicBezTo>
                    <a:pt x="196" y="1"/>
                    <a:pt x="1" y="205"/>
                    <a:pt x="1" y="446"/>
                  </a:cubicBezTo>
                  <a:lnTo>
                    <a:pt x="1" y="706"/>
                  </a:lnTo>
                  <a:cubicBezTo>
                    <a:pt x="1" y="743"/>
                    <a:pt x="29" y="762"/>
                    <a:pt x="56" y="762"/>
                  </a:cubicBezTo>
                  <a:lnTo>
                    <a:pt x="1977" y="762"/>
                  </a:lnTo>
                  <a:cubicBezTo>
                    <a:pt x="2004" y="762"/>
                    <a:pt x="203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1"/>
            <p:cNvSpPr/>
            <p:nvPr/>
          </p:nvSpPr>
          <p:spPr>
            <a:xfrm>
              <a:off x="5708712" y="3573047"/>
              <a:ext cx="112813" cy="38352"/>
            </a:xfrm>
            <a:custGeom>
              <a:rect b="b" l="l" r="r" t="t"/>
              <a:pathLst>
                <a:path extrusionOk="0" h="650" w="1912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1"/>
            <p:cNvSpPr/>
            <p:nvPr/>
          </p:nvSpPr>
          <p:spPr>
            <a:xfrm>
              <a:off x="5705467" y="3569743"/>
              <a:ext cx="119893" cy="44960"/>
            </a:xfrm>
            <a:custGeom>
              <a:rect b="b" l="l" r="r" t="t"/>
              <a:pathLst>
                <a:path extrusionOk="0" h="762" w="2032">
                  <a:moveTo>
                    <a:pt x="1587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3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1"/>
            <p:cNvSpPr/>
            <p:nvPr/>
          </p:nvSpPr>
          <p:spPr>
            <a:xfrm>
              <a:off x="5848314" y="3573047"/>
              <a:ext cx="112813" cy="38352"/>
            </a:xfrm>
            <a:custGeom>
              <a:rect b="b" l="l" r="r" t="t"/>
              <a:pathLst>
                <a:path extrusionOk="0" h="650" w="1912">
                  <a:moveTo>
                    <a:pt x="381" y="1"/>
                  </a:moveTo>
                  <a:cubicBezTo>
                    <a:pt x="17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90"/>
                  </a:lnTo>
                  <a:cubicBezTo>
                    <a:pt x="191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1"/>
            <p:cNvSpPr/>
            <p:nvPr/>
          </p:nvSpPr>
          <p:spPr>
            <a:xfrm>
              <a:off x="5845010" y="3569743"/>
              <a:ext cx="119952" cy="44960"/>
            </a:xfrm>
            <a:custGeom>
              <a:rect b="b" l="l" r="r" t="t"/>
              <a:pathLst>
                <a:path extrusionOk="0" h="762" w="2033">
                  <a:moveTo>
                    <a:pt x="1587" y="122"/>
                  </a:moveTo>
                  <a:cubicBezTo>
                    <a:pt x="1763" y="122"/>
                    <a:pt x="1912" y="261"/>
                    <a:pt x="1912" y="44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1" y="122"/>
                    <a:pt x="437" y="122"/>
                  </a:cubicBezTo>
                  <a:close/>
                  <a:moveTo>
                    <a:pt x="437" y="1"/>
                  </a:moveTo>
                  <a:cubicBezTo>
                    <a:pt x="196" y="1"/>
                    <a:pt x="1" y="205"/>
                    <a:pt x="1" y="446"/>
                  </a:cubicBezTo>
                  <a:lnTo>
                    <a:pt x="1" y="706"/>
                  </a:lnTo>
                  <a:cubicBezTo>
                    <a:pt x="1" y="743"/>
                    <a:pt x="29" y="762"/>
                    <a:pt x="56" y="762"/>
                  </a:cubicBezTo>
                  <a:lnTo>
                    <a:pt x="1967" y="762"/>
                  </a:lnTo>
                  <a:cubicBezTo>
                    <a:pt x="2005" y="762"/>
                    <a:pt x="203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1"/>
            <p:cNvSpPr/>
            <p:nvPr/>
          </p:nvSpPr>
          <p:spPr>
            <a:xfrm>
              <a:off x="5990099" y="3573047"/>
              <a:ext cx="112813" cy="38352"/>
            </a:xfrm>
            <a:custGeom>
              <a:rect b="b" l="l" r="r" t="t"/>
              <a:pathLst>
                <a:path extrusionOk="0" h="650" w="1912">
                  <a:moveTo>
                    <a:pt x="380" y="1"/>
                  </a:moveTo>
                  <a:cubicBezTo>
                    <a:pt x="16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90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1"/>
            <p:cNvSpPr/>
            <p:nvPr/>
          </p:nvSpPr>
          <p:spPr>
            <a:xfrm>
              <a:off x="5986794" y="3569743"/>
              <a:ext cx="119362" cy="44960"/>
            </a:xfrm>
            <a:custGeom>
              <a:rect b="b" l="l" r="r" t="t"/>
              <a:pathLst>
                <a:path extrusionOk="0" h="762" w="2023">
                  <a:moveTo>
                    <a:pt x="1587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19" y="762"/>
                    <a:pt x="56" y="762"/>
                  </a:cubicBezTo>
                  <a:lnTo>
                    <a:pt x="1967" y="762"/>
                  </a:lnTo>
                  <a:cubicBezTo>
                    <a:pt x="1995" y="762"/>
                    <a:pt x="2023" y="743"/>
                    <a:pt x="2023" y="706"/>
                  </a:cubicBezTo>
                  <a:lnTo>
                    <a:pt x="2023" y="446"/>
                  </a:lnTo>
                  <a:cubicBezTo>
                    <a:pt x="2023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1"/>
            <p:cNvSpPr/>
            <p:nvPr/>
          </p:nvSpPr>
          <p:spPr>
            <a:xfrm>
              <a:off x="6129641" y="3573047"/>
              <a:ext cx="112813" cy="38352"/>
            </a:xfrm>
            <a:custGeom>
              <a:rect b="b" l="l" r="r" t="t"/>
              <a:pathLst>
                <a:path extrusionOk="0" h="650" w="1912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21"/>
            <p:cNvSpPr/>
            <p:nvPr/>
          </p:nvSpPr>
          <p:spPr>
            <a:xfrm>
              <a:off x="6126337" y="3569743"/>
              <a:ext cx="119421" cy="44960"/>
            </a:xfrm>
            <a:custGeom>
              <a:rect b="b" l="l" r="r" t="t"/>
              <a:pathLst>
                <a:path extrusionOk="0" h="762" w="2024">
                  <a:moveTo>
                    <a:pt x="1587" y="122"/>
                  </a:moveTo>
                  <a:cubicBezTo>
                    <a:pt x="1764" y="122"/>
                    <a:pt x="1912" y="261"/>
                    <a:pt x="1912" y="44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1" y="122"/>
                    <a:pt x="437" y="122"/>
                  </a:cubicBezTo>
                  <a:close/>
                  <a:moveTo>
                    <a:pt x="437" y="1"/>
                  </a:moveTo>
                  <a:cubicBezTo>
                    <a:pt x="196" y="1"/>
                    <a:pt x="1" y="205"/>
                    <a:pt x="1" y="446"/>
                  </a:cubicBezTo>
                  <a:lnTo>
                    <a:pt x="1" y="706"/>
                  </a:lnTo>
                  <a:cubicBezTo>
                    <a:pt x="1" y="743"/>
                    <a:pt x="29" y="762"/>
                    <a:pt x="57" y="762"/>
                  </a:cubicBezTo>
                  <a:lnTo>
                    <a:pt x="1968" y="762"/>
                  </a:lnTo>
                  <a:cubicBezTo>
                    <a:pt x="2005" y="762"/>
                    <a:pt x="2023" y="743"/>
                    <a:pt x="2023" y="706"/>
                  </a:cubicBezTo>
                  <a:lnTo>
                    <a:pt x="2023" y="446"/>
                  </a:lnTo>
                  <a:cubicBezTo>
                    <a:pt x="2023" y="196"/>
                    <a:pt x="1829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21"/>
            <p:cNvSpPr/>
            <p:nvPr/>
          </p:nvSpPr>
          <p:spPr>
            <a:xfrm>
              <a:off x="6273078" y="3573047"/>
              <a:ext cx="112813" cy="38352"/>
            </a:xfrm>
            <a:custGeom>
              <a:rect b="b" l="l" r="r" t="t"/>
              <a:pathLst>
                <a:path extrusionOk="0" h="650" w="1912">
                  <a:moveTo>
                    <a:pt x="380" y="1"/>
                  </a:moveTo>
                  <a:cubicBezTo>
                    <a:pt x="16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90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1"/>
            <p:cNvSpPr/>
            <p:nvPr/>
          </p:nvSpPr>
          <p:spPr>
            <a:xfrm>
              <a:off x="6269243" y="3569743"/>
              <a:ext cx="119893" cy="44960"/>
            </a:xfrm>
            <a:custGeom>
              <a:rect b="b" l="l" r="r" t="t"/>
              <a:pathLst>
                <a:path extrusionOk="0" h="762" w="2032">
                  <a:moveTo>
                    <a:pt x="1596" y="122"/>
                  </a:moveTo>
                  <a:cubicBezTo>
                    <a:pt x="1772" y="122"/>
                    <a:pt x="1920" y="261"/>
                    <a:pt x="1920" y="446"/>
                  </a:cubicBezTo>
                  <a:lnTo>
                    <a:pt x="1920" y="650"/>
                  </a:lnTo>
                  <a:lnTo>
                    <a:pt x="121" y="650"/>
                  </a:lnTo>
                  <a:lnTo>
                    <a:pt x="121" y="446"/>
                  </a:lnTo>
                  <a:cubicBezTo>
                    <a:pt x="121" y="261"/>
                    <a:pt x="269" y="122"/>
                    <a:pt x="445" y="122"/>
                  </a:cubicBezTo>
                  <a:close/>
                  <a:moveTo>
                    <a:pt x="445" y="1"/>
                  </a:moveTo>
                  <a:cubicBezTo>
                    <a:pt x="204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65" y="762"/>
                  </a:cubicBezTo>
                  <a:lnTo>
                    <a:pt x="1976" y="762"/>
                  </a:lnTo>
                  <a:cubicBezTo>
                    <a:pt x="2004" y="762"/>
                    <a:pt x="203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37" y="1"/>
                    <a:pt x="1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1"/>
            <p:cNvSpPr/>
            <p:nvPr/>
          </p:nvSpPr>
          <p:spPr>
            <a:xfrm>
              <a:off x="6412621" y="3573047"/>
              <a:ext cx="112813" cy="38352"/>
            </a:xfrm>
            <a:custGeom>
              <a:rect b="b" l="l" r="r" t="t"/>
              <a:pathLst>
                <a:path extrusionOk="0" h="650" w="1912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1"/>
            <p:cNvSpPr/>
            <p:nvPr/>
          </p:nvSpPr>
          <p:spPr>
            <a:xfrm>
              <a:off x="6409376" y="3569743"/>
              <a:ext cx="119362" cy="44960"/>
            </a:xfrm>
            <a:custGeom>
              <a:rect b="b" l="l" r="r" t="t"/>
              <a:pathLst>
                <a:path extrusionOk="0" h="762" w="2023">
                  <a:moveTo>
                    <a:pt x="1586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1" y="650"/>
                  </a:lnTo>
                  <a:lnTo>
                    <a:pt x="111" y="446"/>
                  </a:lnTo>
                  <a:cubicBezTo>
                    <a:pt x="111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2" y="743"/>
                    <a:pt x="2022" y="706"/>
                  </a:cubicBezTo>
                  <a:lnTo>
                    <a:pt x="2022" y="446"/>
                  </a:lnTo>
                  <a:cubicBezTo>
                    <a:pt x="2022" y="196"/>
                    <a:pt x="1828" y="1"/>
                    <a:pt x="1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21"/>
            <p:cNvSpPr/>
            <p:nvPr/>
          </p:nvSpPr>
          <p:spPr>
            <a:xfrm>
              <a:off x="6559303" y="3573047"/>
              <a:ext cx="112813" cy="38352"/>
            </a:xfrm>
            <a:custGeom>
              <a:rect b="b" l="l" r="r" t="t"/>
              <a:pathLst>
                <a:path extrusionOk="0" h="650" w="1912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21"/>
            <p:cNvSpPr/>
            <p:nvPr/>
          </p:nvSpPr>
          <p:spPr>
            <a:xfrm>
              <a:off x="6556058" y="3569743"/>
              <a:ext cx="119362" cy="44960"/>
            </a:xfrm>
            <a:custGeom>
              <a:rect b="b" l="l" r="r" t="t"/>
              <a:pathLst>
                <a:path extrusionOk="0" h="762" w="2023">
                  <a:moveTo>
                    <a:pt x="1587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3" y="743"/>
                    <a:pt x="2023" y="706"/>
                  </a:cubicBezTo>
                  <a:lnTo>
                    <a:pt x="2023" y="446"/>
                  </a:lnTo>
                  <a:cubicBezTo>
                    <a:pt x="2023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1"/>
            <p:cNvSpPr/>
            <p:nvPr/>
          </p:nvSpPr>
          <p:spPr>
            <a:xfrm>
              <a:off x="5359531" y="3599304"/>
              <a:ext cx="112813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1"/>
            <p:cNvSpPr/>
            <p:nvPr/>
          </p:nvSpPr>
          <p:spPr>
            <a:xfrm>
              <a:off x="5356227" y="3596058"/>
              <a:ext cx="119362" cy="44901"/>
            </a:xfrm>
            <a:custGeom>
              <a:rect b="b" l="l" r="r" t="t"/>
              <a:pathLst>
                <a:path extrusionOk="0" h="761" w="2023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1"/>
            <p:cNvSpPr/>
            <p:nvPr/>
          </p:nvSpPr>
          <p:spPr>
            <a:xfrm>
              <a:off x="5499074" y="3599304"/>
              <a:ext cx="112813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77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1"/>
            <p:cNvSpPr/>
            <p:nvPr/>
          </p:nvSpPr>
          <p:spPr>
            <a:xfrm>
              <a:off x="5495828" y="3596058"/>
              <a:ext cx="119893" cy="44901"/>
            </a:xfrm>
            <a:custGeom>
              <a:rect b="b" l="l" r="r" t="t"/>
              <a:pathLst>
                <a:path extrusionOk="0" h="761" w="2032">
                  <a:moveTo>
                    <a:pt x="1587" y="112"/>
                  </a:moveTo>
                  <a:cubicBezTo>
                    <a:pt x="1763" y="112"/>
                    <a:pt x="1911" y="260"/>
                    <a:pt x="1911" y="43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6" y="112"/>
                  </a:cubicBezTo>
                  <a:close/>
                  <a:moveTo>
                    <a:pt x="436" y="0"/>
                  </a:moveTo>
                  <a:cubicBezTo>
                    <a:pt x="195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56" y="761"/>
                  </a:cubicBezTo>
                  <a:lnTo>
                    <a:pt x="196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1"/>
            <p:cNvSpPr/>
            <p:nvPr/>
          </p:nvSpPr>
          <p:spPr>
            <a:xfrm>
              <a:off x="5642510" y="3599304"/>
              <a:ext cx="112813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1"/>
            <p:cNvSpPr/>
            <p:nvPr/>
          </p:nvSpPr>
          <p:spPr>
            <a:xfrm>
              <a:off x="5639206" y="3596058"/>
              <a:ext cx="119421" cy="44901"/>
            </a:xfrm>
            <a:custGeom>
              <a:rect b="b" l="l" r="r" t="t"/>
              <a:pathLst>
                <a:path extrusionOk="0" h="761" w="2024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1"/>
            <p:cNvSpPr/>
            <p:nvPr/>
          </p:nvSpPr>
          <p:spPr>
            <a:xfrm>
              <a:off x="5782053" y="3599304"/>
              <a:ext cx="112813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77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1"/>
            <p:cNvSpPr/>
            <p:nvPr/>
          </p:nvSpPr>
          <p:spPr>
            <a:xfrm>
              <a:off x="5778808" y="3596058"/>
              <a:ext cx="119893" cy="44901"/>
            </a:xfrm>
            <a:custGeom>
              <a:rect b="b" l="l" r="r" t="t"/>
              <a:pathLst>
                <a:path extrusionOk="0" h="761" w="2032">
                  <a:moveTo>
                    <a:pt x="1587" y="112"/>
                  </a:moveTo>
                  <a:cubicBezTo>
                    <a:pt x="1763" y="112"/>
                    <a:pt x="1911" y="260"/>
                    <a:pt x="1911" y="43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6" y="112"/>
                  </a:cubicBezTo>
                  <a:close/>
                  <a:moveTo>
                    <a:pt x="436" y="0"/>
                  </a:moveTo>
                  <a:cubicBezTo>
                    <a:pt x="195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56" y="761"/>
                  </a:cubicBezTo>
                  <a:lnTo>
                    <a:pt x="1967" y="761"/>
                  </a:lnTo>
                  <a:cubicBezTo>
                    <a:pt x="2004" y="761"/>
                    <a:pt x="2023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1"/>
            <p:cNvSpPr/>
            <p:nvPr/>
          </p:nvSpPr>
          <p:spPr>
            <a:xfrm>
              <a:off x="5923307" y="3599304"/>
              <a:ext cx="113344" cy="38411"/>
            </a:xfrm>
            <a:custGeom>
              <a:rect b="b" l="l" r="r" t="t"/>
              <a:pathLst>
                <a:path extrusionOk="0" h="651" w="1921">
                  <a:moveTo>
                    <a:pt x="390" y="1"/>
                  </a:moveTo>
                  <a:cubicBezTo>
                    <a:pt x="17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21" y="650"/>
                  </a:lnTo>
                  <a:lnTo>
                    <a:pt x="1921" y="381"/>
                  </a:lnTo>
                  <a:cubicBezTo>
                    <a:pt x="192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1"/>
            <p:cNvSpPr/>
            <p:nvPr/>
          </p:nvSpPr>
          <p:spPr>
            <a:xfrm>
              <a:off x="5920003" y="3596058"/>
              <a:ext cx="119952" cy="44901"/>
            </a:xfrm>
            <a:custGeom>
              <a:rect b="b" l="l" r="r" t="t"/>
              <a:pathLst>
                <a:path extrusionOk="0" h="761" w="2033">
                  <a:moveTo>
                    <a:pt x="1587" y="112"/>
                  </a:moveTo>
                  <a:cubicBezTo>
                    <a:pt x="177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21" y="650"/>
                  </a:lnTo>
                  <a:lnTo>
                    <a:pt x="121" y="436"/>
                  </a:lnTo>
                  <a:cubicBezTo>
                    <a:pt x="121" y="260"/>
                    <a:pt x="260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20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29" y="761"/>
                    <a:pt x="56" y="761"/>
                  </a:cubicBezTo>
                  <a:lnTo>
                    <a:pt x="197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37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1"/>
            <p:cNvSpPr/>
            <p:nvPr/>
          </p:nvSpPr>
          <p:spPr>
            <a:xfrm>
              <a:off x="6063440" y="3599304"/>
              <a:ext cx="112813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1"/>
            <p:cNvSpPr/>
            <p:nvPr/>
          </p:nvSpPr>
          <p:spPr>
            <a:xfrm>
              <a:off x="6060136" y="3596058"/>
              <a:ext cx="119362" cy="44901"/>
            </a:xfrm>
            <a:custGeom>
              <a:rect b="b" l="l" r="r" t="t"/>
              <a:pathLst>
                <a:path extrusionOk="0" h="761" w="2023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1"/>
            <p:cNvSpPr/>
            <p:nvPr/>
          </p:nvSpPr>
          <p:spPr>
            <a:xfrm>
              <a:off x="6206818" y="3599304"/>
              <a:ext cx="112813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68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35" y="1"/>
                    <a:pt x="15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1"/>
            <p:cNvSpPr/>
            <p:nvPr/>
          </p:nvSpPr>
          <p:spPr>
            <a:xfrm>
              <a:off x="6202982" y="3596058"/>
              <a:ext cx="119952" cy="44901"/>
            </a:xfrm>
            <a:custGeom>
              <a:rect b="b" l="l" r="r" t="t"/>
              <a:pathLst>
                <a:path extrusionOk="0" h="761" w="2033">
                  <a:moveTo>
                    <a:pt x="1587" y="112"/>
                  </a:moveTo>
                  <a:cubicBezTo>
                    <a:pt x="177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21" y="650"/>
                  </a:lnTo>
                  <a:lnTo>
                    <a:pt x="121" y="436"/>
                  </a:lnTo>
                  <a:cubicBezTo>
                    <a:pt x="121" y="260"/>
                    <a:pt x="260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20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29" y="761"/>
                    <a:pt x="66" y="761"/>
                  </a:cubicBezTo>
                  <a:lnTo>
                    <a:pt x="197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38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1"/>
            <p:cNvSpPr/>
            <p:nvPr/>
          </p:nvSpPr>
          <p:spPr>
            <a:xfrm>
              <a:off x="6346419" y="3599304"/>
              <a:ext cx="112813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1"/>
            <p:cNvSpPr/>
            <p:nvPr/>
          </p:nvSpPr>
          <p:spPr>
            <a:xfrm>
              <a:off x="6342584" y="3596058"/>
              <a:ext cx="119893" cy="44901"/>
            </a:xfrm>
            <a:custGeom>
              <a:rect b="b" l="l" r="r" t="t"/>
              <a:pathLst>
                <a:path extrusionOk="0" h="761" w="2032">
                  <a:moveTo>
                    <a:pt x="1596" y="112"/>
                  </a:moveTo>
                  <a:cubicBezTo>
                    <a:pt x="1772" y="112"/>
                    <a:pt x="1921" y="260"/>
                    <a:pt x="1921" y="436"/>
                  </a:cubicBezTo>
                  <a:lnTo>
                    <a:pt x="1921" y="650"/>
                  </a:lnTo>
                  <a:lnTo>
                    <a:pt x="121" y="650"/>
                  </a:lnTo>
                  <a:lnTo>
                    <a:pt x="121" y="436"/>
                  </a:lnTo>
                  <a:cubicBezTo>
                    <a:pt x="121" y="260"/>
                    <a:pt x="269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204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65" y="761"/>
                  </a:cubicBezTo>
                  <a:lnTo>
                    <a:pt x="1976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37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1"/>
            <p:cNvSpPr/>
            <p:nvPr/>
          </p:nvSpPr>
          <p:spPr>
            <a:xfrm>
              <a:off x="6493101" y="3599304"/>
              <a:ext cx="112813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1"/>
            <p:cNvSpPr/>
            <p:nvPr/>
          </p:nvSpPr>
          <p:spPr>
            <a:xfrm>
              <a:off x="6489797" y="3596058"/>
              <a:ext cx="119421" cy="44901"/>
            </a:xfrm>
            <a:custGeom>
              <a:rect b="b" l="l" r="r" t="t"/>
              <a:pathLst>
                <a:path extrusionOk="0" h="761" w="2024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1"/>
            <p:cNvSpPr/>
            <p:nvPr/>
          </p:nvSpPr>
          <p:spPr>
            <a:xfrm>
              <a:off x="6632644" y="3599304"/>
              <a:ext cx="112813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77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1"/>
            <p:cNvSpPr/>
            <p:nvPr/>
          </p:nvSpPr>
          <p:spPr>
            <a:xfrm>
              <a:off x="6629399" y="3596058"/>
              <a:ext cx="119893" cy="44901"/>
            </a:xfrm>
            <a:custGeom>
              <a:rect b="b" l="l" r="r" t="t"/>
              <a:pathLst>
                <a:path extrusionOk="0" h="761" w="2032">
                  <a:moveTo>
                    <a:pt x="1587" y="112"/>
                  </a:moveTo>
                  <a:cubicBezTo>
                    <a:pt x="1763" y="112"/>
                    <a:pt x="1911" y="260"/>
                    <a:pt x="1911" y="43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6" y="112"/>
                  </a:cubicBezTo>
                  <a:close/>
                  <a:moveTo>
                    <a:pt x="436" y="0"/>
                  </a:moveTo>
                  <a:cubicBezTo>
                    <a:pt x="195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56" y="761"/>
                  </a:cubicBezTo>
                  <a:lnTo>
                    <a:pt x="196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1"/>
            <p:cNvSpPr/>
            <p:nvPr/>
          </p:nvSpPr>
          <p:spPr>
            <a:xfrm>
              <a:off x="5370447" y="2293916"/>
              <a:ext cx="907045" cy="792050"/>
            </a:xfrm>
            <a:custGeom>
              <a:rect b="b" l="l" r="r" t="t"/>
              <a:pathLst>
                <a:path extrusionOk="0" h="13424" w="15373">
                  <a:moveTo>
                    <a:pt x="465" y="0"/>
                  </a:moveTo>
                  <a:cubicBezTo>
                    <a:pt x="214" y="0"/>
                    <a:pt x="1" y="213"/>
                    <a:pt x="1" y="464"/>
                  </a:cubicBezTo>
                  <a:lnTo>
                    <a:pt x="1" y="12960"/>
                  </a:lnTo>
                  <a:cubicBezTo>
                    <a:pt x="1" y="13210"/>
                    <a:pt x="214" y="13423"/>
                    <a:pt x="465" y="13423"/>
                  </a:cubicBezTo>
                  <a:lnTo>
                    <a:pt x="14909" y="13423"/>
                  </a:lnTo>
                  <a:cubicBezTo>
                    <a:pt x="15168" y="13423"/>
                    <a:pt x="15372" y="13210"/>
                    <a:pt x="15372" y="12960"/>
                  </a:cubicBezTo>
                  <a:lnTo>
                    <a:pt x="15372" y="464"/>
                  </a:lnTo>
                  <a:cubicBezTo>
                    <a:pt x="15372" y="204"/>
                    <a:pt x="15168" y="0"/>
                    <a:pt x="149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1"/>
            <p:cNvSpPr/>
            <p:nvPr/>
          </p:nvSpPr>
          <p:spPr>
            <a:xfrm>
              <a:off x="5367201" y="2290611"/>
              <a:ext cx="913595" cy="798658"/>
            </a:xfrm>
            <a:custGeom>
              <a:rect b="b" l="l" r="r" t="t"/>
              <a:pathLst>
                <a:path extrusionOk="0" h="13536" w="15484">
                  <a:moveTo>
                    <a:pt x="14964" y="112"/>
                  </a:moveTo>
                  <a:cubicBezTo>
                    <a:pt x="15186" y="112"/>
                    <a:pt x="15372" y="297"/>
                    <a:pt x="15372" y="520"/>
                  </a:cubicBezTo>
                  <a:lnTo>
                    <a:pt x="15372" y="13016"/>
                  </a:lnTo>
                  <a:cubicBezTo>
                    <a:pt x="15372" y="13238"/>
                    <a:pt x="15186" y="13414"/>
                    <a:pt x="14964" y="13414"/>
                  </a:cubicBezTo>
                  <a:lnTo>
                    <a:pt x="520" y="13414"/>
                  </a:lnTo>
                  <a:cubicBezTo>
                    <a:pt x="297" y="13414"/>
                    <a:pt x="112" y="13238"/>
                    <a:pt x="112" y="13016"/>
                  </a:cubicBezTo>
                  <a:lnTo>
                    <a:pt x="112" y="520"/>
                  </a:lnTo>
                  <a:cubicBezTo>
                    <a:pt x="112" y="297"/>
                    <a:pt x="297" y="112"/>
                    <a:pt x="520" y="112"/>
                  </a:cubicBezTo>
                  <a:close/>
                  <a:moveTo>
                    <a:pt x="520" y="0"/>
                  </a:moveTo>
                  <a:cubicBezTo>
                    <a:pt x="232" y="0"/>
                    <a:pt x="0" y="232"/>
                    <a:pt x="0" y="520"/>
                  </a:cubicBezTo>
                  <a:lnTo>
                    <a:pt x="0" y="13016"/>
                  </a:lnTo>
                  <a:cubicBezTo>
                    <a:pt x="0" y="13303"/>
                    <a:pt x="232" y="13535"/>
                    <a:pt x="520" y="13535"/>
                  </a:cubicBezTo>
                  <a:lnTo>
                    <a:pt x="14964" y="13535"/>
                  </a:lnTo>
                  <a:cubicBezTo>
                    <a:pt x="15251" y="13535"/>
                    <a:pt x="15483" y="13303"/>
                    <a:pt x="15483" y="13016"/>
                  </a:cubicBezTo>
                  <a:lnTo>
                    <a:pt x="15483" y="520"/>
                  </a:lnTo>
                  <a:cubicBezTo>
                    <a:pt x="15483" y="232"/>
                    <a:pt x="15251" y="0"/>
                    <a:pt x="149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1"/>
            <p:cNvSpPr/>
            <p:nvPr/>
          </p:nvSpPr>
          <p:spPr>
            <a:xfrm>
              <a:off x="5370447" y="2293916"/>
              <a:ext cx="907045" cy="72278"/>
            </a:xfrm>
            <a:custGeom>
              <a:rect b="b" l="l" r="r" t="t"/>
              <a:pathLst>
                <a:path extrusionOk="0" h="1225" w="15373">
                  <a:moveTo>
                    <a:pt x="465" y="0"/>
                  </a:moveTo>
                  <a:cubicBezTo>
                    <a:pt x="214" y="0"/>
                    <a:pt x="1" y="204"/>
                    <a:pt x="1" y="464"/>
                  </a:cubicBezTo>
                  <a:lnTo>
                    <a:pt x="1" y="1225"/>
                  </a:lnTo>
                  <a:lnTo>
                    <a:pt x="15372" y="1225"/>
                  </a:lnTo>
                  <a:lnTo>
                    <a:pt x="15372" y="464"/>
                  </a:lnTo>
                  <a:cubicBezTo>
                    <a:pt x="15372" y="204"/>
                    <a:pt x="15168" y="0"/>
                    <a:pt x="14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1"/>
            <p:cNvSpPr/>
            <p:nvPr/>
          </p:nvSpPr>
          <p:spPr>
            <a:xfrm>
              <a:off x="5367201" y="2290611"/>
              <a:ext cx="913595" cy="78886"/>
            </a:xfrm>
            <a:custGeom>
              <a:rect b="b" l="l" r="r" t="t"/>
              <a:pathLst>
                <a:path extrusionOk="0" h="1337" w="15484">
                  <a:moveTo>
                    <a:pt x="14964" y="112"/>
                  </a:moveTo>
                  <a:cubicBezTo>
                    <a:pt x="15186" y="112"/>
                    <a:pt x="15372" y="297"/>
                    <a:pt x="15372" y="520"/>
                  </a:cubicBezTo>
                  <a:lnTo>
                    <a:pt x="15372" y="1225"/>
                  </a:lnTo>
                  <a:lnTo>
                    <a:pt x="112" y="1225"/>
                  </a:lnTo>
                  <a:lnTo>
                    <a:pt x="112" y="520"/>
                  </a:lnTo>
                  <a:cubicBezTo>
                    <a:pt x="112" y="297"/>
                    <a:pt x="297" y="112"/>
                    <a:pt x="520" y="112"/>
                  </a:cubicBezTo>
                  <a:close/>
                  <a:moveTo>
                    <a:pt x="520" y="0"/>
                  </a:moveTo>
                  <a:cubicBezTo>
                    <a:pt x="232" y="0"/>
                    <a:pt x="0" y="232"/>
                    <a:pt x="0" y="520"/>
                  </a:cubicBezTo>
                  <a:lnTo>
                    <a:pt x="0" y="1336"/>
                  </a:lnTo>
                  <a:lnTo>
                    <a:pt x="15483" y="1336"/>
                  </a:lnTo>
                  <a:lnTo>
                    <a:pt x="15483" y="520"/>
                  </a:lnTo>
                  <a:cubicBezTo>
                    <a:pt x="15483" y="232"/>
                    <a:pt x="15251" y="0"/>
                    <a:pt x="149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1"/>
            <p:cNvSpPr/>
            <p:nvPr/>
          </p:nvSpPr>
          <p:spPr>
            <a:xfrm>
              <a:off x="5462433" y="2316868"/>
              <a:ext cx="31271" cy="31271"/>
            </a:xfrm>
            <a:custGeom>
              <a:rect b="b" l="l" r="r" t="t"/>
              <a:pathLst>
                <a:path extrusionOk="0" h="530" w="530">
                  <a:moveTo>
                    <a:pt x="260" y="112"/>
                  </a:moveTo>
                  <a:cubicBezTo>
                    <a:pt x="344" y="112"/>
                    <a:pt x="409" y="177"/>
                    <a:pt x="409" y="260"/>
                  </a:cubicBezTo>
                  <a:cubicBezTo>
                    <a:pt x="409" y="344"/>
                    <a:pt x="344" y="409"/>
                    <a:pt x="260" y="409"/>
                  </a:cubicBezTo>
                  <a:cubicBezTo>
                    <a:pt x="186" y="409"/>
                    <a:pt x="112" y="344"/>
                    <a:pt x="112" y="260"/>
                  </a:cubicBezTo>
                  <a:cubicBezTo>
                    <a:pt x="112" y="177"/>
                    <a:pt x="186" y="112"/>
                    <a:pt x="260" y="112"/>
                  </a:cubicBezTo>
                  <a:close/>
                  <a:moveTo>
                    <a:pt x="260" y="1"/>
                  </a:moveTo>
                  <a:cubicBezTo>
                    <a:pt x="121" y="1"/>
                    <a:pt x="0" y="112"/>
                    <a:pt x="0" y="260"/>
                  </a:cubicBezTo>
                  <a:cubicBezTo>
                    <a:pt x="0" y="409"/>
                    <a:pt x="121" y="530"/>
                    <a:pt x="260" y="530"/>
                  </a:cubicBezTo>
                  <a:cubicBezTo>
                    <a:pt x="409" y="530"/>
                    <a:pt x="529" y="409"/>
                    <a:pt x="529" y="260"/>
                  </a:cubicBezTo>
                  <a:cubicBezTo>
                    <a:pt x="529" y="112"/>
                    <a:pt x="409" y="1"/>
                    <a:pt x="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1"/>
            <p:cNvSpPr/>
            <p:nvPr/>
          </p:nvSpPr>
          <p:spPr>
            <a:xfrm>
              <a:off x="5510048" y="2316868"/>
              <a:ext cx="31271" cy="31271"/>
            </a:xfrm>
            <a:custGeom>
              <a:rect b="b" l="l" r="r" t="t"/>
              <a:pathLst>
                <a:path extrusionOk="0" h="530" w="530">
                  <a:moveTo>
                    <a:pt x="260" y="112"/>
                  </a:moveTo>
                  <a:cubicBezTo>
                    <a:pt x="344" y="112"/>
                    <a:pt x="409" y="177"/>
                    <a:pt x="409" y="260"/>
                  </a:cubicBezTo>
                  <a:cubicBezTo>
                    <a:pt x="409" y="344"/>
                    <a:pt x="344" y="409"/>
                    <a:pt x="260" y="409"/>
                  </a:cubicBezTo>
                  <a:cubicBezTo>
                    <a:pt x="177" y="409"/>
                    <a:pt x="112" y="344"/>
                    <a:pt x="112" y="260"/>
                  </a:cubicBezTo>
                  <a:cubicBezTo>
                    <a:pt x="112" y="177"/>
                    <a:pt x="177" y="112"/>
                    <a:pt x="260" y="112"/>
                  </a:cubicBezTo>
                  <a:close/>
                  <a:moveTo>
                    <a:pt x="260" y="1"/>
                  </a:moveTo>
                  <a:cubicBezTo>
                    <a:pt x="112" y="1"/>
                    <a:pt x="0" y="112"/>
                    <a:pt x="0" y="260"/>
                  </a:cubicBezTo>
                  <a:cubicBezTo>
                    <a:pt x="0" y="409"/>
                    <a:pt x="121" y="530"/>
                    <a:pt x="260" y="530"/>
                  </a:cubicBezTo>
                  <a:cubicBezTo>
                    <a:pt x="409" y="530"/>
                    <a:pt x="529" y="409"/>
                    <a:pt x="529" y="260"/>
                  </a:cubicBezTo>
                  <a:cubicBezTo>
                    <a:pt x="529" y="112"/>
                    <a:pt x="409" y="1"/>
                    <a:pt x="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1"/>
            <p:cNvSpPr/>
            <p:nvPr/>
          </p:nvSpPr>
          <p:spPr>
            <a:xfrm>
              <a:off x="5415348" y="2316868"/>
              <a:ext cx="31271" cy="31271"/>
            </a:xfrm>
            <a:custGeom>
              <a:rect b="b" l="l" r="r" t="t"/>
              <a:pathLst>
                <a:path extrusionOk="0" h="530" w="530">
                  <a:moveTo>
                    <a:pt x="260" y="112"/>
                  </a:moveTo>
                  <a:cubicBezTo>
                    <a:pt x="344" y="112"/>
                    <a:pt x="409" y="177"/>
                    <a:pt x="409" y="260"/>
                  </a:cubicBezTo>
                  <a:cubicBezTo>
                    <a:pt x="409" y="344"/>
                    <a:pt x="344" y="409"/>
                    <a:pt x="260" y="409"/>
                  </a:cubicBezTo>
                  <a:cubicBezTo>
                    <a:pt x="177" y="409"/>
                    <a:pt x="112" y="344"/>
                    <a:pt x="112" y="260"/>
                  </a:cubicBezTo>
                  <a:cubicBezTo>
                    <a:pt x="112" y="177"/>
                    <a:pt x="177" y="112"/>
                    <a:pt x="260" y="112"/>
                  </a:cubicBezTo>
                  <a:close/>
                  <a:moveTo>
                    <a:pt x="260" y="1"/>
                  </a:moveTo>
                  <a:cubicBezTo>
                    <a:pt x="121" y="1"/>
                    <a:pt x="1" y="112"/>
                    <a:pt x="1" y="260"/>
                  </a:cubicBezTo>
                  <a:cubicBezTo>
                    <a:pt x="1" y="409"/>
                    <a:pt x="121" y="530"/>
                    <a:pt x="260" y="530"/>
                  </a:cubicBezTo>
                  <a:cubicBezTo>
                    <a:pt x="409" y="530"/>
                    <a:pt x="529" y="409"/>
                    <a:pt x="529" y="260"/>
                  </a:cubicBezTo>
                  <a:cubicBezTo>
                    <a:pt x="529" y="112"/>
                    <a:pt x="409" y="1"/>
                    <a:pt x="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1"/>
            <p:cNvSpPr/>
            <p:nvPr/>
          </p:nvSpPr>
          <p:spPr>
            <a:xfrm>
              <a:off x="5458597" y="2489275"/>
              <a:ext cx="556158" cy="7198"/>
            </a:xfrm>
            <a:custGeom>
              <a:rect b="b" l="l" r="r" t="t"/>
              <a:pathLst>
                <a:path extrusionOk="0" h="122" w="9426">
                  <a:moveTo>
                    <a:pt x="65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21"/>
                    <a:pt x="65" y="121"/>
                  </a:cubicBezTo>
                  <a:lnTo>
                    <a:pt x="9370" y="121"/>
                  </a:lnTo>
                  <a:cubicBezTo>
                    <a:pt x="9398" y="121"/>
                    <a:pt x="9426" y="94"/>
                    <a:pt x="9426" y="57"/>
                  </a:cubicBezTo>
                  <a:cubicBezTo>
                    <a:pt x="9426" y="29"/>
                    <a:pt x="9398" y="1"/>
                    <a:pt x="9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1"/>
            <p:cNvSpPr/>
            <p:nvPr/>
          </p:nvSpPr>
          <p:spPr>
            <a:xfrm>
              <a:off x="5458597" y="2588932"/>
              <a:ext cx="199841" cy="7139"/>
            </a:xfrm>
            <a:custGeom>
              <a:rect b="b" l="l" r="r" t="t"/>
              <a:pathLst>
                <a:path extrusionOk="0" h="121" w="3387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331" y="121"/>
                  </a:lnTo>
                  <a:cubicBezTo>
                    <a:pt x="3359" y="121"/>
                    <a:pt x="3386" y="93"/>
                    <a:pt x="3386" y="65"/>
                  </a:cubicBezTo>
                  <a:cubicBezTo>
                    <a:pt x="3386" y="28"/>
                    <a:pt x="3359" y="0"/>
                    <a:pt x="3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1"/>
            <p:cNvSpPr/>
            <p:nvPr/>
          </p:nvSpPr>
          <p:spPr>
            <a:xfrm>
              <a:off x="5731192" y="2588932"/>
              <a:ext cx="240848" cy="7139"/>
            </a:xfrm>
            <a:custGeom>
              <a:rect b="b" l="l" r="r" t="t"/>
              <a:pathLst>
                <a:path extrusionOk="0" h="121" w="4082">
                  <a:moveTo>
                    <a:pt x="56" y="0"/>
                  </a:moveTo>
                  <a:cubicBezTo>
                    <a:pt x="19" y="0"/>
                    <a:pt x="0" y="28"/>
                    <a:pt x="0" y="65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4026" y="121"/>
                  </a:lnTo>
                  <a:cubicBezTo>
                    <a:pt x="4054" y="121"/>
                    <a:pt x="4082" y="93"/>
                    <a:pt x="4082" y="65"/>
                  </a:cubicBezTo>
                  <a:cubicBezTo>
                    <a:pt x="4082" y="28"/>
                    <a:pt x="4054" y="0"/>
                    <a:pt x="4026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1"/>
            <p:cNvSpPr/>
            <p:nvPr/>
          </p:nvSpPr>
          <p:spPr>
            <a:xfrm>
              <a:off x="5458597" y="2892150"/>
              <a:ext cx="359089" cy="6608"/>
            </a:xfrm>
            <a:custGeom>
              <a:rect b="b" l="l" r="r" t="t"/>
              <a:pathLst>
                <a:path extrusionOk="0" h="112" w="6086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6021" y="112"/>
                  </a:lnTo>
                  <a:cubicBezTo>
                    <a:pt x="6058" y="112"/>
                    <a:pt x="6086" y="84"/>
                    <a:pt x="6086" y="56"/>
                  </a:cubicBezTo>
                  <a:cubicBezTo>
                    <a:pt x="6086" y="19"/>
                    <a:pt x="6058" y="0"/>
                    <a:pt x="60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1"/>
            <p:cNvSpPr/>
            <p:nvPr/>
          </p:nvSpPr>
          <p:spPr>
            <a:xfrm>
              <a:off x="5458597" y="2694017"/>
              <a:ext cx="561114" cy="6608"/>
            </a:xfrm>
            <a:custGeom>
              <a:rect b="b" l="l" r="r" t="t"/>
              <a:pathLst>
                <a:path extrusionOk="0" h="112" w="951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65" y="112"/>
                  </a:cubicBezTo>
                  <a:lnTo>
                    <a:pt x="9444" y="112"/>
                  </a:lnTo>
                  <a:cubicBezTo>
                    <a:pt x="9481" y="112"/>
                    <a:pt x="9509" y="93"/>
                    <a:pt x="9509" y="56"/>
                  </a:cubicBezTo>
                  <a:cubicBezTo>
                    <a:pt x="9509" y="28"/>
                    <a:pt x="9481" y="0"/>
                    <a:pt x="94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1"/>
            <p:cNvSpPr/>
            <p:nvPr/>
          </p:nvSpPr>
          <p:spPr>
            <a:xfrm>
              <a:off x="5458597" y="2793614"/>
              <a:ext cx="182318" cy="7198"/>
            </a:xfrm>
            <a:custGeom>
              <a:rect b="b" l="l" r="r" t="t"/>
              <a:pathLst>
                <a:path extrusionOk="0" h="122" w="3090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3034" y="121"/>
                  </a:lnTo>
                  <a:cubicBezTo>
                    <a:pt x="3071" y="121"/>
                    <a:pt x="3090" y="93"/>
                    <a:pt x="3090" y="66"/>
                  </a:cubicBezTo>
                  <a:cubicBezTo>
                    <a:pt x="3090" y="29"/>
                    <a:pt x="3071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1"/>
            <p:cNvSpPr/>
            <p:nvPr/>
          </p:nvSpPr>
          <p:spPr>
            <a:xfrm>
              <a:off x="5688474" y="2793614"/>
              <a:ext cx="326284" cy="7198"/>
            </a:xfrm>
            <a:custGeom>
              <a:rect b="b" l="l" r="r" t="t"/>
              <a:pathLst>
                <a:path extrusionOk="0" h="122" w="5530">
                  <a:moveTo>
                    <a:pt x="56" y="1"/>
                  </a:moveTo>
                  <a:cubicBezTo>
                    <a:pt x="19" y="1"/>
                    <a:pt x="1" y="29"/>
                    <a:pt x="1" y="6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5474" y="121"/>
                  </a:lnTo>
                  <a:cubicBezTo>
                    <a:pt x="5502" y="121"/>
                    <a:pt x="5530" y="93"/>
                    <a:pt x="5530" y="66"/>
                  </a:cubicBezTo>
                  <a:cubicBezTo>
                    <a:pt x="5530" y="29"/>
                    <a:pt x="5502" y="1"/>
                    <a:pt x="5474" y="1"/>
                  </a:cubicBez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1"/>
            <p:cNvSpPr/>
            <p:nvPr/>
          </p:nvSpPr>
          <p:spPr>
            <a:xfrm>
              <a:off x="6337628" y="2408264"/>
              <a:ext cx="409477" cy="672215"/>
            </a:xfrm>
            <a:custGeom>
              <a:rect b="b" l="l" r="r" t="t"/>
              <a:pathLst>
                <a:path extrusionOk="0" h="11393" w="6940"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lnTo>
                    <a:pt x="1" y="11291"/>
                  </a:lnTo>
                  <a:cubicBezTo>
                    <a:pt x="1" y="11346"/>
                    <a:pt x="47" y="11393"/>
                    <a:pt x="103" y="11393"/>
                  </a:cubicBezTo>
                  <a:lnTo>
                    <a:pt x="6847" y="11393"/>
                  </a:lnTo>
                  <a:cubicBezTo>
                    <a:pt x="6903" y="11393"/>
                    <a:pt x="6940" y="11346"/>
                    <a:pt x="6940" y="11291"/>
                  </a:cubicBezTo>
                  <a:lnTo>
                    <a:pt x="6940" y="103"/>
                  </a:lnTo>
                  <a:cubicBezTo>
                    <a:pt x="6940" y="47"/>
                    <a:pt x="6903" y="1"/>
                    <a:pt x="68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1"/>
            <p:cNvSpPr/>
            <p:nvPr/>
          </p:nvSpPr>
          <p:spPr>
            <a:xfrm>
              <a:off x="6334383" y="2405019"/>
              <a:ext cx="416558" cy="678765"/>
            </a:xfrm>
            <a:custGeom>
              <a:rect b="b" l="l" r="r" t="t"/>
              <a:pathLst>
                <a:path extrusionOk="0" h="11504" w="7060">
                  <a:moveTo>
                    <a:pt x="6902" y="121"/>
                  </a:moveTo>
                  <a:cubicBezTo>
                    <a:pt x="6921" y="121"/>
                    <a:pt x="6939" y="130"/>
                    <a:pt x="6939" y="158"/>
                  </a:cubicBezTo>
                  <a:lnTo>
                    <a:pt x="6939" y="11346"/>
                  </a:lnTo>
                  <a:cubicBezTo>
                    <a:pt x="6939" y="11373"/>
                    <a:pt x="6921" y="11392"/>
                    <a:pt x="6902" y="11392"/>
                  </a:cubicBezTo>
                  <a:lnTo>
                    <a:pt x="158" y="11392"/>
                  </a:lnTo>
                  <a:cubicBezTo>
                    <a:pt x="139" y="11392"/>
                    <a:pt x="121" y="11373"/>
                    <a:pt x="121" y="11346"/>
                  </a:cubicBezTo>
                  <a:lnTo>
                    <a:pt x="121" y="158"/>
                  </a:lnTo>
                  <a:cubicBezTo>
                    <a:pt x="121" y="130"/>
                    <a:pt x="139" y="121"/>
                    <a:pt x="158" y="121"/>
                  </a:cubicBezTo>
                  <a:close/>
                  <a:moveTo>
                    <a:pt x="158" y="0"/>
                  </a:moveTo>
                  <a:cubicBezTo>
                    <a:pt x="65" y="0"/>
                    <a:pt x="0" y="65"/>
                    <a:pt x="0" y="158"/>
                  </a:cubicBezTo>
                  <a:lnTo>
                    <a:pt x="0" y="11346"/>
                  </a:lnTo>
                  <a:cubicBezTo>
                    <a:pt x="0" y="11438"/>
                    <a:pt x="74" y="11503"/>
                    <a:pt x="158" y="11503"/>
                  </a:cubicBezTo>
                  <a:lnTo>
                    <a:pt x="6902" y="11503"/>
                  </a:lnTo>
                  <a:cubicBezTo>
                    <a:pt x="6985" y="11503"/>
                    <a:pt x="7060" y="11438"/>
                    <a:pt x="7060" y="11346"/>
                  </a:cubicBezTo>
                  <a:lnTo>
                    <a:pt x="7060" y="158"/>
                  </a:lnTo>
                  <a:cubicBezTo>
                    <a:pt x="7060" y="65"/>
                    <a:pt x="6985" y="0"/>
                    <a:pt x="6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1"/>
            <p:cNvSpPr/>
            <p:nvPr/>
          </p:nvSpPr>
          <p:spPr>
            <a:xfrm>
              <a:off x="6397280" y="2535829"/>
              <a:ext cx="135824" cy="7139"/>
            </a:xfrm>
            <a:custGeom>
              <a:rect b="b" l="l" r="r" t="t"/>
              <a:pathLst>
                <a:path extrusionOk="0" h="121" w="2302">
                  <a:moveTo>
                    <a:pt x="57" y="0"/>
                  </a:moveTo>
                  <a:cubicBezTo>
                    <a:pt x="20" y="0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2246" y="121"/>
                  </a:lnTo>
                  <a:cubicBezTo>
                    <a:pt x="2274" y="121"/>
                    <a:pt x="2302" y="93"/>
                    <a:pt x="2302" y="65"/>
                  </a:cubicBezTo>
                  <a:cubicBezTo>
                    <a:pt x="2302" y="28"/>
                    <a:pt x="2274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1"/>
            <p:cNvSpPr/>
            <p:nvPr/>
          </p:nvSpPr>
          <p:spPr>
            <a:xfrm>
              <a:off x="6558772" y="2535829"/>
              <a:ext cx="53161" cy="7139"/>
            </a:xfrm>
            <a:custGeom>
              <a:rect b="b" l="l" r="r" t="t"/>
              <a:pathLst>
                <a:path extrusionOk="0" h="121" w="901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835" y="121"/>
                  </a:lnTo>
                  <a:cubicBezTo>
                    <a:pt x="873" y="121"/>
                    <a:pt x="900" y="93"/>
                    <a:pt x="900" y="65"/>
                  </a:cubicBezTo>
                  <a:cubicBezTo>
                    <a:pt x="900" y="28"/>
                    <a:pt x="873" y="0"/>
                    <a:pt x="8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1"/>
            <p:cNvSpPr/>
            <p:nvPr/>
          </p:nvSpPr>
          <p:spPr>
            <a:xfrm>
              <a:off x="6641967" y="2535829"/>
              <a:ext cx="48795" cy="7139"/>
            </a:xfrm>
            <a:custGeom>
              <a:rect b="b" l="l" r="r" t="t"/>
              <a:pathLst>
                <a:path extrusionOk="0" h="121" w="827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771" y="121"/>
                  </a:lnTo>
                  <a:cubicBezTo>
                    <a:pt x="798" y="121"/>
                    <a:pt x="826" y="93"/>
                    <a:pt x="826" y="65"/>
                  </a:cubicBezTo>
                  <a:cubicBezTo>
                    <a:pt x="826" y="28"/>
                    <a:pt x="808" y="0"/>
                    <a:pt x="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1"/>
            <p:cNvSpPr/>
            <p:nvPr/>
          </p:nvSpPr>
          <p:spPr>
            <a:xfrm>
              <a:off x="6554937" y="2625042"/>
              <a:ext cx="135824" cy="6608"/>
            </a:xfrm>
            <a:custGeom>
              <a:rect b="b" l="l" r="r" t="t"/>
              <a:pathLst>
                <a:path extrusionOk="0" h="112" w="2302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2246" y="112"/>
                  </a:lnTo>
                  <a:cubicBezTo>
                    <a:pt x="2273" y="112"/>
                    <a:pt x="2301" y="93"/>
                    <a:pt x="2301" y="56"/>
                  </a:cubicBezTo>
                  <a:cubicBezTo>
                    <a:pt x="2301" y="28"/>
                    <a:pt x="2283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1"/>
            <p:cNvSpPr/>
            <p:nvPr/>
          </p:nvSpPr>
          <p:spPr>
            <a:xfrm>
              <a:off x="6476108" y="2625042"/>
              <a:ext cx="53161" cy="6608"/>
            </a:xfrm>
            <a:custGeom>
              <a:rect b="b" l="l" r="r" t="t"/>
              <a:pathLst>
                <a:path extrusionOk="0" h="112" w="901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56" y="112"/>
                  </a:cubicBezTo>
                  <a:lnTo>
                    <a:pt x="845" y="112"/>
                  </a:lnTo>
                  <a:cubicBezTo>
                    <a:pt x="873" y="112"/>
                    <a:pt x="901" y="93"/>
                    <a:pt x="901" y="56"/>
                  </a:cubicBezTo>
                  <a:cubicBezTo>
                    <a:pt x="901" y="28"/>
                    <a:pt x="873" y="0"/>
                    <a:pt x="8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1"/>
            <p:cNvSpPr/>
            <p:nvPr/>
          </p:nvSpPr>
          <p:spPr>
            <a:xfrm>
              <a:off x="6397280" y="2625042"/>
              <a:ext cx="48795" cy="6608"/>
            </a:xfrm>
            <a:custGeom>
              <a:rect b="b" l="l" r="r" t="t"/>
              <a:pathLst>
                <a:path extrusionOk="0" h="112" w="827">
                  <a:moveTo>
                    <a:pt x="57" y="0"/>
                  </a:moveTo>
                  <a:cubicBezTo>
                    <a:pt x="20" y="0"/>
                    <a:pt x="1" y="28"/>
                    <a:pt x="1" y="56"/>
                  </a:cubicBezTo>
                  <a:cubicBezTo>
                    <a:pt x="1" y="93"/>
                    <a:pt x="20" y="112"/>
                    <a:pt x="57" y="112"/>
                  </a:cubicBezTo>
                  <a:lnTo>
                    <a:pt x="771" y="112"/>
                  </a:lnTo>
                  <a:cubicBezTo>
                    <a:pt x="808" y="112"/>
                    <a:pt x="827" y="93"/>
                    <a:pt x="827" y="56"/>
                  </a:cubicBezTo>
                  <a:cubicBezTo>
                    <a:pt x="827" y="28"/>
                    <a:pt x="808" y="0"/>
                    <a:pt x="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1"/>
            <p:cNvSpPr/>
            <p:nvPr/>
          </p:nvSpPr>
          <p:spPr>
            <a:xfrm>
              <a:off x="6397280" y="2580140"/>
              <a:ext cx="73458" cy="6667"/>
            </a:xfrm>
            <a:custGeom>
              <a:rect b="b" l="l" r="r" t="t"/>
              <a:pathLst>
                <a:path extrusionOk="0" h="113" w="1245">
                  <a:moveTo>
                    <a:pt x="57" y="1"/>
                  </a:moveTo>
                  <a:cubicBezTo>
                    <a:pt x="20" y="1"/>
                    <a:pt x="1" y="29"/>
                    <a:pt x="1" y="56"/>
                  </a:cubicBezTo>
                  <a:cubicBezTo>
                    <a:pt x="1" y="94"/>
                    <a:pt x="20" y="112"/>
                    <a:pt x="57" y="112"/>
                  </a:cubicBezTo>
                  <a:lnTo>
                    <a:pt x="1179" y="112"/>
                  </a:lnTo>
                  <a:cubicBezTo>
                    <a:pt x="1216" y="112"/>
                    <a:pt x="1244" y="94"/>
                    <a:pt x="1244" y="56"/>
                  </a:cubicBezTo>
                  <a:cubicBezTo>
                    <a:pt x="1244" y="29"/>
                    <a:pt x="1216" y="1"/>
                    <a:pt x="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1"/>
            <p:cNvSpPr/>
            <p:nvPr/>
          </p:nvSpPr>
          <p:spPr>
            <a:xfrm>
              <a:off x="6491980" y="2580140"/>
              <a:ext cx="119952" cy="6667"/>
            </a:xfrm>
            <a:custGeom>
              <a:rect b="b" l="l" r="r" t="t"/>
              <a:pathLst>
                <a:path extrusionOk="0" h="113" w="2033">
                  <a:moveTo>
                    <a:pt x="56" y="1"/>
                  </a:moveTo>
                  <a:cubicBezTo>
                    <a:pt x="29" y="1"/>
                    <a:pt x="1" y="29"/>
                    <a:pt x="1" y="56"/>
                  </a:cubicBezTo>
                  <a:cubicBezTo>
                    <a:pt x="1" y="94"/>
                    <a:pt x="29" y="112"/>
                    <a:pt x="56" y="112"/>
                  </a:cubicBezTo>
                  <a:lnTo>
                    <a:pt x="1967" y="112"/>
                  </a:lnTo>
                  <a:cubicBezTo>
                    <a:pt x="2005" y="112"/>
                    <a:pt x="2032" y="94"/>
                    <a:pt x="2032" y="56"/>
                  </a:cubicBezTo>
                  <a:cubicBezTo>
                    <a:pt x="2032" y="29"/>
                    <a:pt x="2005" y="1"/>
                    <a:pt x="1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1"/>
            <p:cNvSpPr/>
            <p:nvPr/>
          </p:nvSpPr>
          <p:spPr>
            <a:xfrm>
              <a:off x="6641967" y="2580140"/>
              <a:ext cx="48795" cy="6667"/>
            </a:xfrm>
            <a:custGeom>
              <a:rect b="b" l="l" r="r" t="t"/>
              <a:pathLst>
                <a:path extrusionOk="0" h="113" w="827">
                  <a:moveTo>
                    <a:pt x="56" y="1"/>
                  </a:moveTo>
                  <a:cubicBezTo>
                    <a:pt x="19" y="1"/>
                    <a:pt x="1" y="29"/>
                    <a:pt x="1" y="56"/>
                  </a:cubicBezTo>
                  <a:cubicBezTo>
                    <a:pt x="1" y="94"/>
                    <a:pt x="19" y="112"/>
                    <a:pt x="56" y="112"/>
                  </a:cubicBezTo>
                  <a:lnTo>
                    <a:pt x="771" y="112"/>
                  </a:lnTo>
                  <a:cubicBezTo>
                    <a:pt x="798" y="112"/>
                    <a:pt x="826" y="94"/>
                    <a:pt x="826" y="56"/>
                  </a:cubicBezTo>
                  <a:cubicBezTo>
                    <a:pt x="826" y="29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1"/>
            <p:cNvSpPr/>
            <p:nvPr/>
          </p:nvSpPr>
          <p:spPr>
            <a:xfrm>
              <a:off x="6397280" y="2664456"/>
              <a:ext cx="135824" cy="7198"/>
            </a:xfrm>
            <a:custGeom>
              <a:rect b="b" l="l" r="r" t="t"/>
              <a:pathLst>
                <a:path extrusionOk="0" h="122" w="2302">
                  <a:moveTo>
                    <a:pt x="57" y="0"/>
                  </a:moveTo>
                  <a:cubicBezTo>
                    <a:pt x="20" y="0"/>
                    <a:pt x="1" y="28"/>
                    <a:pt x="1" y="56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2246" y="121"/>
                  </a:lnTo>
                  <a:cubicBezTo>
                    <a:pt x="2274" y="121"/>
                    <a:pt x="2302" y="93"/>
                    <a:pt x="2302" y="56"/>
                  </a:cubicBezTo>
                  <a:cubicBezTo>
                    <a:pt x="2302" y="28"/>
                    <a:pt x="2274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1"/>
            <p:cNvSpPr/>
            <p:nvPr/>
          </p:nvSpPr>
          <p:spPr>
            <a:xfrm>
              <a:off x="6558772" y="2664456"/>
              <a:ext cx="53161" cy="7198"/>
            </a:xfrm>
            <a:custGeom>
              <a:rect b="b" l="l" r="r" t="t"/>
              <a:pathLst>
                <a:path extrusionOk="0" h="122" w="901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835" y="121"/>
                  </a:lnTo>
                  <a:cubicBezTo>
                    <a:pt x="873" y="121"/>
                    <a:pt x="900" y="93"/>
                    <a:pt x="900" y="56"/>
                  </a:cubicBezTo>
                  <a:cubicBezTo>
                    <a:pt x="900" y="28"/>
                    <a:pt x="873" y="0"/>
                    <a:pt x="8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1"/>
            <p:cNvSpPr/>
            <p:nvPr/>
          </p:nvSpPr>
          <p:spPr>
            <a:xfrm>
              <a:off x="6397280" y="2806772"/>
              <a:ext cx="135824" cy="7139"/>
            </a:xfrm>
            <a:custGeom>
              <a:rect b="b" l="l" r="r" t="t"/>
              <a:pathLst>
                <a:path extrusionOk="0" h="121" w="2302">
                  <a:moveTo>
                    <a:pt x="57" y="0"/>
                  </a:moveTo>
                  <a:cubicBezTo>
                    <a:pt x="20" y="0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2246" y="121"/>
                  </a:lnTo>
                  <a:cubicBezTo>
                    <a:pt x="2274" y="121"/>
                    <a:pt x="2302" y="93"/>
                    <a:pt x="2302" y="65"/>
                  </a:cubicBezTo>
                  <a:cubicBezTo>
                    <a:pt x="2302" y="28"/>
                    <a:pt x="2274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1"/>
            <p:cNvSpPr/>
            <p:nvPr/>
          </p:nvSpPr>
          <p:spPr>
            <a:xfrm>
              <a:off x="6558772" y="2806772"/>
              <a:ext cx="53161" cy="7139"/>
            </a:xfrm>
            <a:custGeom>
              <a:rect b="b" l="l" r="r" t="t"/>
              <a:pathLst>
                <a:path extrusionOk="0" h="121" w="901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835" y="121"/>
                  </a:lnTo>
                  <a:cubicBezTo>
                    <a:pt x="873" y="121"/>
                    <a:pt x="900" y="93"/>
                    <a:pt x="900" y="65"/>
                  </a:cubicBezTo>
                  <a:cubicBezTo>
                    <a:pt x="900" y="28"/>
                    <a:pt x="873" y="0"/>
                    <a:pt x="8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1"/>
            <p:cNvSpPr/>
            <p:nvPr/>
          </p:nvSpPr>
          <p:spPr>
            <a:xfrm>
              <a:off x="6641967" y="2664456"/>
              <a:ext cx="48795" cy="7198"/>
            </a:xfrm>
            <a:custGeom>
              <a:rect b="b" l="l" r="r" t="t"/>
              <a:pathLst>
                <a:path extrusionOk="0" h="122" w="827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771" y="121"/>
                  </a:lnTo>
                  <a:cubicBezTo>
                    <a:pt x="798" y="121"/>
                    <a:pt x="826" y="93"/>
                    <a:pt x="826" y="56"/>
                  </a:cubicBezTo>
                  <a:cubicBezTo>
                    <a:pt x="826" y="28"/>
                    <a:pt x="808" y="0"/>
                    <a:pt x="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1"/>
            <p:cNvSpPr/>
            <p:nvPr/>
          </p:nvSpPr>
          <p:spPr>
            <a:xfrm>
              <a:off x="6554937" y="2753669"/>
              <a:ext cx="135824" cy="6608"/>
            </a:xfrm>
            <a:custGeom>
              <a:rect b="b" l="l" r="r" t="t"/>
              <a:pathLst>
                <a:path extrusionOk="0" h="112" w="2302">
                  <a:moveTo>
                    <a:pt x="56" y="1"/>
                  </a:moveTo>
                  <a:cubicBezTo>
                    <a:pt x="19" y="1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2246" y="112"/>
                  </a:lnTo>
                  <a:cubicBezTo>
                    <a:pt x="2273" y="112"/>
                    <a:pt x="2301" y="84"/>
                    <a:pt x="2301" y="56"/>
                  </a:cubicBezTo>
                  <a:cubicBezTo>
                    <a:pt x="2301" y="19"/>
                    <a:pt x="2283" y="1"/>
                    <a:pt x="2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1"/>
            <p:cNvSpPr/>
            <p:nvPr/>
          </p:nvSpPr>
          <p:spPr>
            <a:xfrm>
              <a:off x="6476108" y="2753669"/>
              <a:ext cx="53161" cy="6608"/>
            </a:xfrm>
            <a:custGeom>
              <a:rect b="b" l="l" r="r" t="t"/>
              <a:pathLst>
                <a:path extrusionOk="0" h="112" w="901">
                  <a:moveTo>
                    <a:pt x="56" y="1"/>
                  </a:moveTo>
                  <a:cubicBezTo>
                    <a:pt x="29" y="1"/>
                    <a:pt x="1" y="19"/>
                    <a:pt x="1" y="56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845" y="112"/>
                  </a:lnTo>
                  <a:cubicBezTo>
                    <a:pt x="873" y="112"/>
                    <a:pt x="901" y="84"/>
                    <a:pt x="901" y="56"/>
                  </a:cubicBezTo>
                  <a:cubicBezTo>
                    <a:pt x="901" y="19"/>
                    <a:pt x="873" y="1"/>
                    <a:pt x="8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1"/>
            <p:cNvSpPr/>
            <p:nvPr/>
          </p:nvSpPr>
          <p:spPr>
            <a:xfrm>
              <a:off x="6397280" y="2753669"/>
              <a:ext cx="48795" cy="6608"/>
            </a:xfrm>
            <a:custGeom>
              <a:rect b="b" l="l" r="r" t="t"/>
              <a:pathLst>
                <a:path extrusionOk="0" h="112" w="827">
                  <a:moveTo>
                    <a:pt x="57" y="1"/>
                  </a:moveTo>
                  <a:cubicBezTo>
                    <a:pt x="20" y="1"/>
                    <a:pt x="1" y="19"/>
                    <a:pt x="1" y="56"/>
                  </a:cubicBezTo>
                  <a:cubicBezTo>
                    <a:pt x="1" y="84"/>
                    <a:pt x="20" y="112"/>
                    <a:pt x="57" y="112"/>
                  </a:cubicBezTo>
                  <a:lnTo>
                    <a:pt x="771" y="112"/>
                  </a:lnTo>
                  <a:cubicBezTo>
                    <a:pt x="808" y="112"/>
                    <a:pt x="827" y="84"/>
                    <a:pt x="827" y="56"/>
                  </a:cubicBezTo>
                  <a:cubicBezTo>
                    <a:pt x="827" y="19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1"/>
            <p:cNvSpPr/>
            <p:nvPr/>
          </p:nvSpPr>
          <p:spPr>
            <a:xfrm>
              <a:off x="6476108" y="2854919"/>
              <a:ext cx="53161" cy="7198"/>
            </a:xfrm>
            <a:custGeom>
              <a:rect b="b" l="l" r="r" t="t"/>
              <a:pathLst>
                <a:path extrusionOk="0" h="122" w="901">
                  <a:moveTo>
                    <a:pt x="5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845" y="121"/>
                  </a:lnTo>
                  <a:cubicBezTo>
                    <a:pt x="873" y="121"/>
                    <a:pt x="901" y="93"/>
                    <a:pt x="901" y="66"/>
                  </a:cubicBezTo>
                  <a:cubicBezTo>
                    <a:pt x="901" y="29"/>
                    <a:pt x="873" y="1"/>
                    <a:pt x="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1"/>
            <p:cNvSpPr/>
            <p:nvPr/>
          </p:nvSpPr>
          <p:spPr>
            <a:xfrm>
              <a:off x="6397280" y="2854919"/>
              <a:ext cx="48795" cy="7198"/>
            </a:xfrm>
            <a:custGeom>
              <a:rect b="b" l="l" r="r" t="t"/>
              <a:pathLst>
                <a:path extrusionOk="0" h="122" w="827">
                  <a:moveTo>
                    <a:pt x="57" y="1"/>
                  </a:moveTo>
                  <a:cubicBezTo>
                    <a:pt x="20" y="1"/>
                    <a:pt x="1" y="29"/>
                    <a:pt x="1" y="66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771" y="121"/>
                  </a:lnTo>
                  <a:cubicBezTo>
                    <a:pt x="808" y="121"/>
                    <a:pt x="827" y="93"/>
                    <a:pt x="827" y="66"/>
                  </a:cubicBezTo>
                  <a:cubicBezTo>
                    <a:pt x="827" y="29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1"/>
            <p:cNvSpPr/>
            <p:nvPr/>
          </p:nvSpPr>
          <p:spPr>
            <a:xfrm>
              <a:off x="6397280" y="2708236"/>
              <a:ext cx="73458" cy="7198"/>
            </a:xfrm>
            <a:custGeom>
              <a:rect b="b" l="l" r="r" t="t"/>
              <a:pathLst>
                <a:path extrusionOk="0" h="122" w="1245">
                  <a:moveTo>
                    <a:pt x="57" y="1"/>
                  </a:moveTo>
                  <a:cubicBezTo>
                    <a:pt x="20" y="1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1179" y="121"/>
                  </a:lnTo>
                  <a:cubicBezTo>
                    <a:pt x="1216" y="121"/>
                    <a:pt x="1244" y="93"/>
                    <a:pt x="1244" y="65"/>
                  </a:cubicBezTo>
                  <a:cubicBezTo>
                    <a:pt x="1244" y="28"/>
                    <a:pt x="1216" y="1"/>
                    <a:pt x="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1"/>
            <p:cNvSpPr/>
            <p:nvPr/>
          </p:nvSpPr>
          <p:spPr>
            <a:xfrm>
              <a:off x="6491980" y="2708236"/>
              <a:ext cx="119952" cy="7198"/>
            </a:xfrm>
            <a:custGeom>
              <a:rect b="b" l="l" r="r" t="t"/>
              <a:pathLst>
                <a:path extrusionOk="0" h="122" w="2033">
                  <a:moveTo>
                    <a:pt x="56" y="1"/>
                  </a:moveTo>
                  <a:cubicBezTo>
                    <a:pt x="29" y="1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1967" y="121"/>
                  </a:lnTo>
                  <a:cubicBezTo>
                    <a:pt x="2005" y="121"/>
                    <a:pt x="2032" y="93"/>
                    <a:pt x="2032" y="65"/>
                  </a:cubicBezTo>
                  <a:cubicBezTo>
                    <a:pt x="2032" y="28"/>
                    <a:pt x="2005" y="1"/>
                    <a:pt x="1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1"/>
            <p:cNvSpPr/>
            <p:nvPr/>
          </p:nvSpPr>
          <p:spPr>
            <a:xfrm>
              <a:off x="6641967" y="2708236"/>
              <a:ext cx="48795" cy="7198"/>
            </a:xfrm>
            <a:custGeom>
              <a:rect b="b" l="l" r="r" t="t"/>
              <a:pathLst>
                <a:path extrusionOk="0" h="122" w="827">
                  <a:moveTo>
                    <a:pt x="56" y="1"/>
                  </a:moveTo>
                  <a:cubicBezTo>
                    <a:pt x="19" y="1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771" y="121"/>
                  </a:lnTo>
                  <a:cubicBezTo>
                    <a:pt x="798" y="121"/>
                    <a:pt x="826" y="93"/>
                    <a:pt x="826" y="65"/>
                  </a:cubicBezTo>
                  <a:cubicBezTo>
                    <a:pt x="826" y="28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1"/>
            <p:cNvSpPr/>
            <p:nvPr/>
          </p:nvSpPr>
          <p:spPr>
            <a:xfrm>
              <a:off x="6396218" y="2902534"/>
              <a:ext cx="119893" cy="6667"/>
            </a:xfrm>
            <a:custGeom>
              <a:rect b="b" l="l" r="r" t="t"/>
              <a:pathLst>
                <a:path extrusionOk="0" h="113" w="2032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1967" y="112"/>
                  </a:lnTo>
                  <a:cubicBezTo>
                    <a:pt x="2004" y="112"/>
                    <a:pt x="2032" y="94"/>
                    <a:pt x="2032" y="56"/>
                  </a:cubicBezTo>
                  <a:cubicBezTo>
                    <a:pt x="2032" y="29"/>
                    <a:pt x="2004" y="1"/>
                    <a:pt x="1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1"/>
            <p:cNvSpPr/>
            <p:nvPr/>
          </p:nvSpPr>
          <p:spPr>
            <a:xfrm>
              <a:off x="6396218" y="2946905"/>
              <a:ext cx="49326" cy="6608"/>
            </a:xfrm>
            <a:custGeom>
              <a:rect b="b" l="l" r="r" t="t"/>
              <a:pathLst>
                <a:path extrusionOk="0" h="112" w="836">
                  <a:moveTo>
                    <a:pt x="65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1"/>
                    <a:pt x="65" y="111"/>
                  </a:cubicBezTo>
                  <a:lnTo>
                    <a:pt x="780" y="111"/>
                  </a:lnTo>
                  <a:cubicBezTo>
                    <a:pt x="807" y="111"/>
                    <a:pt x="835" y="84"/>
                    <a:pt x="835" y="56"/>
                  </a:cubicBezTo>
                  <a:cubicBezTo>
                    <a:pt x="835" y="19"/>
                    <a:pt x="807" y="0"/>
                    <a:pt x="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21"/>
            <p:cNvSpPr/>
            <p:nvPr/>
          </p:nvSpPr>
          <p:spPr>
            <a:xfrm>
              <a:off x="5656730" y="2411037"/>
              <a:ext cx="707794" cy="605956"/>
            </a:xfrm>
            <a:custGeom>
              <a:rect b="b" l="l" r="r" t="t"/>
              <a:pathLst>
                <a:path extrusionOk="0" h="10270" w="11996">
                  <a:moveTo>
                    <a:pt x="566" y="0"/>
                  </a:moveTo>
                  <a:cubicBezTo>
                    <a:pt x="251" y="0"/>
                    <a:pt x="1" y="260"/>
                    <a:pt x="1" y="566"/>
                  </a:cubicBezTo>
                  <a:lnTo>
                    <a:pt x="1" y="9704"/>
                  </a:lnTo>
                  <a:cubicBezTo>
                    <a:pt x="1" y="10010"/>
                    <a:pt x="251" y="10270"/>
                    <a:pt x="566" y="10270"/>
                  </a:cubicBezTo>
                  <a:lnTo>
                    <a:pt x="11429" y="10270"/>
                  </a:lnTo>
                  <a:cubicBezTo>
                    <a:pt x="11745" y="10270"/>
                    <a:pt x="11995" y="10019"/>
                    <a:pt x="11995" y="9704"/>
                  </a:cubicBezTo>
                  <a:lnTo>
                    <a:pt x="11995" y="566"/>
                  </a:lnTo>
                  <a:cubicBezTo>
                    <a:pt x="11995" y="260"/>
                    <a:pt x="11745" y="0"/>
                    <a:pt x="11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1"/>
            <p:cNvSpPr/>
            <p:nvPr/>
          </p:nvSpPr>
          <p:spPr>
            <a:xfrm>
              <a:off x="5695023" y="2385312"/>
              <a:ext cx="707263" cy="605425"/>
            </a:xfrm>
            <a:custGeom>
              <a:rect b="b" l="l" r="r" t="t"/>
              <a:pathLst>
                <a:path extrusionOk="0" h="10261" w="11987">
                  <a:moveTo>
                    <a:pt x="567" y="0"/>
                  </a:moveTo>
                  <a:cubicBezTo>
                    <a:pt x="251" y="0"/>
                    <a:pt x="1" y="251"/>
                    <a:pt x="1" y="566"/>
                  </a:cubicBezTo>
                  <a:lnTo>
                    <a:pt x="1" y="9694"/>
                  </a:lnTo>
                  <a:cubicBezTo>
                    <a:pt x="1" y="10010"/>
                    <a:pt x="251" y="10260"/>
                    <a:pt x="567" y="10260"/>
                  </a:cubicBezTo>
                  <a:lnTo>
                    <a:pt x="11430" y="10260"/>
                  </a:lnTo>
                  <a:cubicBezTo>
                    <a:pt x="11736" y="10260"/>
                    <a:pt x="11986" y="10010"/>
                    <a:pt x="11986" y="9694"/>
                  </a:cubicBezTo>
                  <a:lnTo>
                    <a:pt x="11986" y="566"/>
                  </a:lnTo>
                  <a:cubicBezTo>
                    <a:pt x="11986" y="251"/>
                    <a:pt x="11736" y="0"/>
                    <a:pt x="114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21"/>
            <p:cNvSpPr/>
            <p:nvPr/>
          </p:nvSpPr>
          <p:spPr>
            <a:xfrm>
              <a:off x="5691778" y="2382007"/>
              <a:ext cx="714343" cy="611974"/>
            </a:xfrm>
            <a:custGeom>
              <a:rect b="b" l="l" r="r" t="t"/>
              <a:pathLst>
                <a:path extrusionOk="0" h="10372" w="12107">
                  <a:moveTo>
                    <a:pt x="11485" y="112"/>
                  </a:moveTo>
                  <a:cubicBezTo>
                    <a:pt x="11763" y="112"/>
                    <a:pt x="11986" y="344"/>
                    <a:pt x="11986" y="622"/>
                  </a:cubicBezTo>
                  <a:lnTo>
                    <a:pt x="11986" y="9750"/>
                  </a:lnTo>
                  <a:cubicBezTo>
                    <a:pt x="11986" y="10029"/>
                    <a:pt x="11763" y="10261"/>
                    <a:pt x="11485" y="10261"/>
                  </a:cubicBezTo>
                  <a:lnTo>
                    <a:pt x="622" y="10261"/>
                  </a:lnTo>
                  <a:cubicBezTo>
                    <a:pt x="344" y="10261"/>
                    <a:pt x="112" y="10029"/>
                    <a:pt x="112" y="9750"/>
                  </a:cubicBezTo>
                  <a:lnTo>
                    <a:pt x="112" y="622"/>
                  </a:lnTo>
                  <a:cubicBezTo>
                    <a:pt x="112" y="344"/>
                    <a:pt x="344" y="112"/>
                    <a:pt x="622" y="112"/>
                  </a:cubicBezTo>
                  <a:close/>
                  <a:moveTo>
                    <a:pt x="622" y="1"/>
                  </a:moveTo>
                  <a:cubicBezTo>
                    <a:pt x="279" y="1"/>
                    <a:pt x="0" y="279"/>
                    <a:pt x="0" y="622"/>
                  </a:cubicBezTo>
                  <a:lnTo>
                    <a:pt x="0" y="9750"/>
                  </a:lnTo>
                  <a:cubicBezTo>
                    <a:pt x="0" y="10094"/>
                    <a:pt x="279" y="10372"/>
                    <a:pt x="622" y="10372"/>
                  </a:cubicBezTo>
                  <a:lnTo>
                    <a:pt x="11485" y="10372"/>
                  </a:lnTo>
                  <a:cubicBezTo>
                    <a:pt x="11828" y="10372"/>
                    <a:pt x="12106" y="10094"/>
                    <a:pt x="12106" y="9750"/>
                  </a:cubicBezTo>
                  <a:lnTo>
                    <a:pt x="12106" y="622"/>
                  </a:lnTo>
                  <a:cubicBezTo>
                    <a:pt x="12106" y="279"/>
                    <a:pt x="11828" y="1"/>
                    <a:pt x="11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1"/>
            <p:cNvSpPr/>
            <p:nvPr/>
          </p:nvSpPr>
          <p:spPr>
            <a:xfrm>
              <a:off x="5647408" y="1634318"/>
              <a:ext cx="784969" cy="105142"/>
            </a:xfrm>
            <a:custGeom>
              <a:rect b="b" l="l" r="r" t="t"/>
              <a:pathLst>
                <a:path extrusionOk="0" h="1782" w="13304">
                  <a:moveTo>
                    <a:pt x="845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938"/>
                  </a:lnTo>
                  <a:cubicBezTo>
                    <a:pt x="1" y="1402"/>
                    <a:pt x="381" y="1782"/>
                    <a:pt x="845" y="1782"/>
                  </a:cubicBezTo>
                  <a:lnTo>
                    <a:pt x="12469" y="1782"/>
                  </a:lnTo>
                  <a:cubicBezTo>
                    <a:pt x="12933" y="1782"/>
                    <a:pt x="13304" y="1402"/>
                    <a:pt x="13304" y="938"/>
                  </a:cubicBezTo>
                  <a:lnTo>
                    <a:pt x="13304" y="836"/>
                  </a:lnTo>
                  <a:cubicBezTo>
                    <a:pt x="13304" y="372"/>
                    <a:pt x="12933" y="1"/>
                    <a:pt x="12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21"/>
            <p:cNvSpPr/>
            <p:nvPr/>
          </p:nvSpPr>
          <p:spPr>
            <a:xfrm>
              <a:off x="5644163" y="1630483"/>
              <a:ext cx="791519" cy="112282"/>
            </a:xfrm>
            <a:custGeom>
              <a:rect b="b" l="l" r="r" t="t"/>
              <a:pathLst>
                <a:path extrusionOk="0" h="1903" w="13415">
                  <a:moveTo>
                    <a:pt x="12524" y="121"/>
                  </a:moveTo>
                  <a:cubicBezTo>
                    <a:pt x="12950" y="121"/>
                    <a:pt x="13303" y="474"/>
                    <a:pt x="13303" y="901"/>
                  </a:cubicBezTo>
                  <a:lnTo>
                    <a:pt x="13303" y="1003"/>
                  </a:lnTo>
                  <a:cubicBezTo>
                    <a:pt x="13303" y="1429"/>
                    <a:pt x="12950" y="1782"/>
                    <a:pt x="12524" y="1782"/>
                  </a:cubicBezTo>
                  <a:lnTo>
                    <a:pt x="900" y="1782"/>
                  </a:lnTo>
                  <a:cubicBezTo>
                    <a:pt x="464" y="1782"/>
                    <a:pt x="112" y="1439"/>
                    <a:pt x="112" y="1003"/>
                  </a:cubicBezTo>
                  <a:lnTo>
                    <a:pt x="112" y="901"/>
                  </a:lnTo>
                  <a:cubicBezTo>
                    <a:pt x="112" y="474"/>
                    <a:pt x="464" y="121"/>
                    <a:pt x="900" y="121"/>
                  </a:cubicBezTo>
                  <a:close/>
                  <a:moveTo>
                    <a:pt x="900" y="1"/>
                  </a:moveTo>
                  <a:cubicBezTo>
                    <a:pt x="399" y="1"/>
                    <a:pt x="0" y="409"/>
                    <a:pt x="0" y="901"/>
                  </a:cubicBezTo>
                  <a:lnTo>
                    <a:pt x="0" y="1003"/>
                  </a:lnTo>
                  <a:cubicBezTo>
                    <a:pt x="0" y="1504"/>
                    <a:pt x="399" y="1903"/>
                    <a:pt x="900" y="1903"/>
                  </a:cubicBezTo>
                  <a:lnTo>
                    <a:pt x="12524" y="1903"/>
                  </a:lnTo>
                  <a:cubicBezTo>
                    <a:pt x="13015" y="1903"/>
                    <a:pt x="13414" y="1494"/>
                    <a:pt x="13414" y="1003"/>
                  </a:cubicBezTo>
                  <a:lnTo>
                    <a:pt x="13414" y="901"/>
                  </a:lnTo>
                  <a:cubicBezTo>
                    <a:pt x="13414" y="409"/>
                    <a:pt x="13015" y="1"/>
                    <a:pt x="12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1"/>
            <p:cNvSpPr/>
            <p:nvPr/>
          </p:nvSpPr>
          <p:spPr>
            <a:xfrm>
              <a:off x="5783174" y="1797993"/>
              <a:ext cx="513499" cy="61363"/>
            </a:xfrm>
            <a:custGeom>
              <a:rect b="b" l="l" r="r" t="t"/>
              <a:pathLst>
                <a:path extrusionOk="0" h="1040" w="8703">
                  <a:moveTo>
                    <a:pt x="520" y="0"/>
                  </a:moveTo>
                  <a:cubicBezTo>
                    <a:pt x="232" y="0"/>
                    <a:pt x="1" y="232"/>
                    <a:pt x="1" y="520"/>
                  </a:cubicBezTo>
                  <a:cubicBezTo>
                    <a:pt x="1" y="808"/>
                    <a:pt x="232" y="1039"/>
                    <a:pt x="520" y="1039"/>
                  </a:cubicBezTo>
                  <a:lnTo>
                    <a:pt x="8183" y="1039"/>
                  </a:lnTo>
                  <a:cubicBezTo>
                    <a:pt x="8470" y="1039"/>
                    <a:pt x="8702" y="808"/>
                    <a:pt x="8702" y="520"/>
                  </a:cubicBezTo>
                  <a:cubicBezTo>
                    <a:pt x="8702" y="232"/>
                    <a:pt x="8470" y="0"/>
                    <a:pt x="8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1"/>
            <p:cNvSpPr/>
            <p:nvPr/>
          </p:nvSpPr>
          <p:spPr>
            <a:xfrm>
              <a:off x="5779870" y="1794689"/>
              <a:ext cx="520048" cy="67971"/>
            </a:xfrm>
            <a:custGeom>
              <a:rect b="b" l="l" r="r" t="t"/>
              <a:pathLst>
                <a:path extrusionOk="0" h="1152" w="8814">
                  <a:moveTo>
                    <a:pt x="8239" y="112"/>
                  </a:moveTo>
                  <a:cubicBezTo>
                    <a:pt x="8489" y="112"/>
                    <a:pt x="8702" y="326"/>
                    <a:pt x="8702" y="576"/>
                  </a:cubicBezTo>
                  <a:cubicBezTo>
                    <a:pt x="8702" y="826"/>
                    <a:pt x="8498" y="1040"/>
                    <a:pt x="8239" y="1040"/>
                  </a:cubicBezTo>
                  <a:lnTo>
                    <a:pt x="576" y="1040"/>
                  </a:lnTo>
                  <a:cubicBezTo>
                    <a:pt x="326" y="1040"/>
                    <a:pt x="112" y="826"/>
                    <a:pt x="112" y="576"/>
                  </a:cubicBezTo>
                  <a:cubicBezTo>
                    <a:pt x="112" y="326"/>
                    <a:pt x="326" y="112"/>
                    <a:pt x="576" y="112"/>
                  </a:cubicBezTo>
                  <a:close/>
                  <a:moveTo>
                    <a:pt x="576" y="1"/>
                  </a:moveTo>
                  <a:cubicBezTo>
                    <a:pt x="261" y="1"/>
                    <a:pt x="1" y="261"/>
                    <a:pt x="1" y="576"/>
                  </a:cubicBezTo>
                  <a:cubicBezTo>
                    <a:pt x="1" y="891"/>
                    <a:pt x="261" y="1151"/>
                    <a:pt x="576" y="1151"/>
                  </a:cubicBezTo>
                  <a:lnTo>
                    <a:pt x="8239" y="1151"/>
                  </a:lnTo>
                  <a:cubicBezTo>
                    <a:pt x="8554" y="1151"/>
                    <a:pt x="8814" y="891"/>
                    <a:pt x="8814" y="576"/>
                  </a:cubicBezTo>
                  <a:cubicBezTo>
                    <a:pt x="8814" y="261"/>
                    <a:pt x="8554" y="1"/>
                    <a:pt x="8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1"/>
            <p:cNvSpPr/>
            <p:nvPr/>
          </p:nvSpPr>
          <p:spPr>
            <a:xfrm>
              <a:off x="5918351" y="1908565"/>
              <a:ext cx="243090" cy="75051"/>
            </a:xfrm>
            <a:custGeom>
              <a:rect b="b" l="l" r="r" t="t"/>
              <a:pathLst>
                <a:path extrusionOk="0" h="1272" w="4120">
                  <a:moveTo>
                    <a:pt x="641" y="0"/>
                  </a:moveTo>
                  <a:cubicBezTo>
                    <a:pt x="288" y="0"/>
                    <a:pt x="1" y="279"/>
                    <a:pt x="1" y="631"/>
                  </a:cubicBezTo>
                  <a:cubicBezTo>
                    <a:pt x="1" y="984"/>
                    <a:pt x="288" y="1271"/>
                    <a:pt x="641" y="1271"/>
                  </a:cubicBezTo>
                  <a:lnTo>
                    <a:pt x="3480" y="1271"/>
                  </a:lnTo>
                  <a:cubicBezTo>
                    <a:pt x="3832" y="1271"/>
                    <a:pt x="4120" y="984"/>
                    <a:pt x="4120" y="631"/>
                  </a:cubicBezTo>
                  <a:cubicBezTo>
                    <a:pt x="4120" y="279"/>
                    <a:pt x="3832" y="0"/>
                    <a:pt x="3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1"/>
            <p:cNvSpPr/>
            <p:nvPr/>
          </p:nvSpPr>
          <p:spPr>
            <a:xfrm>
              <a:off x="5915106" y="1904730"/>
              <a:ext cx="249640" cy="82131"/>
            </a:xfrm>
            <a:custGeom>
              <a:rect b="b" l="l" r="r" t="t"/>
              <a:pathLst>
                <a:path extrusionOk="0" h="1392" w="4231">
                  <a:moveTo>
                    <a:pt x="3535" y="121"/>
                  </a:moveTo>
                  <a:cubicBezTo>
                    <a:pt x="3850" y="121"/>
                    <a:pt x="4110" y="381"/>
                    <a:pt x="4110" y="696"/>
                  </a:cubicBezTo>
                  <a:cubicBezTo>
                    <a:pt x="4110" y="1021"/>
                    <a:pt x="3850" y="1281"/>
                    <a:pt x="3535" y="1281"/>
                  </a:cubicBezTo>
                  <a:lnTo>
                    <a:pt x="696" y="1281"/>
                  </a:lnTo>
                  <a:cubicBezTo>
                    <a:pt x="381" y="1281"/>
                    <a:pt x="121" y="1021"/>
                    <a:pt x="121" y="696"/>
                  </a:cubicBezTo>
                  <a:cubicBezTo>
                    <a:pt x="121" y="381"/>
                    <a:pt x="381" y="121"/>
                    <a:pt x="696" y="121"/>
                  </a:cubicBezTo>
                  <a:close/>
                  <a:moveTo>
                    <a:pt x="696" y="0"/>
                  </a:moveTo>
                  <a:cubicBezTo>
                    <a:pt x="316" y="0"/>
                    <a:pt x="0" y="316"/>
                    <a:pt x="0" y="696"/>
                  </a:cubicBezTo>
                  <a:cubicBezTo>
                    <a:pt x="0" y="1086"/>
                    <a:pt x="316" y="1392"/>
                    <a:pt x="696" y="1392"/>
                  </a:cubicBezTo>
                  <a:lnTo>
                    <a:pt x="3535" y="1392"/>
                  </a:lnTo>
                  <a:cubicBezTo>
                    <a:pt x="3915" y="1392"/>
                    <a:pt x="4230" y="1086"/>
                    <a:pt x="4230" y="696"/>
                  </a:cubicBezTo>
                  <a:cubicBezTo>
                    <a:pt x="4230" y="316"/>
                    <a:pt x="3915" y="0"/>
                    <a:pt x="3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1"/>
            <p:cNvSpPr/>
            <p:nvPr/>
          </p:nvSpPr>
          <p:spPr>
            <a:xfrm>
              <a:off x="5656199" y="1614611"/>
              <a:ext cx="784969" cy="105142"/>
            </a:xfrm>
            <a:custGeom>
              <a:rect b="b" l="l" r="r" t="t"/>
              <a:pathLst>
                <a:path extrusionOk="0" h="1782" w="13304">
                  <a:moveTo>
                    <a:pt x="844" y="1"/>
                  </a:moveTo>
                  <a:cubicBezTo>
                    <a:pt x="381" y="1"/>
                    <a:pt x="0" y="381"/>
                    <a:pt x="0" y="845"/>
                  </a:cubicBezTo>
                  <a:lnTo>
                    <a:pt x="0" y="947"/>
                  </a:lnTo>
                  <a:cubicBezTo>
                    <a:pt x="0" y="1411"/>
                    <a:pt x="381" y="1782"/>
                    <a:pt x="844" y="1782"/>
                  </a:cubicBezTo>
                  <a:lnTo>
                    <a:pt x="12468" y="1782"/>
                  </a:lnTo>
                  <a:cubicBezTo>
                    <a:pt x="12932" y="1782"/>
                    <a:pt x="13303" y="1411"/>
                    <a:pt x="13303" y="947"/>
                  </a:cubicBezTo>
                  <a:lnTo>
                    <a:pt x="13303" y="845"/>
                  </a:lnTo>
                  <a:cubicBezTo>
                    <a:pt x="13303" y="381"/>
                    <a:pt x="12932" y="1"/>
                    <a:pt x="12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1"/>
            <p:cNvSpPr/>
            <p:nvPr/>
          </p:nvSpPr>
          <p:spPr>
            <a:xfrm>
              <a:off x="5652895" y="1611366"/>
              <a:ext cx="792109" cy="112223"/>
            </a:xfrm>
            <a:custGeom>
              <a:rect b="b" l="l" r="r" t="t"/>
              <a:pathLst>
                <a:path extrusionOk="0" h="1902" w="13425">
                  <a:moveTo>
                    <a:pt x="12524" y="121"/>
                  </a:moveTo>
                  <a:cubicBezTo>
                    <a:pt x="12951" y="121"/>
                    <a:pt x="13303" y="464"/>
                    <a:pt x="13303" y="900"/>
                  </a:cubicBezTo>
                  <a:lnTo>
                    <a:pt x="13303" y="1002"/>
                  </a:lnTo>
                  <a:cubicBezTo>
                    <a:pt x="13303" y="1429"/>
                    <a:pt x="12951" y="1781"/>
                    <a:pt x="12524" y="1781"/>
                  </a:cubicBezTo>
                  <a:lnTo>
                    <a:pt x="900" y="1781"/>
                  </a:lnTo>
                  <a:cubicBezTo>
                    <a:pt x="474" y="1781"/>
                    <a:pt x="121" y="1429"/>
                    <a:pt x="121" y="1002"/>
                  </a:cubicBezTo>
                  <a:lnTo>
                    <a:pt x="121" y="900"/>
                  </a:lnTo>
                  <a:cubicBezTo>
                    <a:pt x="121" y="464"/>
                    <a:pt x="464" y="121"/>
                    <a:pt x="900" y="121"/>
                  </a:cubicBezTo>
                  <a:close/>
                  <a:moveTo>
                    <a:pt x="900" y="0"/>
                  </a:moveTo>
                  <a:cubicBezTo>
                    <a:pt x="409" y="0"/>
                    <a:pt x="1" y="408"/>
                    <a:pt x="1" y="900"/>
                  </a:cubicBezTo>
                  <a:lnTo>
                    <a:pt x="1" y="1002"/>
                  </a:lnTo>
                  <a:cubicBezTo>
                    <a:pt x="1" y="1494"/>
                    <a:pt x="409" y="1902"/>
                    <a:pt x="900" y="1902"/>
                  </a:cubicBezTo>
                  <a:lnTo>
                    <a:pt x="12524" y="1902"/>
                  </a:lnTo>
                  <a:cubicBezTo>
                    <a:pt x="13016" y="1902"/>
                    <a:pt x="13424" y="1494"/>
                    <a:pt x="13424" y="1002"/>
                  </a:cubicBezTo>
                  <a:lnTo>
                    <a:pt x="13424" y="900"/>
                  </a:lnTo>
                  <a:cubicBezTo>
                    <a:pt x="13424" y="408"/>
                    <a:pt x="13016" y="0"/>
                    <a:pt x="12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1"/>
            <p:cNvSpPr/>
            <p:nvPr/>
          </p:nvSpPr>
          <p:spPr>
            <a:xfrm>
              <a:off x="5742698" y="1644172"/>
              <a:ext cx="607608" cy="42246"/>
            </a:xfrm>
            <a:custGeom>
              <a:rect b="b" l="l" r="r" t="t"/>
              <a:pathLst>
                <a:path extrusionOk="0" h="716" w="10298">
                  <a:moveTo>
                    <a:pt x="9954" y="112"/>
                  </a:moveTo>
                  <a:cubicBezTo>
                    <a:pt x="10084" y="112"/>
                    <a:pt x="10186" y="214"/>
                    <a:pt x="10186" y="335"/>
                  </a:cubicBezTo>
                  <a:lnTo>
                    <a:pt x="10186" y="372"/>
                  </a:lnTo>
                  <a:cubicBezTo>
                    <a:pt x="10186" y="492"/>
                    <a:pt x="10084" y="594"/>
                    <a:pt x="9954" y="594"/>
                  </a:cubicBezTo>
                  <a:lnTo>
                    <a:pt x="343" y="594"/>
                  </a:lnTo>
                  <a:cubicBezTo>
                    <a:pt x="213" y="594"/>
                    <a:pt x="111" y="492"/>
                    <a:pt x="111" y="372"/>
                  </a:cubicBezTo>
                  <a:lnTo>
                    <a:pt x="111" y="335"/>
                  </a:lnTo>
                  <a:cubicBezTo>
                    <a:pt x="111" y="214"/>
                    <a:pt x="213" y="112"/>
                    <a:pt x="343" y="112"/>
                  </a:cubicBezTo>
                  <a:close/>
                  <a:moveTo>
                    <a:pt x="343" y="1"/>
                  </a:moveTo>
                  <a:cubicBezTo>
                    <a:pt x="148" y="1"/>
                    <a:pt x="0" y="149"/>
                    <a:pt x="0" y="335"/>
                  </a:cubicBezTo>
                  <a:lnTo>
                    <a:pt x="0" y="372"/>
                  </a:lnTo>
                  <a:cubicBezTo>
                    <a:pt x="0" y="557"/>
                    <a:pt x="158" y="715"/>
                    <a:pt x="343" y="715"/>
                  </a:cubicBezTo>
                  <a:lnTo>
                    <a:pt x="9954" y="715"/>
                  </a:lnTo>
                  <a:cubicBezTo>
                    <a:pt x="10149" y="715"/>
                    <a:pt x="10297" y="557"/>
                    <a:pt x="10297" y="372"/>
                  </a:cubicBezTo>
                  <a:lnTo>
                    <a:pt x="10297" y="335"/>
                  </a:lnTo>
                  <a:cubicBezTo>
                    <a:pt x="10297" y="149"/>
                    <a:pt x="10149" y="1"/>
                    <a:pt x="99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21"/>
            <p:cNvSpPr/>
            <p:nvPr/>
          </p:nvSpPr>
          <p:spPr>
            <a:xfrm>
              <a:off x="5792497" y="1778817"/>
              <a:ext cx="512909" cy="61363"/>
            </a:xfrm>
            <a:custGeom>
              <a:rect b="b" l="l" r="r" t="t"/>
              <a:pathLst>
                <a:path extrusionOk="0" h="1040" w="8693">
                  <a:moveTo>
                    <a:pt x="510" y="1"/>
                  </a:moveTo>
                  <a:cubicBezTo>
                    <a:pt x="232" y="1"/>
                    <a:pt x="0" y="233"/>
                    <a:pt x="0" y="520"/>
                  </a:cubicBezTo>
                  <a:cubicBezTo>
                    <a:pt x="0" y="808"/>
                    <a:pt x="232" y="1040"/>
                    <a:pt x="510" y="1040"/>
                  </a:cubicBezTo>
                  <a:lnTo>
                    <a:pt x="8173" y="1040"/>
                  </a:lnTo>
                  <a:cubicBezTo>
                    <a:pt x="8461" y="1040"/>
                    <a:pt x="8692" y="808"/>
                    <a:pt x="8692" y="520"/>
                  </a:cubicBezTo>
                  <a:cubicBezTo>
                    <a:pt x="8692" y="233"/>
                    <a:pt x="8461" y="1"/>
                    <a:pt x="81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21"/>
            <p:cNvSpPr/>
            <p:nvPr/>
          </p:nvSpPr>
          <p:spPr>
            <a:xfrm>
              <a:off x="5788662" y="1775572"/>
              <a:ext cx="520048" cy="67912"/>
            </a:xfrm>
            <a:custGeom>
              <a:rect b="b" l="l" r="r" t="t"/>
              <a:pathLst>
                <a:path extrusionOk="0" h="1151" w="8814">
                  <a:moveTo>
                    <a:pt x="8238" y="111"/>
                  </a:moveTo>
                  <a:cubicBezTo>
                    <a:pt x="8498" y="111"/>
                    <a:pt x="8702" y="316"/>
                    <a:pt x="8702" y="575"/>
                  </a:cubicBezTo>
                  <a:cubicBezTo>
                    <a:pt x="8702" y="826"/>
                    <a:pt x="8498" y="1030"/>
                    <a:pt x="8238" y="1030"/>
                  </a:cubicBezTo>
                  <a:lnTo>
                    <a:pt x="575" y="1030"/>
                  </a:lnTo>
                  <a:cubicBezTo>
                    <a:pt x="325" y="1030"/>
                    <a:pt x="121" y="826"/>
                    <a:pt x="121" y="575"/>
                  </a:cubicBezTo>
                  <a:cubicBezTo>
                    <a:pt x="121" y="316"/>
                    <a:pt x="325" y="111"/>
                    <a:pt x="575" y="11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51"/>
                    <a:pt x="0" y="575"/>
                  </a:cubicBezTo>
                  <a:cubicBezTo>
                    <a:pt x="0" y="891"/>
                    <a:pt x="260" y="1150"/>
                    <a:pt x="575" y="1150"/>
                  </a:cubicBezTo>
                  <a:lnTo>
                    <a:pt x="8238" y="1150"/>
                  </a:lnTo>
                  <a:cubicBezTo>
                    <a:pt x="8563" y="1150"/>
                    <a:pt x="8813" y="891"/>
                    <a:pt x="8813" y="575"/>
                  </a:cubicBezTo>
                  <a:cubicBezTo>
                    <a:pt x="8813" y="251"/>
                    <a:pt x="8563" y="0"/>
                    <a:pt x="8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21"/>
            <p:cNvSpPr/>
            <p:nvPr/>
          </p:nvSpPr>
          <p:spPr>
            <a:xfrm>
              <a:off x="5896460" y="1795810"/>
              <a:ext cx="27436" cy="27436"/>
            </a:xfrm>
            <a:custGeom>
              <a:rect b="b" l="l" r="r" t="t"/>
              <a:pathLst>
                <a:path extrusionOk="0" h="465" w="465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1"/>
            <p:cNvSpPr/>
            <p:nvPr/>
          </p:nvSpPr>
          <p:spPr>
            <a:xfrm>
              <a:off x="5953399" y="1795810"/>
              <a:ext cx="27436" cy="27436"/>
            </a:xfrm>
            <a:custGeom>
              <a:rect b="b" l="l" r="r" t="t"/>
              <a:pathLst>
                <a:path extrusionOk="0" h="465" w="465">
                  <a:moveTo>
                    <a:pt x="232" y="112"/>
                  </a:moveTo>
                  <a:cubicBezTo>
                    <a:pt x="297" y="112"/>
                    <a:pt x="353" y="167"/>
                    <a:pt x="353" y="232"/>
                  </a:cubicBezTo>
                  <a:cubicBezTo>
                    <a:pt x="353" y="297"/>
                    <a:pt x="297" y="344"/>
                    <a:pt x="232" y="344"/>
                  </a:cubicBezTo>
                  <a:cubicBezTo>
                    <a:pt x="168" y="344"/>
                    <a:pt x="121" y="297"/>
                    <a:pt x="121" y="232"/>
                  </a:cubicBezTo>
                  <a:cubicBezTo>
                    <a:pt x="121" y="167"/>
                    <a:pt x="168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21"/>
            <p:cNvSpPr/>
            <p:nvPr/>
          </p:nvSpPr>
          <p:spPr>
            <a:xfrm>
              <a:off x="6006502" y="1795810"/>
              <a:ext cx="27436" cy="27436"/>
            </a:xfrm>
            <a:custGeom>
              <a:rect b="b" l="l" r="r" t="t"/>
              <a:pathLst>
                <a:path extrusionOk="0" h="465" w="465">
                  <a:moveTo>
                    <a:pt x="232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2" y="344"/>
                  </a:cubicBezTo>
                  <a:cubicBezTo>
                    <a:pt x="167" y="344"/>
                    <a:pt x="112" y="297"/>
                    <a:pt x="112" y="232"/>
                  </a:cubicBezTo>
                  <a:cubicBezTo>
                    <a:pt x="112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21"/>
            <p:cNvSpPr/>
            <p:nvPr/>
          </p:nvSpPr>
          <p:spPr>
            <a:xfrm>
              <a:off x="6063440" y="1795810"/>
              <a:ext cx="27377" cy="27436"/>
            </a:xfrm>
            <a:custGeom>
              <a:rect b="b" l="l" r="r" t="t"/>
              <a:pathLst>
                <a:path extrusionOk="0" h="465" w="464">
                  <a:moveTo>
                    <a:pt x="232" y="112"/>
                  </a:moveTo>
                  <a:cubicBezTo>
                    <a:pt x="297" y="112"/>
                    <a:pt x="343" y="167"/>
                    <a:pt x="343" y="232"/>
                  </a:cubicBezTo>
                  <a:cubicBezTo>
                    <a:pt x="343" y="297"/>
                    <a:pt x="288" y="344"/>
                    <a:pt x="232" y="344"/>
                  </a:cubicBezTo>
                  <a:cubicBezTo>
                    <a:pt x="167" y="344"/>
                    <a:pt x="111" y="297"/>
                    <a:pt x="111" y="232"/>
                  </a:cubicBezTo>
                  <a:cubicBezTo>
                    <a:pt x="111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53" y="464"/>
                    <a:pt x="464" y="353"/>
                    <a:pt x="464" y="232"/>
                  </a:cubicBezTo>
                  <a:cubicBezTo>
                    <a:pt x="464" y="102"/>
                    <a:pt x="353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1"/>
            <p:cNvSpPr/>
            <p:nvPr/>
          </p:nvSpPr>
          <p:spPr>
            <a:xfrm>
              <a:off x="6118136" y="1795810"/>
              <a:ext cx="27436" cy="27436"/>
            </a:xfrm>
            <a:custGeom>
              <a:rect b="b" l="l" r="r" t="t"/>
              <a:pathLst>
                <a:path extrusionOk="0" h="465" w="465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1"/>
            <p:cNvSpPr/>
            <p:nvPr/>
          </p:nvSpPr>
          <p:spPr>
            <a:xfrm>
              <a:off x="6175074" y="1795810"/>
              <a:ext cx="27436" cy="27436"/>
            </a:xfrm>
            <a:custGeom>
              <a:rect b="b" l="l" r="r" t="t"/>
              <a:pathLst>
                <a:path extrusionOk="0" h="465" w="465">
                  <a:moveTo>
                    <a:pt x="233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3" y="344"/>
                  </a:cubicBezTo>
                  <a:cubicBezTo>
                    <a:pt x="168" y="344"/>
                    <a:pt x="112" y="297"/>
                    <a:pt x="112" y="232"/>
                  </a:cubicBezTo>
                  <a:cubicBezTo>
                    <a:pt x="112" y="167"/>
                    <a:pt x="168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3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1"/>
            <p:cNvSpPr/>
            <p:nvPr/>
          </p:nvSpPr>
          <p:spPr>
            <a:xfrm>
              <a:off x="5860882" y="1237521"/>
              <a:ext cx="328467" cy="328998"/>
            </a:xfrm>
            <a:custGeom>
              <a:rect b="b" l="l" r="r" t="t"/>
              <a:pathLst>
                <a:path extrusionOk="0" h="5576" w="5567">
                  <a:moveTo>
                    <a:pt x="2784" y="0"/>
                  </a:moveTo>
                  <a:cubicBezTo>
                    <a:pt x="1244" y="0"/>
                    <a:pt x="1" y="1253"/>
                    <a:pt x="1" y="2792"/>
                  </a:cubicBezTo>
                  <a:cubicBezTo>
                    <a:pt x="1" y="4323"/>
                    <a:pt x="1244" y="5575"/>
                    <a:pt x="2784" y="5575"/>
                  </a:cubicBezTo>
                  <a:cubicBezTo>
                    <a:pt x="4324" y="5575"/>
                    <a:pt x="5567" y="4323"/>
                    <a:pt x="5567" y="2792"/>
                  </a:cubicBezTo>
                  <a:cubicBezTo>
                    <a:pt x="5567" y="1253"/>
                    <a:pt x="4324" y="0"/>
                    <a:pt x="27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1"/>
            <p:cNvSpPr/>
            <p:nvPr/>
          </p:nvSpPr>
          <p:spPr>
            <a:xfrm>
              <a:off x="5857046" y="1234217"/>
              <a:ext cx="335606" cy="335606"/>
            </a:xfrm>
            <a:custGeom>
              <a:rect b="b" l="l" r="r" t="t"/>
              <a:pathLst>
                <a:path extrusionOk="0" h="5688" w="5688">
                  <a:moveTo>
                    <a:pt x="2849" y="121"/>
                  </a:moveTo>
                  <a:cubicBezTo>
                    <a:pt x="4352" y="121"/>
                    <a:pt x="5576" y="1336"/>
                    <a:pt x="5576" y="2848"/>
                  </a:cubicBezTo>
                  <a:cubicBezTo>
                    <a:pt x="5576" y="4351"/>
                    <a:pt x="4352" y="5576"/>
                    <a:pt x="2849" y="5576"/>
                  </a:cubicBezTo>
                  <a:cubicBezTo>
                    <a:pt x="1346" y="5576"/>
                    <a:pt x="121" y="4351"/>
                    <a:pt x="121" y="2848"/>
                  </a:cubicBezTo>
                  <a:cubicBezTo>
                    <a:pt x="121" y="1336"/>
                    <a:pt x="1346" y="121"/>
                    <a:pt x="2849" y="121"/>
                  </a:cubicBezTo>
                  <a:close/>
                  <a:moveTo>
                    <a:pt x="2849" y="1"/>
                  </a:moveTo>
                  <a:cubicBezTo>
                    <a:pt x="1281" y="1"/>
                    <a:pt x="1" y="1271"/>
                    <a:pt x="1" y="2839"/>
                  </a:cubicBezTo>
                  <a:cubicBezTo>
                    <a:pt x="1" y="4416"/>
                    <a:pt x="1281" y="5687"/>
                    <a:pt x="2849" y="5687"/>
                  </a:cubicBezTo>
                  <a:cubicBezTo>
                    <a:pt x="4417" y="5687"/>
                    <a:pt x="5687" y="4416"/>
                    <a:pt x="5687" y="2839"/>
                  </a:cubicBezTo>
                  <a:cubicBezTo>
                    <a:pt x="5687" y="1271"/>
                    <a:pt x="4417" y="1"/>
                    <a:pt x="2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1"/>
            <p:cNvSpPr/>
            <p:nvPr/>
          </p:nvSpPr>
          <p:spPr>
            <a:xfrm>
              <a:off x="5884424" y="1216693"/>
              <a:ext cx="328998" cy="328998"/>
            </a:xfrm>
            <a:custGeom>
              <a:rect b="b" l="l" r="r" t="t"/>
              <a:pathLst>
                <a:path extrusionOk="0" h="5576" w="5576">
                  <a:moveTo>
                    <a:pt x="2784" y="1"/>
                  </a:moveTo>
                  <a:cubicBezTo>
                    <a:pt x="1253" y="1"/>
                    <a:pt x="1" y="1253"/>
                    <a:pt x="1" y="2784"/>
                  </a:cubicBezTo>
                  <a:cubicBezTo>
                    <a:pt x="1" y="4324"/>
                    <a:pt x="1253" y="5576"/>
                    <a:pt x="2784" y="5576"/>
                  </a:cubicBezTo>
                  <a:cubicBezTo>
                    <a:pt x="4324" y="5576"/>
                    <a:pt x="5576" y="4324"/>
                    <a:pt x="5576" y="2784"/>
                  </a:cubicBezTo>
                  <a:cubicBezTo>
                    <a:pt x="5576" y="1253"/>
                    <a:pt x="4324" y="1"/>
                    <a:pt x="27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1"/>
            <p:cNvSpPr/>
            <p:nvPr/>
          </p:nvSpPr>
          <p:spPr>
            <a:xfrm>
              <a:off x="5881179" y="1213448"/>
              <a:ext cx="335547" cy="335547"/>
            </a:xfrm>
            <a:custGeom>
              <a:rect b="b" l="l" r="r" t="t"/>
              <a:pathLst>
                <a:path extrusionOk="0" h="5687" w="5687">
                  <a:moveTo>
                    <a:pt x="2839" y="121"/>
                  </a:moveTo>
                  <a:cubicBezTo>
                    <a:pt x="4342" y="121"/>
                    <a:pt x="5566" y="1336"/>
                    <a:pt x="5566" y="2839"/>
                  </a:cubicBezTo>
                  <a:cubicBezTo>
                    <a:pt x="5566" y="4351"/>
                    <a:pt x="4351" y="5575"/>
                    <a:pt x="2839" y="5575"/>
                  </a:cubicBezTo>
                  <a:cubicBezTo>
                    <a:pt x="1336" y="5575"/>
                    <a:pt x="111" y="4351"/>
                    <a:pt x="111" y="2839"/>
                  </a:cubicBezTo>
                  <a:cubicBezTo>
                    <a:pt x="111" y="1336"/>
                    <a:pt x="1336" y="121"/>
                    <a:pt x="2839" y="121"/>
                  </a:cubicBezTo>
                  <a:close/>
                  <a:moveTo>
                    <a:pt x="2839" y="0"/>
                  </a:moveTo>
                  <a:cubicBezTo>
                    <a:pt x="1271" y="0"/>
                    <a:pt x="0" y="1271"/>
                    <a:pt x="0" y="2839"/>
                  </a:cubicBezTo>
                  <a:cubicBezTo>
                    <a:pt x="0" y="4416"/>
                    <a:pt x="1271" y="5687"/>
                    <a:pt x="2839" y="5687"/>
                  </a:cubicBezTo>
                  <a:cubicBezTo>
                    <a:pt x="4406" y="5687"/>
                    <a:pt x="5687" y="4416"/>
                    <a:pt x="5687" y="2839"/>
                  </a:cubicBezTo>
                  <a:cubicBezTo>
                    <a:pt x="5687" y="1271"/>
                    <a:pt x="4406" y="0"/>
                    <a:pt x="28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1"/>
            <p:cNvSpPr/>
            <p:nvPr/>
          </p:nvSpPr>
          <p:spPr>
            <a:xfrm>
              <a:off x="5975820" y="1391284"/>
              <a:ext cx="146208" cy="73104"/>
            </a:xfrm>
            <a:custGeom>
              <a:rect b="b" l="l" r="r" t="t"/>
              <a:pathLst>
                <a:path extrusionOk="0" h="1239" w="2478">
                  <a:moveTo>
                    <a:pt x="1235" y="1"/>
                  </a:moveTo>
                  <a:cubicBezTo>
                    <a:pt x="558" y="1"/>
                    <a:pt x="1" y="548"/>
                    <a:pt x="1" y="1235"/>
                  </a:cubicBezTo>
                  <a:cubicBezTo>
                    <a:pt x="1" y="1235"/>
                    <a:pt x="1102" y="1239"/>
                    <a:pt x="1836" y="1239"/>
                  </a:cubicBezTo>
                  <a:cubicBezTo>
                    <a:pt x="2203" y="1239"/>
                    <a:pt x="2478" y="1238"/>
                    <a:pt x="2478" y="1235"/>
                  </a:cubicBezTo>
                  <a:cubicBezTo>
                    <a:pt x="2478" y="548"/>
                    <a:pt x="1921" y="1"/>
                    <a:pt x="12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1"/>
            <p:cNvSpPr/>
            <p:nvPr/>
          </p:nvSpPr>
          <p:spPr>
            <a:xfrm>
              <a:off x="5972575" y="1387508"/>
              <a:ext cx="152757" cy="80479"/>
            </a:xfrm>
            <a:custGeom>
              <a:rect b="b" l="l" r="r" t="t"/>
              <a:pathLst>
                <a:path extrusionOk="0" h="1364" w="2589">
                  <a:moveTo>
                    <a:pt x="1290" y="121"/>
                  </a:moveTo>
                  <a:cubicBezTo>
                    <a:pt x="1921" y="121"/>
                    <a:pt x="2440" y="622"/>
                    <a:pt x="2468" y="1243"/>
                  </a:cubicBezTo>
                  <a:lnTo>
                    <a:pt x="112" y="1243"/>
                  </a:lnTo>
                  <a:cubicBezTo>
                    <a:pt x="149" y="622"/>
                    <a:pt x="659" y="121"/>
                    <a:pt x="1290" y="121"/>
                  </a:cubicBezTo>
                  <a:close/>
                  <a:moveTo>
                    <a:pt x="1290" y="0"/>
                  </a:moveTo>
                  <a:cubicBezTo>
                    <a:pt x="575" y="0"/>
                    <a:pt x="0" y="584"/>
                    <a:pt x="0" y="1299"/>
                  </a:cubicBezTo>
                  <a:cubicBezTo>
                    <a:pt x="0" y="1364"/>
                    <a:pt x="0" y="1364"/>
                    <a:pt x="492" y="1364"/>
                  </a:cubicBezTo>
                  <a:lnTo>
                    <a:pt x="2190" y="1364"/>
                  </a:lnTo>
                  <a:cubicBezTo>
                    <a:pt x="2588" y="1364"/>
                    <a:pt x="2588" y="1364"/>
                    <a:pt x="2588" y="1299"/>
                  </a:cubicBezTo>
                  <a:cubicBezTo>
                    <a:pt x="2588" y="584"/>
                    <a:pt x="2004" y="0"/>
                    <a:pt x="1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1"/>
            <p:cNvSpPr/>
            <p:nvPr/>
          </p:nvSpPr>
          <p:spPr>
            <a:xfrm>
              <a:off x="6007564" y="1298236"/>
              <a:ext cx="83253" cy="82722"/>
            </a:xfrm>
            <a:custGeom>
              <a:rect b="b" l="l" r="r" t="t"/>
              <a:pathLst>
                <a:path extrusionOk="0" h="1402" w="1411">
                  <a:moveTo>
                    <a:pt x="706" y="1"/>
                  </a:moveTo>
                  <a:cubicBezTo>
                    <a:pt x="316" y="1"/>
                    <a:pt x="1" y="316"/>
                    <a:pt x="1" y="697"/>
                  </a:cubicBezTo>
                  <a:cubicBezTo>
                    <a:pt x="1" y="1086"/>
                    <a:pt x="316" y="1402"/>
                    <a:pt x="706" y="1402"/>
                  </a:cubicBezTo>
                  <a:cubicBezTo>
                    <a:pt x="1096" y="1402"/>
                    <a:pt x="1411" y="1086"/>
                    <a:pt x="1411" y="697"/>
                  </a:cubicBezTo>
                  <a:cubicBezTo>
                    <a:pt x="1411" y="316"/>
                    <a:pt x="1096" y="1"/>
                    <a:pt x="7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1"/>
            <p:cNvSpPr/>
            <p:nvPr/>
          </p:nvSpPr>
          <p:spPr>
            <a:xfrm>
              <a:off x="6004318" y="1294401"/>
              <a:ext cx="89802" cy="89861"/>
            </a:xfrm>
            <a:custGeom>
              <a:rect b="b" l="l" r="r" t="t"/>
              <a:pathLst>
                <a:path extrusionOk="0" h="1523" w="1522">
                  <a:moveTo>
                    <a:pt x="761" y="122"/>
                  </a:moveTo>
                  <a:cubicBezTo>
                    <a:pt x="1123" y="122"/>
                    <a:pt x="1410" y="409"/>
                    <a:pt x="1410" y="762"/>
                  </a:cubicBezTo>
                  <a:cubicBezTo>
                    <a:pt x="1410" y="1123"/>
                    <a:pt x="1123" y="1411"/>
                    <a:pt x="761" y="1411"/>
                  </a:cubicBezTo>
                  <a:cubicBezTo>
                    <a:pt x="408" y="1411"/>
                    <a:pt x="121" y="1123"/>
                    <a:pt x="121" y="762"/>
                  </a:cubicBezTo>
                  <a:cubicBezTo>
                    <a:pt x="121" y="409"/>
                    <a:pt x="408" y="122"/>
                    <a:pt x="761" y="122"/>
                  </a:cubicBezTo>
                  <a:close/>
                  <a:moveTo>
                    <a:pt x="761" y="1"/>
                  </a:moveTo>
                  <a:cubicBezTo>
                    <a:pt x="344" y="1"/>
                    <a:pt x="0" y="344"/>
                    <a:pt x="0" y="762"/>
                  </a:cubicBezTo>
                  <a:cubicBezTo>
                    <a:pt x="0" y="1188"/>
                    <a:pt x="344" y="1522"/>
                    <a:pt x="761" y="1522"/>
                  </a:cubicBezTo>
                  <a:cubicBezTo>
                    <a:pt x="1178" y="1522"/>
                    <a:pt x="1522" y="1188"/>
                    <a:pt x="1522" y="762"/>
                  </a:cubicBezTo>
                  <a:cubicBezTo>
                    <a:pt x="1522" y="344"/>
                    <a:pt x="1178" y="1"/>
                    <a:pt x="7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1"/>
            <p:cNvSpPr/>
            <p:nvPr/>
          </p:nvSpPr>
          <p:spPr>
            <a:xfrm>
              <a:off x="5927673" y="1888858"/>
              <a:ext cx="242559" cy="75582"/>
            </a:xfrm>
            <a:custGeom>
              <a:rect b="b" l="l" r="r" t="t"/>
              <a:pathLst>
                <a:path extrusionOk="0" h="1281" w="4111">
                  <a:moveTo>
                    <a:pt x="641" y="0"/>
                  </a:moveTo>
                  <a:cubicBezTo>
                    <a:pt x="288" y="0"/>
                    <a:pt x="1" y="288"/>
                    <a:pt x="1" y="640"/>
                  </a:cubicBezTo>
                  <a:cubicBezTo>
                    <a:pt x="1" y="993"/>
                    <a:pt x="288" y="1281"/>
                    <a:pt x="641" y="1281"/>
                  </a:cubicBezTo>
                  <a:lnTo>
                    <a:pt x="3470" y="1281"/>
                  </a:lnTo>
                  <a:cubicBezTo>
                    <a:pt x="3823" y="1281"/>
                    <a:pt x="4110" y="993"/>
                    <a:pt x="4110" y="640"/>
                  </a:cubicBezTo>
                  <a:cubicBezTo>
                    <a:pt x="4110" y="288"/>
                    <a:pt x="3823" y="0"/>
                    <a:pt x="3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21"/>
            <p:cNvSpPr/>
            <p:nvPr/>
          </p:nvSpPr>
          <p:spPr>
            <a:xfrm>
              <a:off x="5924369" y="1885554"/>
              <a:ext cx="249109" cy="82190"/>
            </a:xfrm>
            <a:custGeom>
              <a:rect b="b" l="l" r="r" t="t"/>
              <a:pathLst>
                <a:path extrusionOk="0" h="1393" w="4222">
                  <a:moveTo>
                    <a:pt x="3526" y="121"/>
                  </a:moveTo>
                  <a:cubicBezTo>
                    <a:pt x="3851" y="121"/>
                    <a:pt x="4110" y="381"/>
                    <a:pt x="4110" y="696"/>
                  </a:cubicBezTo>
                  <a:cubicBezTo>
                    <a:pt x="4110" y="1012"/>
                    <a:pt x="3851" y="1281"/>
                    <a:pt x="3526" y="1281"/>
                  </a:cubicBezTo>
                  <a:lnTo>
                    <a:pt x="697" y="1281"/>
                  </a:lnTo>
                  <a:cubicBezTo>
                    <a:pt x="372" y="1281"/>
                    <a:pt x="112" y="1012"/>
                    <a:pt x="112" y="696"/>
                  </a:cubicBezTo>
                  <a:cubicBezTo>
                    <a:pt x="112" y="381"/>
                    <a:pt x="372" y="121"/>
                    <a:pt x="697" y="121"/>
                  </a:cubicBezTo>
                  <a:close/>
                  <a:moveTo>
                    <a:pt x="697" y="1"/>
                  </a:moveTo>
                  <a:cubicBezTo>
                    <a:pt x="307" y="1"/>
                    <a:pt x="1" y="316"/>
                    <a:pt x="1" y="696"/>
                  </a:cubicBezTo>
                  <a:cubicBezTo>
                    <a:pt x="1" y="1086"/>
                    <a:pt x="307" y="1392"/>
                    <a:pt x="697" y="1392"/>
                  </a:cubicBezTo>
                  <a:lnTo>
                    <a:pt x="3526" y="1392"/>
                  </a:lnTo>
                  <a:cubicBezTo>
                    <a:pt x="3916" y="1392"/>
                    <a:pt x="4222" y="1077"/>
                    <a:pt x="4222" y="696"/>
                  </a:cubicBezTo>
                  <a:cubicBezTo>
                    <a:pt x="4222" y="316"/>
                    <a:pt x="3916" y="1"/>
                    <a:pt x="3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1"/>
            <p:cNvSpPr/>
            <p:nvPr/>
          </p:nvSpPr>
          <p:spPr>
            <a:xfrm>
              <a:off x="5808369" y="2463550"/>
              <a:ext cx="490488" cy="488836"/>
            </a:xfrm>
            <a:custGeom>
              <a:rect b="b" l="l" r="r" t="t"/>
              <a:pathLst>
                <a:path extrusionOk="0" h="8285" w="8313">
                  <a:moveTo>
                    <a:pt x="4147" y="1"/>
                  </a:moveTo>
                  <a:cubicBezTo>
                    <a:pt x="4026" y="251"/>
                    <a:pt x="3191" y="1791"/>
                    <a:pt x="557" y="1893"/>
                  </a:cubicBezTo>
                  <a:cubicBezTo>
                    <a:pt x="557" y="1893"/>
                    <a:pt x="0" y="7311"/>
                    <a:pt x="4073" y="8285"/>
                  </a:cubicBezTo>
                  <a:lnTo>
                    <a:pt x="4240" y="8285"/>
                  </a:lnTo>
                  <a:cubicBezTo>
                    <a:pt x="8312" y="7311"/>
                    <a:pt x="7756" y="1893"/>
                    <a:pt x="7756" y="1893"/>
                  </a:cubicBezTo>
                  <a:cubicBezTo>
                    <a:pt x="5121" y="1791"/>
                    <a:pt x="4286" y="251"/>
                    <a:pt x="4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1"/>
            <p:cNvSpPr/>
            <p:nvPr/>
          </p:nvSpPr>
          <p:spPr>
            <a:xfrm>
              <a:off x="5807248" y="2460305"/>
              <a:ext cx="492671" cy="495916"/>
            </a:xfrm>
            <a:custGeom>
              <a:rect b="b" l="l" r="r" t="t"/>
              <a:pathLst>
                <a:path extrusionOk="0" h="8405" w="8350">
                  <a:moveTo>
                    <a:pt x="4175" y="167"/>
                  </a:moveTo>
                  <a:cubicBezTo>
                    <a:pt x="4407" y="594"/>
                    <a:pt x="5316" y="1893"/>
                    <a:pt x="7719" y="2004"/>
                  </a:cubicBezTo>
                  <a:cubicBezTo>
                    <a:pt x="7765" y="2551"/>
                    <a:pt x="8016" y="7384"/>
                    <a:pt x="4249" y="8284"/>
                  </a:cubicBezTo>
                  <a:lnTo>
                    <a:pt x="4101" y="8284"/>
                  </a:lnTo>
                  <a:cubicBezTo>
                    <a:pt x="335" y="7384"/>
                    <a:pt x="594" y="2551"/>
                    <a:pt x="631" y="2004"/>
                  </a:cubicBezTo>
                  <a:cubicBezTo>
                    <a:pt x="3043" y="1893"/>
                    <a:pt x="3943" y="594"/>
                    <a:pt x="4175" y="167"/>
                  </a:cubicBezTo>
                  <a:close/>
                  <a:moveTo>
                    <a:pt x="4166" y="0"/>
                  </a:moveTo>
                  <a:cubicBezTo>
                    <a:pt x="4147" y="0"/>
                    <a:pt x="4120" y="10"/>
                    <a:pt x="4120" y="28"/>
                  </a:cubicBezTo>
                  <a:cubicBezTo>
                    <a:pt x="3971" y="325"/>
                    <a:pt x="3155" y="1791"/>
                    <a:pt x="576" y="1893"/>
                  </a:cubicBezTo>
                  <a:cubicBezTo>
                    <a:pt x="548" y="1893"/>
                    <a:pt x="520" y="1911"/>
                    <a:pt x="520" y="1939"/>
                  </a:cubicBezTo>
                  <a:cubicBezTo>
                    <a:pt x="520" y="1995"/>
                    <a:pt x="1" y="7431"/>
                    <a:pt x="4082" y="8405"/>
                  </a:cubicBezTo>
                  <a:lnTo>
                    <a:pt x="4268" y="8405"/>
                  </a:lnTo>
                  <a:cubicBezTo>
                    <a:pt x="8350" y="7422"/>
                    <a:pt x="7839" y="1995"/>
                    <a:pt x="7830" y="1939"/>
                  </a:cubicBezTo>
                  <a:cubicBezTo>
                    <a:pt x="7830" y="1911"/>
                    <a:pt x="7802" y="1893"/>
                    <a:pt x="7775" y="1893"/>
                  </a:cubicBezTo>
                  <a:cubicBezTo>
                    <a:pt x="5196" y="1791"/>
                    <a:pt x="4379" y="325"/>
                    <a:pt x="4240" y="28"/>
                  </a:cubicBezTo>
                  <a:cubicBezTo>
                    <a:pt x="4231" y="10"/>
                    <a:pt x="4203" y="0"/>
                    <a:pt x="4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1"/>
            <p:cNvSpPr/>
            <p:nvPr/>
          </p:nvSpPr>
          <p:spPr>
            <a:xfrm>
              <a:off x="5808369" y="2421422"/>
              <a:ext cx="490488" cy="489367"/>
            </a:xfrm>
            <a:custGeom>
              <a:rect b="b" l="l" r="r" t="t"/>
              <a:pathLst>
                <a:path extrusionOk="0" h="8294" w="8313">
                  <a:moveTo>
                    <a:pt x="4147" y="1"/>
                  </a:moveTo>
                  <a:cubicBezTo>
                    <a:pt x="4026" y="251"/>
                    <a:pt x="3191" y="1800"/>
                    <a:pt x="557" y="1893"/>
                  </a:cubicBezTo>
                  <a:cubicBezTo>
                    <a:pt x="557" y="1893"/>
                    <a:pt x="0" y="7320"/>
                    <a:pt x="4073" y="8294"/>
                  </a:cubicBezTo>
                  <a:lnTo>
                    <a:pt x="4240" y="8294"/>
                  </a:lnTo>
                  <a:cubicBezTo>
                    <a:pt x="8312" y="7320"/>
                    <a:pt x="7756" y="1893"/>
                    <a:pt x="7756" y="1893"/>
                  </a:cubicBezTo>
                  <a:cubicBezTo>
                    <a:pt x="5121" y="1800"/>
                    <a:pt x="4286" y="251"/>
                    <a:pt x="41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1"/>
            <p:cNvSpPr/>
            <p:nvPr/>
          </p:nvSpPr>
          <p:spPr>
            <a:xfrm>
              <a:off x="5807248" y="2418117"/>
              <a:ext cx="492671" cy="495975"/>
            </a:xfrm>
            <a:custGeom>
              <a:rect b="b" l="l" r="r" t="t"/>
              <a:pathLst>
                <a:path extrusionOk="0" h="8406" w="8350">
                  <a:moveTo>
                    <a:pt x="4175" y="168"/>
                  </a:moveTo>
                  <a:cubicBezTo>
                    <a:pt x="4407" y="604"/>
                    <a:pt x="5316" y="1893"/>
                    <a:pt x="7719" y="2005"/>
                  </a:cubicBezTo>
                  <a:cubicBezTo>
                    <a:pt x="7765" y="2552"/>
                    <a:pt x="8016" y="7385"/>
                    <a:pt x="4249" y="8294"/>
                  </a:cubicBezTo>
                  <a:lnTo>
                    <a:pt x="4101" y="8294"/>
                  </a:lnTo>
                  <a:cubicBezTo>
                    <a:pt x="335" y="7385"/>
                    <a:pt x="594" y="2552"/>
                    <a:pt x="631" y="2005"/>
                  </a:cubicBezTo>
                  <a:cubicBezTo>
                    <a:pt x="3043" y="1893"/>
                    <a:pt x="3943" y="604"/>
                    <a:pt x="4175" y="168"/>
                  </a:cubicBezTo>
                  <a:close/>
                  <a:moveTo>
                    <a:pt x="4166" y="1"/>
                  </a:moveTo>
                  <a:cubicBezTo>
                    <a:pt x="4147" y="1"/>
                    <a:pt x="4120" y="19"/>
                    <a:pt x="4120" y="38"/>
                  </a:cubicBezTo>
                  <a:cubicBezTo>
                    <a:pt x="3971" y="326"/>
                    <a:pt x="3155" y="1801"/>
                    <a:pt x="576" y="1893"/>
                  </a:cubicBezTo>
                  <a:cubicBezTo>
                    <a:pt x="548" y="1893"/>
                    <a:pt x="520" y="1921"/>
                    <a:pt x="520" y="1949"/>
                  </a:cubicBezTo>
                  <a:cubicBezTo>
                    <a:pt x="520" y="2005"/>
                    <a:pt x="1" y="7432"/>
                    <a:pt x="4082" y="8406"/>
                  </a:cubicBezTo>
                  <a:lnTo>
                    <a:pt x="4268" y="8406"/>
                  </a:lnTo>
                  <a:cubicBezTo>
                    <a:pt x="8350" y="7432"/>
                    <a:pt x="7839" y="2005"/>
                    <a:pt x="7830" y="1949"/>
                  </a:cubicBezTo>
                  <a:cubicBezTo>
                    <a:pt x="7830" y="1921"/>
                    <a:pt x="7802" y="1893"/>
                    <a:pt x="7775" y="1893"/>
                  </a:cubicBezTo>
                  <a:cubicBezTo>
                    <a:pt x="5196" y="1801"/>
                    <a:pt x="4379" y="326"/>
                    <a:pt x="4240" y="38"/>
                  </a:cubicBezTo>
                  <a:cubicBezTo>
                    <a:pt x="4231" y="19"/>
                    <a:pt x="4203" y="1"/>
                    <a:pt x="4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14" name="Google Shape;1014;p21"/>
            <p:cNvGrpSpPr/>
            <p:nvPr/>
          </p:nvGrpSpPr>
          <p:grpSpPr>
            <a:xfrm>
              <a:off x="5968208" y="2549518"/>
              <a:ext cx="174119" cy="231588"/>
              <a:chOff x="4803668" y="3224977"/>
              <a:chExt cx="98578" cy="131115"/>
            </a:xfrm>
          </p:grpSpPr>
          <p:sp>
            <p:nvSpPr>
              <p:cNvPr id="1015" name="Google Shape;1015;p21"/>
              <p:cNvSpPr/>
              <p:nvPr/>
            </p:nvSpPr>
            <p:spPr>
              <a:xfrm>
                <a:off x="4821006" y="3226815"/>
                <a:ext cx="63870" cy="47769"/>
              </a:xfrm>
              <a:custGeom>
                <a:rect b="b" l="l" r="r" t="t"/>
                <a:pathLst>
                  <a:path extrusionOk="0" h="1430" w="1912">
                    <a:moveTo>
                      <a:pt x="956" y="1"/>
                    </a:moveTo>
                    <a:cubicBezTo>
                      <a:pt x="427" y="1"/>
                      <a:pt x="1" y="437"/>
                      <a:pt x="1" y="956"/>
                    </a:cubicBezTo>
                    <a:lnTo>
                      <a:pt x="1" y="1430"/>
                    </a:lnTo>
                    <a:lnTo>
                      <a:pt x="344" y="1430"/>
                    </a:lnTo>
                    <a:lnTo>
                      <a:pt x="344" y="956"/>
                    </a:lnTo>
                    <a:cubicBezTo>
                      <a:pt x="344" y="623"/>
                      <a:pt x="613" y="353"/>
                      <a:pt x="956" y="353"/>
                    </a:cubicBezTo>
                    <a:cubicBezTo>
                      <a:pt x="1290" y="353"/>
                      <a:pt x="1568" y="623"/>
                      <a:pt x="1568" y="956"/>
                    </a:cubicBezTo>
                    <a:lnTo>
                      <a:pt x="1568" y="1430"/>
                    </a:lnTo>
                    <a:lnTo>
                      <a:pt x="1912" y="1430"/>
                    </a:lnTo>
                    <a:lnTo>
                      <a:pt x="1912" y="956"/>
                    </a:lnTo>
                    <a:cubicBezTo>
                      <a:pt x="1912" y="437"/>
                      <a:pt x="1485" y="1"/>
                      <a:pt x="9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21"/>
              <p:cNvSpPr/>
              <p:nvPr/>
            </p:nvSpPr>
            <p:spPr>
              <a:xfrm>
                <a:off x="4818834" y="3224977"/>
                <a:ext cx="67912" cy="51477"/>
              </a:xfrm>
              <a:custGeom>
                <a:rect b="b" l="l" r="r" t="t"/>
                <a:pathLst>
                  <a:path extrusionOk="0" h="1541" w="2033">
                    <a:moveTo>
                      <a:pt x="1021" y="121"/>
                    </a:moveTo>
                    <a:cubicBezTo>
                      <a:pt x="1513" y="121"/>
                      <a:pt x="1921" y="520"/>
                      <a:pt x="1921" y="1011"/>
                    </a:cubicBezTo>
                    <a:lnTo>
                      <a:pt x="1921" y="1429"/>
                    </a:lnTo>
                    <a:lnTo>
                      <a:pt x="1689" y="1429"/>
                    </a:lnTo>
                    <a:lnTo>
                      <a:pt x="1689" y="1011"/>
                    </a:lnTo>
                    <a:cubicBezTo>
                      <a:pt x="1689" y="650"/>
                      <a:pt x="1392" y="344"/>
                      <a:pt x="1021" y="344"/>
                    </a:cubicBezTo>
                    <a:cubicBezTo>
                      <a:pt x="650" y="344"/>
                      <a:pt x="353" y="650"/>
                      <a:pt x="353" y="1011"/>
                    </a:cubicBezTo>
                    <a:lnTo>
                      <a:pt x="353" y="1429"/>
                    </a:lnTo>
                    <a:lnTo>
                      <a:pt x="121" y="1429"/>
                    </a:lnTo>
                    <a:lnTo>
                      <a:pt x="121" y="1011"/>
                    </a:lnTo>
                    <a:cubicBezTo>
                      <a:pt x="121" y="520"/>
                      <a:pt x="520" y="121"/>
                      <a:pt x="1021" y="121"/>
                    </a:cubicBezTo>
                    <a:close/>
                    <a:moveTo>
                      <a:pt x="1021" y="0"/>
                    </a:moveTo>
                    <a:cubicBezTo>
                      <a:pt x="455" y="0"/>
                      <a:pt x="1" y="455"/>
                      <a:pt x="1" y="1011"/>
                    </a:cubicBezTo>
                    <a:lnTo>
                      <a:pt x="1" y="1485"/>
                    </a:lnTo>
                    <a:cubicBezTo>
                      <a:pt x="1" y="1522"/>
                      <a:pt x="28" y="1540"/>
                      <a:pt x="66" y="1540"/>
                    </a:cubicBezTo>
                    <a:lnTo>
                      <a:pt x="409" y="1540"/>
                    </a:lnTo>
                    <a:cubicBezTo>
                      <a:pt x="437" y="1540"/>
                      <a:pt x="464" y="1522"/>
                      <a:pt x="464" y="1485"/>
                    </a:cubicBezTo>
                    <a:lnTo>
                      <a:pt x="464" y="1011"/>
                    </a:lnTo>
                    <a:cubicBezTo>
                      <a:pt x="464" y="715"/>
                      <a:pt x="715" y="464"/>
                      <a:pt x="1021" y="464"/>
                    </a:cubicBezTo>
                    <a:cubicBezTo>
                      <a:pt x="1327" y="464"/>
                      <a:pt x="1568" y="715"/>
                      <a:pt x="1568" y="1011"/>
                    </a:cubicBezTo>
                    <a:lnTo>
                      <a:pt x="1568" y="1485"/>
                    </a:lnTo>
                    <a:cubicBezTo>
                      <a:pt x="1568" y="1522"/>
                      <a:pt x="1596" y="1540"/>
                      <a:pt x="1633" y="1540"/>
                    </a:cubicBezTo>
                    <a:lnTo>
                      <a:pt x="1977" y="1540"/>
                    </a:lnTo>
                    <a:cubicBezTo>
                      <a:pt x="2004" y="1540"/>
                      <a:pt x="2032" y="1522"/>
                      <a:pt x="2032" y="1485"/>
                    </a:cubicBezTo>
                    <a:lnTo>
                      <a:pt x="2032" y="1011"/>
                    </a:lnTo>
                    <a:cubicBezTo>
                      <a:pt x="2032" y="455"/>
                      <a:pt x="1578" y="0"/>
                      <a:pt x="1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21"/>
              <p:cNvSpPr/>
              <p:nvPr/>
            </p:nvSpPr>
            <p:spPr>
              <a:xfrm>
                <a:off x="4805506" y="3274550"/>
                <a:ext cx="94870" cy="79671"/>
              </a:xfrm>
              <a:custGeom>
                <a:rect b="b" l="l" r="r" t="t"/>
                <a:pathLst>
                  <a:path extrusionOk="0" h="2385" w="2840">
                    <a:moveTo>
                      <a:pt x="75" y="1"/>
                    </a:moveTo>
                    <a:cubicBezTo>
                      <a:pt x="38" y="1"/>
                      <a:pt x="1" y="38"/>
                      <a:pt x="1" y="84"/>
                    </a:cubicBezTo>
                    <a:lnTo>
                      <a:pt x="1" y="2301"/>
                    </a:lnTo>
                    <a:cubicBezTo>
                      <a:pt x="1" y="2348"/>
                      <a:pt x="29" y="2385"/>
                      <a:pt x="75" y="2385"/>
                    </a:cubicBezTo>
                    <a:lnTo>
                      <a:pt x="2765" y="2385"/>
                    </a:lnTo>
                    <a:cubicBezTo>
                      <a:pt x="2802" y="2385"/>
                      <a:pt x="2839" y="2348"/>
                      <a:pt x="2839" y="2301"/>
                    </a:cubicBezTo>
                    <a:lnTo>
                      <a:pt x="2839" y="84"/>
                    </a:lnTo>
                    <a:cubicBezTo>
                      <a:pt x="2839" y="38"/>
                      <a:pt x="2802" y="1"/>
                      <a:pt x="27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21"/>
              <p:cNvSpPr/>
              <p:nvPr/>
            </p:nvSpPr>
            <p:spPr>
              <a:xfrm>
                <a:off x="4803668" y="3272680"/>
                <a:ext cx="98578" cy="83412"/>
              </a:xfrm>
              <a:custGeom>
                <a:rect b="b" l="l" r="r" t="t"/>
                <a:pathLst>
                  <a:path extrusionOk="0" h="2497" w="2951">
                    <a:moveTo>
                      <a:pt x="2820" y="122"/>
                    </a:moveTo>
                    <a:cubicBezTo>
                      <a:pt x="2829" y="122"/>
                      <a:pt x="2839" y="131"/>
                      <a:pt x="2839" y="140"/>
                    </a:cubicBezTo>
                    <a:lnTo>
                      <a:pt x="2839" y="2357"/>
                    </a:lnTo>
                    <a:cubicBezTo>
                      <a:pt x="2839" y="2376"/>
                      <a:pt x="2829" y="2385"/>
                      <a:pt x="2820" y="2385"/>
                    </a:cubicBezTo>
                    <a:lnTo>
                      <a:pt x="130" y="2385"/>
                    </a:lnTo>
                    <a:cubicBezTo>
                      <a:pt x="121" y="2385"/>
                      <a:pt x="111" y="2376"/>
                      <a:pt x="111" y="2357"/>
                    </a:cubicBezTo>
                    <a:lnTo>
                      <a:pt x="111" y="140"/>
                    </a:lnTo>
                    <a:cubicBezTo>
                      <a:pt x="111" y="131"/>
                      <a:pt x="121" y="122"/>
                      <a:pt x="130" y="122"/>
                    </a:cubicBezTo>
                    <a:close/>
                    <a:moveTo>
                      <a:pt x="130" y="1"/>
                    </a:moveTo>
                    <a:cubicBezTo>
                      <a:pt x="56" y="1"/>
                      <a:pt x="0" y="66"/>
                      <a:pt x="0" y="140"/>
                    </a:cubicBezTo>
                    <a:lnTo>
                      <a:pt x="0" y="2357"/>
                    </a:lnTo>
                    <a:cubicBezTo>
                      <a:pt x="0" y="2431"/>
                      <a:pt x="56" y="2496"/>
                      <a:pt x="130" y="2496"/>
                    </a:cubicBezTo>
                    <a:lnTo>
                      <a:pt x="2820" y="2496"/>
                    </a:lnTo>
                    <a:cubicBezTo>
                      <a:pt x="2894" y="2496"/>
                      <a:pt x="2950" y="2441"/>
                      <a:pt x="2950" y="2357"/>
                    </a:cubicBezTo>
                    <a:lnTo>
                      <a:pt x="2950" y="140"/>
                    </a:lnTo>
                    <a:cubicBezTo>
                      <a:pt x="2950" y="66"/>
                      <a:pt x="2894" y="1"/>
                      <a:pt x="28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21"/>
              <p:cNvSpPr/>
              <p:nvPr/>
            </p:nvSpPr>
            <p:spPr>
              <a:xfrm>
                <a:off x="4842084" y="3295930"/>
                <a:ext cx="21413" cy="36913"/>
              </a:xfrm>
              <a:custGeom>
                <a:rect b="b" l="l" r="r" t="t"/>
                <a:pathLst>
                  <a:path extrusionOk="0" h="1105" w="641">
                    <a:moveTo>
                      <a:pt x="325" y="121"/>
                    </a:moveTo>
                    <a:cubicBezTo>
                      <a:pt x="436" y="121"/>
                      <a:pt x="529" y="214"/>
                      <a:pt x="529" y="325"/>
                    </a:cubicBezTo>
                    <a:cubicBezTo>
                      <a:pt x="529" y="400"/>
                      <a:pt x="483" y="465"/>
                      <a:pt x="418" y="502"/>
                    </a:cubicBezTo>
                    <a:cubicBezTo>
                      <a:pt x="399" y="511"/>
                      <a:pt x="390" y="539"/>
                      <a:pt x="390" y="567"/>
                    </a:cubicBezTo>
                    <a:lnTo>
                      <a:pt x="501" y="965"/>
                    </a:lnTo>
                    <a:cubicBezTo>
                      <a:pt x="511" y="975"/>
                      <a:pt x="501" y="975"/>
                      <a:pt x="501" y="984"/>
                    </a:cubicBezTo>
                    <a:lnTo>
                      <a:pt x="158" y="984"/>
                    </a:lnTo>
                    <a:cubicBezTo>
                      <a:pt x="158" y="975"/>
                      <a:pt x="149" y="965"/>
                      <a:pt x="158" y="965"/>
                    </a:cubicBezTo>
                    <a:lnTo>
                      <a:pt x="269" y="567"/>
                    </a:lnTo>
                    <a:cubicBezTo>
                      <a:pt x="269" y="548"/>
                      <a:pt x="260" y="520"/>
                      <a:pt x="232" y="502"/>
                    </a:cubicBezTo>
                    <a:cubicBezTo>
                      <a:pt x="167" y="474"/>
                      <a:pt x="121" y="400"/>
                      <a:pt x="121" y="325"/>
                    </a:cubicBezTo>
                    <a:cubicBezTo>
                      <a:pt x="121" y="214"/>
                      <a:pt x="214" y="121"/>
                      <a:pt x="325" y="121"/>
                    </a:cubicBezTo>
                    <a:close/>
                    <a:moveTo>
                      <a:pt x="325" y="1"/>
                    </a:moveTo>
                    <a:cubicBezTo>
                      <a:pt x="149" y="1"/>
                      <a:pt x="0" y="140"/>
                      <a:pt x="0" y="316"/>
                    </a:cubicBezTo>
                    <a:cubicBezTo>
                      <a:pt x="0" y="427"/>
                      <a:pt x="56" y="520"/>
                      <a:pt x="139" y="585"/>
                    </a:cubicBezTo>
                    <a:lnTo>
                      <a:pt x="47" y="928"/>
                    </a:lnTo>
                    <a:cubicBezTo>
                      <a:pt x="37" y="965"/>
                      <a:pt x="37" y="1012"/>
                      <a:pt x="65" y="1049"/>
                    </a:cubicBezTo>
                    <a:cubicBezTo>
                      <a:pt x="93" y="1086"/>
                      <a:pt x="130" y="1105"/>
                      <a:pt x="177" y="1105"/>
                    </a:cubicBezTo>
                    <a:lnTo>
                      <a:pt x="483" y="1105"/>
                    </a:lnTo>
                    <a:cubicBezTo>
                      <a:pt x="529" y="1105"/>
                      <a:pt x="566" y="1086"/>
                      <a:pt x="594" y="1049"/>
                    </a:cubicBezTo>
                    <a:cubicBezTo>
                      <a:pt x="613" y="1012"/>
                      <a:pt x="622" y="965"/>
                      <a:pt x="613" y="928"/>
                    </a:cubicBezTo>
                    <a:lnTo>
                      <a:pt x="511" y="576"/>
                    </a:lnTo>
                    <a:cubicBezTo>
                      <a:pt x="594" y="511"/>
                      <a:pt x="640" y="418"/>
                      <a:pt x="640" y="316"/>
                    </a:cubicBezTo>
                    <a:cubicBezTo>
                      <a:pt x="640" y="140"/>
                      <a:pt x="501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22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&amp; Objectives</a:t>
            </a:r>
            <a:endParaRPr/>
          </a:p>
        </p:txBody>
      </p:sp>
      <p:sp>
        <p:nvSpPr>
          <p:cNvPr id="1025" name="Google Shape;1025;p22"/>
          <p:cNvSpPr txBox="1"/>
          <p:nvPr>
            <p:ph idx="1" type="body"/>
          </p:nvPr>
        </p:nvSpPr>
        <p:spPr>
          <a:xfrm>
            <a:off x="720000" y="1068125"/>
            <a:ext cx="77109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full-stack application that provides real-time threat analysis</a:t>
            </a:r>
            <a:endParaRPr/>
          </a:p>
        </p:txBody>
      </p:sp>
      <p:graphicFrame>
        <p:nvGraphicFramePr>
          <p:cNvPr id="1026" name="Google Shape;1026;p22"/>
          <p:cNvGraphicFramePr/>
          <p:nvPr/>
        </p:nvGraphicFramePr>
        <p:xfrm>
          <a:off x="720000" y="169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{DAA84A4E-3877-4CF6-B608-9CE0F3B460E3}</a:tableStyleId>
              </a:tblPr>
              <a:tblGrid>
                <a:gridCol w="2243875"/>
                <a:gridCol w="5259600"/>
              </a:tblGrid>
              <a:tr h="36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User Authentication</a:t>
                      </a:r>
                      <a:endParaRPr sz="1000">
                        <a:solidFill>
                          <a:schemeClr val="dk1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6F1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Secure registration and login using hashed passwords (bcrypt)</a:t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Secure Data Storage</a:t>
                      </a:r>
                      <a:endParaRPr sz="1000">
                        <a:solidFill>
                          <a:schemeClr val="dk1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6F1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PostgreSQL with parameterized queries to prevent SQL injection</a:t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Secure Log In</a:t>
                      </a:r>
                      <a:endParaRPr sz="1000">
                        <a:solidFill>
                          <a:schemeClr val="dk1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6F1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CSRF Protected; session-based authentication with token storage</a:t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User Activity</a:t>
                      </a:r>
                      <a:endParaRPr sz="1000">
                        <a:solidFill>
                          <a:schemeClr val="dk1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6F1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Actively logged within the system via backend logging</a:t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Input Validation</a:t>
                      </a:r>
                      <a:endParaRPr sz="1000">
                        <a:solidFill>
                          <a:schemeClr val="dk1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6F1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All form fields sanitized; inputs checked server-side</a:t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Session Management</a:t>
                      </a:r>
                      <a:endParaRPr sz="1000">
                        <a:solidFill>
                          <a:schemeClr val="dk1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6F1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Secure server-side sessions with logout/timeout enforcement</a:t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027" name="Google Shape;1027;p22"/>
          <p:cNvGrpSpPr/>
          <p:nvPr/>
        </p:nvGrpSpPr>
        <p:grpSpPr>
          <a:xfrm>
            <a:off x="7190985" y="712950"/>
            <a:ext cx="1239906" cy="584116"/>
            <a:chOff x="6947135" y="2460525"/>
            <a:chExt cx="1239906" cy="584116"/>
          </a:xfrm>
        </p:grpSpPr>
        <p:sp>
          <p:nvSpPr>
            <p:cNvPr id="1028" name="Google Shape;1028;p22"/>
            <p:cNvSpPr/>
            <p:nvPr/>
          </p:nvSpPr>
          <p:spPr>
            <a:xfrm>
              <a:off x="7878097" y="2638928"/>
              <a:ext cx="304483" cy="39265"/>
            </a:xfrm>
            <a:custGeom>
              <a:rect b="b" l="l" r="r" t="t"/>
              <a:pathLst>
                <a:path extrusionOk="0" h="493" w="3823">
                  <a:moveTo>
                    <a:pt x="1" y="1"/>
                  </a:moveTo>
                  <a:lnTo>
                    <a:pt x="1" y="492"/>
                  </a:lnTo>
                  <a:lnTo>
                    <a:pt x="3823" y="492"/>
                  </a:lnTo>
                  <a:lnTo>
                    <a:pt x="38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2"/>
            <p:cNvSpPr/>
            <p:nvPr/>
          </p:nvSpPr>
          <p:spPr>
            <a:xfrm>
              <a:off x="7872920" y="2634468"/>
              <a:ext cx="314120" cy="48106"/>
            </a:xfrm>
            <a:custGeom>
              <a:rect b="b" l="l" r="r" t="t"/>
              <a:pathLst>
                <a:path extrusionOk="0" h="604" w="3944">
                  <a:moveTo>
                    <a:pt x="3823" y="112"/>
                  </a:moveTo>
                  <a:lnTo>
                    <a:pt x="3823" y="483"/>
                  </a:lnTo>
                  <a:lnTo>
                    <a:pt x="121" y="483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47" y="1"/>
                    <a:pt x="28" y="1"/>
                    <a:pt x="19" y="10"/>
                  </a:cubicBezTo>
                  <a:cubicBezTo>
                    <a:pt x="10" y="29"/>
                    <a:pt x="1" y="38"/>
                    <a:pt x="1" y="57"/>
                  </a:cubicBezTo>
                  <a:lnTo>
                    <a:pt x="1" y="548"/>
                  </a:lnTo>
                  <a:cubicBezTo>
                    <a:pt x="1" y="576"/>
                    <a:pt x="28" y="604"/>
                    <a:pt x="56" y="604"/>
                  </a:cubicBezTo>
                  <a:lnTo>
                    <a:pt x="3878" y="604"/>
                  </a:lnTo>
                  <a:cubicBezTo>
                    <a:pt x="3897" y="604"/>
                    <a:pt x="3915" y="595"/>
                    <a:pt x="3925" y="585"/>
                  </a:cubicBezTo>
                  <a:cubicBezTo>
                    <a:pt x="3934" y="576"/>
                    <a:pt x="3943" y="558"/>
                    <a:pt x="3943" y="548"/>
                  </a:cubicBezTo>
                  <a:lnTo>
                    <a:pt x="3943" y="57"/>
                  </a:lnTo>
                  <a:cubicBezTo>
                    <a:pt x="3943" y="19"/>
                    <a:pt x="3915" y="1"/>
                    <a:pt x="38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2"/>
            <p:cNvSpPr/>
            <p:nvPr/>
          </p:nvSpPr>
          <p:spPr>
            <a:xfrm>
              <a:off x="7878097" y="2725342"/>
              <a:ext cx="174423" cy="25247"/>
            </a:xfrm>
            <a:custGeom>
              <a:rect b="b" l="l" r="r" t="t"/>
              <a:pathLst>
                <a:path extrusionOk="0" h="317" w="2190">
                  <a:moveTo>
                    <a:pt x="1" y="1"/>
                  </a:moveTo>
                  <a:lnTo>
                    <a:pt x="1" y="316"/>
                  </a:lnTo>
                  <a:lnTo>
                    <a:pt x="2190" y="316"/>
                  </a:lnTo>
                  <a:lnTo>
                    <a:pt x="21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2"/>
            <p:cNvSpPr/>
            <p:nvPr/>
          </p:nvSpPr>
          <p:spPr>
            <a:xfrm>
              <a:off x="7872920" y="2720165"/>
              <a:ext cx="184060" cy="34805"/>
            </a:xfrm>
            <a:custGeom>
              <a:rect b="b" l="l" r="r" t="t"/>
              <a:pathLst>
                <a:path extrusionOk="0" h="437" w="2311">
                  <a:moveTo>
                    <a:pt x="2199" y="122"/>
                  </a:moveTo>
                  <a:lnTo>
                    <a:pt x="2199" y="326"/>
                  </a:lnTo>
                  <a:lnTo>
                    <a:pt x="121" y="326"/>
                  </a:lnTo>
                  <a:lnTo>
                    <a:pt x="121" y="122"/>
                  </a:lnTo>
                  <a:close/>
                  <a:moveTo>
                    <a:pt x="66" y="1"/>
                  </a:moveTo>
                  <a:cubicBezTo>
                    <a:pt x="28" y="1"/>
                    <a:pt x="1" y="29"/>
                    <a:pt x="1" y="66"/>
                  </a:cubicBezTo>
                  <a:lnTo>
                    <a:pt x="1" y="381"/>
                  </a:lnTo>
                  <a:cubicBezTo>
                    <a:pt x="1" y="400"/>
                    <a:pt x="10" y="409"/>
                    <a:pt x="19" y="418"/>
                  </a:cubicBezTo>
                  <a:cubicBezTo>
                    <a:pt x="28" y="437"/>
                    <a:pt x="47" y="437"/>
                    <a:pt x="66" y="437"/>
                  </a:cubicBezTo>
                  <a:lnTo>
                    <a:pt x="2255" y="437"/>
                  </a:lnTo>
                  <a:cubicBezTo>
                    <a:pt x="2292" y="437"/>
                    <a:pt x="2311" y="409"/>
                    <a:pt x="2311" y="381"/>
                  </a:cubicBezTo>
                  <a:lnTo>
                    <a:pt x="2311" y="66"/>
                  </a:lnTo>
                  <a:cubicBezTo>
                    <a:pt x="2311" y="47"/>
                    <a:pt x="2311" y="29"/>
                    <a:pt x="2301" y="20"/>
                  </a:cubicBezTo>
                  <a:cubicBezTo>
                    <a:pt x="2283" y="10"/>
                    <a:pt x="2273" y="1"/>
                    <a:pt x="2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2"/>
            <p:cNvSpPr/>
            <p:nvPr/>
          </p:nvSpPr>
          <p:spPr>
            <a:xfrm>
              <a:off x="7878097" y="2797818"/>
              <a:ext cx="174423" cy="25168"/>
            </a:xfrm>
            <a:custGeom>
              <a:rect b="b" l="l" r="r" t="t"/>
              <a:pathLst>
                <a:path extrusionOk="0" h="316" w="2190">
                  <a:moveTo>
                    <a:pt x="1" y="0"/>
                  </a:moveTo>
                  <a:lnTo>
                    <a:pt x="1" y="315"/>
                  </a:lnTo>
                  <a:lnTo>
                    <a:pt x="2190" y="315"/>
                  </a:lnTo>
                  <a:lnTo>
                    <a:pt x="21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2"/>
            <p:cNvSpPr/>
            <p:nvPr/>
          </p:nvSpPr>
          <p:spPr>
            <a:xfrm>
              <a:off x="7872920" y="2793358"/>
              <a:ext cx="184060" cy="34805"/>
            </a:xfrm>
            <a:custGeom>
              <a:rect b="b" l="l" r="r" t="t"/>
              <a:pathLst>
                <a:path extrusionOk="0" h="437" w="2311">
                  <a:moveTo>
                    <a:pt x="2199" y="112"/>
                  </a:moveTo>
                  <a:lnTo>
                    <a:pt x="2199" y="316"/>
                  </a:lnTo>
                  <a:lnTo>
                    <a:pt x="121" y="316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28"/>
                    <a:pt x="1" y="56"/>
                  </a:cubicBezTo>
                  <a:lnTo>
                    <a:pt x="1" y="371"/>
                  </a:lnTo>
                  <a:cubicBezTo>
                    <a:pt x="1" y="390"/>
                    <a:pt x="10" y="409"/>
                    <a:pt x="19" y="418"/>
                  </a:cubicBezTo>
                  <a:cubicBezTo>
                    <a:pt x="28" y="427"/>
                    <a:pt x="47" y="436"/>
                    <a:pt x="66" y="436"/>
                  </a:cubicBezTo>
                  <a:lnTo>
                    <a:pt x="2255" y="436"/>
                  </a:lnTo>
                  <a:cubicBezTo>
                    <a:pt x="2273" y="436"/>
                    <a:pt x="2283" y="427"/>
                    <a:pt x="2301" y="418"/>
                  </a:cubicBezTo>
                  <a:cubicBezTo>
                    <a:pt x="2311" y="409"/>
                    <a:pt x="2311" y="390"/>
                    <a:pt x="2311" y="371"/>
                  </a:cubicBezTo>
                  <a:lnTo>
                    <a:pt x="2311" y="56"/>
                  </a:lnTo>
                  <a:cubicBezTo>
                    <a:pt x="2311" y="28"/>
                    <a:pt x="2292" y="0"/>
                    <a:pt x="2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2"/>
            <p:cNvSpPr/>
            <p:nvPr/>
          </p:nvSpPr>
          <p:spPr>
            <a:xfrm>
              <a:off x="6985603" y="2857631"/>
              <a:ext cx="295563" cy="127910"/>
            </a:xfrm>
            <a:custGeom>
              <a:rect b="b" l="l" r="r" t="t"/>
              <a:pathLst>
                <a:path extrusionOk="0" h="1606" w="3711">
                  <a:moveTo>
                    <a:pt x="3711" y="0"/>
                  </a:moveTo>
                  <a:lnTo>
                    <a:pt x="0" y="1605"/>
                  </a:lnTo>
                </a:path>
              </a:pathLst>
            </a:custGeom>
            <a:solidFill>
              <a:srgbClr val="E16F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2"/>
            <p:cNvSpPr/>
            <p:nvPr/>
          </p:nvSpPr>
          <p:spPr>
            <a:xfrm>
              <a:off x="6980426" y="2853330"/>
              <a:ext cx="305916" cy="136591"/>
            </a:xfrm>
            <a:custGeom>
              <a:rect b="b" l="l" r="r" t="t"/>
              <a:pathLst>
                <a:path extrusionOk="0" h="1715" w="3841">
                  <a:moveTo>
                    <a:pt x="3773" y="1"/>
                  </a:moveTo>
                  <a:cubicBezTo>
                    <a:pt x="3764" y="1"/>
                    <a:pt x="3756" y="3"/>
                    <a:pt x="3748" y="8"/>
                  </a:cubicBezTo>
                  <a:lnTo>
                    <a:pt x="47" y="1604"/>
                  </a:lnTo>
                  <a:cubicBezTo>
                    <a:pt x="10" y="1613"/>
                    <a:pt x="0" y="1650"/>
                    <a:pt x="10" y="1678"/>
                  </a:cubicBezTo>
                  <a:cubicBezTo>
                    <a:pt x="19" y="1696"/>
                    <a:pt x="47" y="1715"/>
                    <a:pt x="65" y="1715"/>
                  </a:cubicBezTo>
                  <a:cubicBezTo>
                    <a:pt x="75" y="1715"/>
                    <a:pt x="84" y="1715"/>
                    <a:pt x="84" y="1706"/>
                  </a:cubicBezTo>
                  <a:lnTo>
                    <a:pt x="3795" y="110"/>
                  </a:lnTo>
                  <a:cubicBezTo>
                    <a:pt x="3822" y="101"/>
                    <a:pt x="3841" y="64"/>
                    <a:pt x="3832" y="36"/>
                  </a:cubicBezTo>
                  <a:cubicBezTo>
                    <a:pt x="3818" y="16"/>
                    <a:pt x="3795" y="1"/>
                    <a:pt x="3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2"/>
            <p:cNvSpPr/>
            <p:nvPr/>
          </p:nvSpPr>
          <p:spPr>
            <a:xfrm>
              <a:off x="6951595" y="2965470"/>
              <a:ext cx="48822" cy="48106"/>
            </a:xfrm>
            <a:custGeom>
              <a:rect b="b" l="l" r="r" t="t"/>
              <a:pathLst>
                <a:path extrusionOk="0" h="604" w="613">
                  <a:moveTo>
                    <a:pt x="168" y="1"/>
                  </a:moveTo>
                  <a:lnTo>
                    <a:pt x="1" y="446"/>
                  </a:lnTo>
                  <a:lnTo>
                    <a:pt x="446" y="604"/>
                  </a:lnTo>
                  <a:lnTo>
                    <a:pt x="613" y="159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2"/>
            <p:cNvSpPr/>
            <p:nvPr/>
          </p:nvSpPr>
          <p:spPr>
            <a:xfrm>
              <a:off x="6947135" y="2961487"/>
              <a:ext cx="57743" cy="57265"/>
            </a:xfrm>
            <a:custGeom>
              <a:rect b="b" l="l" r="r" t="t"/>
              <a:pathLst>
                <a:path extrusionOk="0" h="719" w="725">
                  <a:moveTo>
                    <a:pt x="251" y="134"/>
                  </a:moveTo>
                  <a:lnTo>
                    <a:pt x="595" y="255"/>
                  </a:lnTo>
                  <a:lnTo>
                    <a:pt x="465" y="589"/>
                  </a:lnTo>
                  <a:lnTo>
                    <a:pt x="131" y="468"/>
                  </a:lnTo>
                  <a:lnTo>
                    <a:pt x="251" y="134"/>
                  </a:lnTo>
                  <a:close/>
                  <a:moveTo>
                    <a:pt x="216" y="1"/>
                  </a:moveTo>
                  <a:cubicBezTo>
                    <a:pt x="192" y="1"/>
                    <a:pt x="175" y="11"/>
                    <a:pt x="168" y="32"/>
                  </a:cubicBezTo>
                  <a:lnTo>
                    <a:pt x="1" y="478"/>
                  </a:lnTo>
                  <a:cubicBezTo>
                    <a:pt x="1" y="496"/>
                    <a:pt x="1" y="515"/>
                    <a:pt x="10" y="524"/>
                  </a:cubicBezTo>
                  <a:cubicBezTo>
                    <a:pt x="10" y="543"/>
                    <a:pt x="29" y="552"/>
                    <a:pt x="38" y="552"/>
                  </a:cubicBezTo>
                  <a:lnTo>
                    <a:pt x="483" y="719"/>
                  </a:lnTo>
                  <a:lnTo>
                    <a:pt x="502" y="719"/>
                  </a:lnTo>
                  <a:cubicBezTo>
                    <a:pt x="530" y="719"/>
                    <a:pt x="548" y="700"/>
                    <a:pt x="558" y="682"/>
                  </a:cubicBezTo>
                  <a:lnTo>
                    <a:pt x="715" y="236"/>
                  </a:lnTo>
                  <a:cubicBezTo>
                    <a:pt x="724" y="209"/>
                    <a:pt x="715" y="171"/>
                    <a:pt x="678" y="162"/>
                  </a:cubicBezTo>
                  <a:lnTo>
                    <a:pt x="242" y="4"/>
                  </a:lnTo>
                  <a:cubicBezTo>
                    <a:pt x="233" y="2"/>
                    <a:pt x="224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2"/>
            <p:cNvSpPr/>
            <p:nvPr/>
          </p:nvSpPr>
          <p:spPr>
            <a:xfrm>
              <a:off x="7264836" y="2488002"/>
              <a:ext cx="591922" cy="551701"/>
            </a:xfrm>
            <a:custGeom>
              <a:rect b="b" l="l" r="r" t="t"/>
              <a:pathLst>
                <a:path extrusionOk="0" h="6927" w="7432">
                  <a:moveTo>
                    <a:pt x="3715" y="0"/>
                  </a:moveTo>
                  <a:cubicBezTo>
                    <a:pt x="2032" y="0"/>
                    <a:pt x="558" y="1228"/>
                    <a:pt x="288" y="2944"/>
                  </a:cubicBezTo>
                  <a:cubicBezTo>
                    <a:pt x="1" y="4827"/>
                    <a:pt x="1300" y="6599"/>
                    <a:pt x="3192" y="6886"/>
                  </a:cubicBezTo>
                  <a:cubicBezTo>
                    <a:pt x="3369" y="6913"/>
                    <a:pt x="3545" y="6927"/>
                    <a:pt x="3718" y="6927"/>
                  </a:cubicBezTo>
                  <a:cubicBezTo>
                    <a:pt x="5395" y="6927"/>
                    <a:pt x="6874" y="5707"/>
                    <a:pt x="7135" y="3992"/>
                  </a:cubicBezTo>
                  <a:cubicBezTo>
                    <a:pt x="7432" y="2100"/>
                    <a:pt x="6133" y="328"/>
                    <a:pt x="4240" y="40"/>
                  </a:cubicBezTo>
                  <a:cubicBezTo>
                    <a:pt x="4064" y="13"/>
                    <a:pt x="3888" y="0"/>
                    <a:pt x="3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22"/>
            <p:cNvSpPr/>
            <p:nvPr/>
          </p:nvSpPr>
          <p:spPr>
            <a:xfrm>
              <a:off x="7259659" y="2483223"/>
              <a:ext cx="589692" cy="561418"/>
            </a:xfrm>
            <a:custGeom>
              <a:rect b="b" l="l" r="r" t="t"/>
              <a:pathLst>
                <a:path extrusionOk="0" h="7049" w="7404">
                  <a:moveTo>
                    <a:pt x="3777" y="119"/>
                  </a:moveTo>
                  <a:cubicBezTo>
                    <a:pt x="3944" y="119"/>
                    <a:pt x="4120" y="128"/>
                    <a:pt x="4296" y="156"/>
                  </a:cubicBezTo>
                  <a:cubicBezTo>
                    <a:pt x="5196" y="295"/>
                    <a:pt x="5984" y="777"/>
                    <a:pt x="6522" y="1510"/>
                  </a:cubicBezTo>
                  <a:cubicBezTo>
                    <a:pt x="7061" y="2243"/>
                    <a:pt x="7283" y="3143"/>
                    <a:pt x="7144" y="4043"/>
                  </a:cubicBezTo>
                  <a:cubicBezTo>
                    <a:pt x="7005" y="4943"/>
                    <a:pt x="6532" y="5731"/>
                    <a:pt x="5799" y="6269"/>
                  </a:cubicBezTo>
                  <a:cubicBezTo>
                    <a:pt x="5209" y="6702"/>
                    <a:pt x="4510" y="6931"/>
                    <a:pt x="3791" y="6931"/>
                  </a:cubicBezTo>
                  <a:cubicBezTo>
                    <a:pt x="3617" y="6931"/>
                    <a:pt x="3442" y="6918"/>
                    <a:pt x="3266" y="6891"/>
                  </a:cubicBezTo>
                  <a:cubicBezTo>
                    <a:pt x="1411" y="6603"/>
                    <a:pt x="131" y="4868"/>
                    <a:pt x="418" y="3013"/>
                  </a:cubicBezTo>
                  <a:cubicBezTo>
                    <a:pt x="558" y="2113"/>
                    <a:pt x="1031" y="1315"/>
                    <a:pt x="1764" y="777"/>
                  </a:cubicBezTo>
                  <a:cubicBezTo>
                    <a:pt x="2357" y="351"/>
                    <a:pt x="3053" y="119"/>
                    <a:pt x="3777" y="119"/>
                  </a:cubicBezTo>
                  <a:close/>
                  <a:moveTo>
                    <a:pt x="3765" y="1"/>
                  </a:moveTo>
                  <a:cubicBezTo>
                    <a:pt x="3026" y="1"/>
                    <a:pt x="2309" y="238"/>
                    <a:pt x="1699" y="685"/>
                  </a:cubicBezTo>
                  <a:cubicBezTo>
                    <a:pt x="938" y="1241"/>
                    <a:pt x="446" y="2058"/>
                    <a:pt x="298" y="2995"/>
                  </a:cubicBezTo>
                  <a:cubicBezTo>
                    <a:pt x="1" y="4915"/>
                    <a:pt x="1328" y="6714"/>
                    <a:pt x="3248" y="7002"/>
                  </a:cubicBezTo>
                  <a:cubicBezTo>
                    <a:pt x="3424" y="7030"/>
                    <a:pt x="3610" y="7048"/>
                    <a:pt x="3786" y="7048"/>
                  </a:cubicBezTo>
                  <a:cubicBezTo>
                    <a:pt x="4528" y="7048"/>
                    <a:pt x="5252" y="6807"/>
                    <a:pt x="5864" y="6362"/>
                  </a:cubicBezTo>
                  <a:cubicBezTo>
                    <a:pt x="6625" y="5805"/>
                    <a:pt x="7116" y="4989"/>
                    <a:pt x="7265" y="4061"/>
                  </a:cubicBezTo>
                  <a:cubicBezTo>
                    <a:pt x="7404" y="3134"/>
                    <a:pt x="7172" y="2197"/>
                    <a:pt x="6615" y="1445"/>
                  </a:cubicBezTo>
                  <a:cubicBezTo>
                    <a:pt x="6059" y="685"/>
                    <a:pt x="5242" y="184"/>
                    <a:pt x="4315" y="45"/>
                  </a:cubicBezTo>
                  <a:cubicBezTo>
                    <a:pt x="4131" y="15"/>
                    <a:pt x="3947" y="1"/>
                    <a:pt x="3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22"/>
            <p:cNvSpPr/>
            <p:nvPr/>
          </p:nvSpPr>
          <p:spPr>
            <a:xfrm>
              <a:off x="7219757" y="2465303"/>
              <a:ext cx="627364" cy="552019"/>
            </a:xfrm>
            <a:custGeom>
              <a:rect b="b" l="l" r="r" t="t"/>
              <a:pathLst>
                <a:path extrusionOk="0" h="6931" w="7877">
                  <a:moveTo>
                    <a:pt x="3933" y="0"/>
                  </a:moveTo>
                  <a:cubicBezTo>
                    <a:pt x="3250" y="0"/>
                    <a:pt x="2560" y="202"/>
                    <a:pt x="1958" y="622"/>
                  </a:cubicBezTo>
                  <a:cubicBezTo>
                    <a:pt x="391" y="1717"/>
                    <a:pt x="1" y="3878"/>
                    <a:pt x="1096" y="5446"/>
                  </a:cubicBezTo>
                  <a:cubicBezTo>
                    <a:pt x="1770" y="6412"/>
                    <a:pt x="2849" y="6930"/>
                    <a:pt x="3945" y="6930"/>
                  </a:cubicBezTo>
                  <a:cubicBezTo>
                    <a:pt x="4628" y="6930"/>
                    <a:pt x="5318" y="6729"/>
                    <a:pt x="5920" y="6309"/>
                  </a:cubicBezTo>
                  <a:cubicBezTo>
                    <a:pt x="7487" y="5214"/>
                    <a:pt x="7877" y="3053"/>
                    <a:pt x="6782" y="1485"/>
                  </a:cubicBezTo>
                  <a:cubicBezTo>
                    <a:pt x="6108" y="519"/>
                    <a:pt x="5029" y="0"/>
                    <a:pt x="39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2"/>
            <p:cNvSpPr/>
            <p:nvPr/>
          </p:nvSpPr>
          <p:spPr>
            <a:xfrm>
              <a:off x="7232341" y="2460525"/>
              <a:ext cx="601479" cy="561179"/>
            </a:xfrm>
            <a:custGeom>
              <a:rect b="b" l="l" r="r" t="t"/>
              <a:pathLst>
                <a:path extrusionOk="0" h="7046" w="7552">
                  <a:moveTo>
                    <a:pt x="3765" y="122"/>
                  </a:moveTo>
                  <a:cubicBezTo>
                    <a:pt x="3937" y="122"/>
                    <a:pt x="4111" y="135"/>
                    <a:pt x="4287" y="163"/>
                  </a:cubicBezTo>
                  <a:cubicBezTo>
                    <a:pt x="6142" y="441"/>
                    <a:pt x="7422" y="2185"/>
                    <a:pt x="7144" y="4040"/>
                  </a:cubicBezTo>
                  <a:cubicBezTo>
                    <a:pt x="6883" y="5720"/>
                    <a:pt x="5429" y="6929"/>
                    <a:pt x="3779" y="6929"/>
                  </a:cubicBezTo>
                  <a:cubicBezTo>
                    <a:pt x="3607" y="6929"/>
                    <a:pt x="3432" y="6915"/>
                    <a:pt x="3257" y="6888"/>
                  </a:cubicBezTo>
                  <a:cubicBezTo>
                    <a:pt x="1401" y="6601"/>
                    <a:pt x="121" y="4866"/>
                    <a:pt x="409" y="3011"/>
                  </a:cubicBezTo>
                  <a:cubicBezTo>
                    <a:pt x="669" y="1331"/>
                    <a:pt x="2116" y="122"/>
                    <a:pt x="3765" y="122"/>
                  </a:cubicBezTo>
                  <a:close/>
                  <a:moveTo>
                    <a:pt x="3769" y="0"/>
                  </a:moveTo>
                  <a:cubicBezTo>
                    <a:pt x="2067" y="0"/>
                    <a:pt x="558" y="1253"/>
                    <a:pt x="298" y="2992"/>
                  </a:cubicBezTo>
                  <a:cubicBezTo>
                    <a:pt x="1" y="4912"/>
                    <a:pt x="1318" y="6712"/>
                    <a:pt x="3238" y="6999"/>
                  </a:cubicBezTo>
                  <a:cubicBezTo>
                    <a:pt x="3415" y="7027"/>
                    <a:pt x="3600" y="7046"/>
                    <a:pt x="3776" y="7046"/>
                  </a:cubicBezTo>
                  <a:cubicBezTo>
                    <a:pt x="5483" y="7046"/>
                    <a:pt x="6986" y="5794"/>
                    <a:pt x="7255" y="4059"/>
                  </a:cubicBezTo>
                  <a:cubicBezTo>
                    <a:pt x="7552" y="2139"/>
                    <a:pt x="6225" y="339"/>
                    <a:pt x="4305" y="42"/>
                  </a:cubicBezTo>
                  <a:cubicBezTo>
                    <a:pt x="4125" y="14"/>
                    <a:pt x="3946" y="0"/>
                    <a:pt x="37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2"/>
            <p:cNvSpPr/>
            <p:nvPr/>
          </p:nvSpPr>
          <p:spPr>
            <a:xfrm>
              <a:off x="7615828" y="2510541"/>
              <a:ext cx="134520" cy="135158"/>
            </a:xfrm>
            <a:custGeom>
              <a:rect b="b" l="l" r="r" t="t"/>
              <a:pathLst>
                <a:path extrusionOk="0" h="1697" w="1689">
                  <a:moveTo>
                    <a:pt x="102" y="1"/>
                  </a:moveTo>
                  <a:cubicBezTo>
                    <a:pt x="67" y="1"/>
                    <a:pt x="33" y="20"/>
                    <a:pt x="19" y="54"/>
                  </a:cubicBezTo>
                  <a:cubicBezTo>
                    <a:pt x="0" y="91"/>
                    <a:pt x="19" y="147"/>
                    <a:pt x="65" y="165"/>
                  </a:cubicBezTo>
                  <a:cubicBezTo>
                    <a:pt x="705" y="462"/>
                    <a:pt x="1216" y="991"/>
                    <a:pt x="1512" y="1640"/>
                  </a:cubicBezTo>
                  <a:cubicBezTo>
                    <a:pt x="1522" y="1678"/>
                    <a:pt x="1559" y="1696"/>
                    <a:pt x="1587" y="1696"/>
                  </a:cubicBezTo>
                  <a:cubicBezTo>
                    <a:pt x="1596" y="1696"/>
                    <a:pt x="1614" y="1696"/>
                    <a:pt x="1624" y="1687"/>
                  </a:cubicBezTo>
                  <a:cubicBezTo>
                    <a:pt x="1670" y="1668"/>
                    <a:pt x="1689" y="1622"/>
                    <a:pt x="1670" y="1575"/>
                  </a:cubicBezTo>
                  <a:cubicBezTo>
                    <a:pt x="1364" y="880"/>
                    <a:pt x="817" y="323"/>
                    <a:pt x="139" y="8"/>
                  </a:cubicBezTo>
                  <a:cubicBezTo>
                    <a:pt x="127" y="3"/>
                    <a:pt x="115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2"/>
            <p:cNvSpPr/>
            <p:nvPr/>
          </p:nvSpPr>
          <p:spPr>
            <a:xfrm>
              <a:off x="7397842" y="2601973"/>
              <a:ext cx="261634" cy="300102"/>
            </a:xfrm>
            <a:custGeom>
              <a:rect b="b" l="l" r="r" t="t"/>
              <a:pathLst>
                <a:path extrusionOk="0" h="3768" w="3285">
                  <a:moveTo>
                    <a:pt x="158" y="1"/>
                  </a:moveTo>
                  <a:cubicBezTo>
                    <a:pt x="75" y="1"/>
                    <a:pt x="1" y="75"/>
                    <a:pt x="1" y="168"/>
                  </a:cubicBezTo>
                  <a:lnTo>
                    <a:pt x="1" y="3600"/>
                  </a:lnTo>
                  <a:cubicBezTo>
                    <a:pt x="1" y="3693"/>
                    <a:pt x="75" y="3767"/>
                    <a:pt x="158" y="3767"/>
                  </a:cubicBezTo>
                  <a:lnTo>
                    <a:pt x="3127" y="3767"/>
                  </a:lnTo>
                  <a:cubicBezTo>
                    <a:pt x="3220" y="3767"/>
                    <a:pt x="3285" y="3693"/>
                    <a:pt x="3285" y="3600"/>
                  </a:cubicBezTo>
                  <a:lnTo>
                    <a:pt x="3285" y="168"/>
                  </a:lnTo>
                  <a:cubicBezTo>
                    <a:pt x="3285" y="75"/>
                    <a:pt x="3220" y="1"/>
                    <a:pt x="31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22"/>
            <p:cNvSpPr/>
            <p:nvPr/>
          </p:nvSpPr>
          <p:spPr>
            <a:xfrm>
              <a:off x="7393461" y="2597592"/>
              <a:ext cx="271191" cy="308863"/>
            </a:xfrm>
            <a:custGeom>
              <a:rect b="b" l="l" r="r" t="t"/>
              <a:pathLst>
                <a:path extrusionOk="0" h="3878" w="3405">
                  <a:moveTo>
                    <a:pt x="3182" y="111"/>
                  </a:moveTo>
                  <a:cubicBezTo>
                    <a:pt x="3238" y="111"/>
                    <a:pt x="3284" y="158"/>
                    <a:pt x="3284" y="223"/>
                  </a:cubicBezTo>
                  <a:lnTo>
                    <a:pt x="3284" y="3655"/>
                  </a:lnTo>
                  <a:cubicBezTo>
                    <a:pt x="3284" y="3720"/>
                    <a:pt x="3238" y="3766"/>
                    <a:pt x="3182" y="3766"/>
                  </a:cubicBezTo>
                  <a:lnTo>
                    <a:pt x="213" y="3766"/>
                  </a:lnTo>
                  <a:cubicBezTo>
                    <a:pt x="158" y="3766"/>
                    <a:pt x="111" y="3720"/>
                    <a:pt x="111" y="3655"/>
                  </a:cubicBezTo>
                  <a:lnTo>
                    <a:pt x="111" y="223"/>
                  </a:lnTo>
                  <a:cubicBezTo>
                    <a:pt x="111" y="158"/>
                    <a:pt x="158" y="111"/>
                    <a:pt x="213" y="111"/>
                  </a:cubicBezTo>
                  <a:close/>
                  <a:moveTo>
                    <a:pt x="213" y="0"/>
                  </a:moveTo>
                  <a:cubicBezTo>
                    <a:pt x="93" y="0"/>
                    <a:pt x="0" y="93"/>
                    <a:pt x="0" y="223"/>
                  </a:cubicBezTo>
                  <a:lnTo>
                    <a:pt x="0" y="3655"/>
                  </a:lnTo>
                  <a:cubicBezTo>
                    <a:pt x="0" y="3776"/>
                    <a:pt x="93" y="3878"/>
                    <a:pt x="213" y="3878"/>
                  </a:cubicBezTo>
                  <a:lnTo>
                    <a:pt x="3182" y="3878"/>
                  </a:lnTo>
                  <a:cubicBezTo>
                    <a:pt x="3303" y="3878"/>
                    <a:pt x="3405" y="3776"/>
                    <a:pt x="3405" y="3655"/>
                  </a:cubicBezTo>
                  <a:lnTo>
                    <a:pt x="3405" y="223"/>
                  </a:lnTo>
                  <a:cubicBezTo>
                    <a:pt x="3405" y="93"/>
                    <a:pt x="3303" y="0"/>
                    <a:pt x="3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22"/>
            <p:cNvSpPr/>
            <p:nvPr/>
          </p:nvSpPr>
          <p:spPr>
            <a:xfrm>
              <a:off x="7448814" y="2585725"/>
              <a:ext cx="159688" cy="31858"/>
            </a:xfrm>
            <a:custGeom>
              <a:rect b="b" l="l" r="r" t="t"/>
              <a:pathLst>
                <a:path extrusionOk="0" h="400" w="2005">
                  <a:moveTo>
                    <a:pt x="400" y="1"/>
                  </a:moveTo>
                  <a:cubicBezTo>
                    <a:pt x="177" y="1"/>
                    <a:pt x="1" y="177"/>
                    <a:pt x="1" y="400"/>
                  </a:cubicBezTo>
                  <a:lnTo>
                    <a:pt x="2005" y="400"/>
                  </a:lnTo>
                  <a:cubicBezTo>
                    <a:pt x="2005" y="177"/>
                    <a:pt x="1828" y="1"/>
                    <a:pt x="16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22"/>
            <p:cNvSpPr/>
            <p:nvPr/>
          </p:nvSpPr>
          <p:spPr>
            <a:xfrm>
              <a:off x="7443637" y="2580549"/>
              <a:ext cx="169325" cy="41495"/>
            </a:xfrm>
            <a:custGeom>
              <a:rect b="b" l="l" r="r" t="t"/>
              <a:pathLst>
                <a:path extrusionOk="0" h="521" w="2126">
                  <a:moveTo>
                    <a:pt x="1671" y="121"/>
                  </a:moveTo>
                  <a:cubicBezTo>
                    <a:pt x="1838" y="121"/>
                    <a:pt x="1977" y="242"/>
                    <a:pt x="2005" y="409"/>
                  </a:cubicBezTo>
                  <a:lnTo>
                    <a:pt x="121" y="409"/>
                  </a:lnTo>
                  <a:cubicBezTo>
                    <a:pt x="149" y="242"/>
                    <a:pt x="288" y="121"/>
                    <a:pt x="465" y="121"/>
                  </a:cubicBezTo>
                  <a:close/>
                  <a:moveTo>
                    <a:pt x="465" y="1"/>
                  </a:moveTo>
                  <a:cubicBezTo>
                    <a:pt x="205" y="1"/>
                    <a:pt x="1" y="205"/>
                    <a:pt x="1" y="465"/>
                  </a:cubicBezTo>
                  <a:cubicBezTo>
                    <a:pt x="1" y="520"/>
                    <a:pt x="1" y="520"/>
                    <a:pt x="353" y="520"/>
                  </a:cubicBezTo>
                  <a:lnTo>
                    <a:pt x="1736" y="520"/>
                  </a:lnTo>
                  <a:cubicBezTo>
                    <a:pt x="2125" y="520"/>
                    <a:pt x="2125" y="520"/>
                    <a:pt x="2125" y="465"/>
                  </a:cubicBezTo>
                  <a:cubicBezTo>
                    <a:pt x="2125" y="205"/>
                    <a:pt x="1921" y="1"/>
                    <a:pt x="1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22"/>
            <p:cNvSpPr/>
            <p:nvPr/>
          </p:nvSpPr>
          <p:spPr>
            <a:xfrm>
              <a:off x="7500583" y="2556894"/>
              <a:ext cx="55433" cy="55513"/>
            </a:xfrm>
            <a:custGeom>
              <a:rect b="b" l="l" r="r" t="t"/>
              <a:pathLst>
                <a:path extrusionOk="0" h="697" w="696"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697"/>
                    <a:pt x="353" y="697"/>
                  </a:cubicBezTo>
                  <a:cubicBezTo>
                    <a:pt x="538" y="697"/>
                    <a:pt x="696" y="548"/>
                    <a:pt x="696" y="353"/>
                  </a:cubicBezTo>
                  <a:cubicBezTo>
                    <a:pt x="696" y="159"/>
                    <a:pt x="538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22"/>
            <p:cNvSpPr/>
            <p:nvPr/>
          </p:nvSpPr>
          <p:spPr>
            <a:xfrm>
              <a:off x="7496123" y="2552514"/>
              <a:ext cx="65070" cy="65070"/>
            </a:xfrm>
            <a:custGeom>
              <a:rect b="b" l="l" r="r" t="t"/>
              <a:pathLst>
                <a:path extrusionOk="0" h="817" w="817">
                  <a:moveTo>
                    <a:pt x="409" y="121"/>
                  </a:moveTo>
                  <a:cubicBezTo>
                    <a:pt x="566" y="121"/>
                    <a:pt x="696" y="251"/>
                    <a:pt x="696" y="408"/>
                  </a:cubicBezTo>
                  <a:cubicBezTo>
                    <a:pt x="696" y="566"/>
                    <a:pt x="566" y="696"/>
                    <a:pt x="409" y="696"/>
                  </a:cubicBezTo>
                  <a:cubicBezTo>
                    <a:pt x="251" y="696"/>
                    <a:pt x="121" y="566"/>
                    <a:pt x="121" y="408"/>
                  </a:cubicBezTo>
                  <a:cubicBezTo>
                    <a:pt x="121" y="251"/>
                    <a:pt x="251" y="121"/>
                    <a:pt x="409" y="121"/>
                  </a:cubicBezTo>
                  <a:close/>
                  <a:moveTo>
                    <a:pt x="409" y="0"/>
                  </a:moveTo>
                  <a:cubicBezTo>
                    <a:pt x="186" y="0"/>
                    <a:pt x="0" y="186"/>
                    <a:pt x="0" y="408"/>
                  </a:cubicBezTo>
                  <a:cubicBezTo>
                    <a:pt x="0" y="631"/>
                    <a:pt x="186" y="817"/>
                    <a:pt x="409" y="817"/>
                  </a:cubicBezTo>
                  <a:cubicBezTo>
                    <a:pt x="631" y="817"/>
                    <a:pt x="817" y="631"/>
                    <a:pt x="817" y="408"/>
                  </a:cubicBezTo>
                  <a:cubicBezTo>
                    <a:pt x="817" y="186"/>
                    <a:pt x="631" y="0"/>
                    <a:pt x="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22"/>
            <p:cNvSpPr/>
            <p:nvPr/>
          </p:nvSpPr>
          <p:spPr>
            <a:xfrm>
              <a:off x="7516830" y="2570195"/>
              <a:ext cx="22938" cy="22301"/>
            </a:xfrm>
            <a:custGeom>
              <a:rect b="b" l="l" r="r" t="t"/>
              <a:pathLst>
                <a:path extrusionOk="0" h="280" w="288">
                  <a:moveTo>
                    <a:pt x="149" y="1"/>
                  </a:moveTo>
                  <a:cubicBezTo>
                    <a:pt x="65" y="1"/>
                    <a:pt x="0" y="56"/>
                    <a:pt x="0" y="140"/>
                  </a:cubicBezTo>
                  <a:cubicBezTo>
                    <a:pt x="0" y="214"/>
                    <a:pt x="65" y="279"/>
                    <a:pt x="149" y="279"/>
                  </a:cubicBezTo>
                  <a:cubicBezTo>
                    <a:pt x="223" y="279"/>
                    <a:pt x="288" y="214"/>
                    <a:pt x="288" y="140"/>
                  </a:cubicBezTo>
                  <a:cubicBezTo>
                    <a:pt x="288" y="66"/>
                    <a:pt x="223" y="1"/>
                    <a:pt x="1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22"/>
            <p:cNvSpPr/>
            <p:nvPr/>
          </p:nvSpPr>
          <p:spPr>
            <a:xfrm>
              <a:off x="7512370" y="2565018"/>
              <a:ext cx="31858" cy="31858"/>
            </a:xfrm>
            <a:custGeom>
              <a:rect b="b" l="l" r="r" t="t"/>
              <a:pathLst>
                <a:path extrusionOk="0" h="400" w="400">
                  <a:moveTo>
                    <a:pt x="205" y="121"/>
                  </a:moveTo>
                  <a:cubicBezTo>
                    <a:pt x="251" y="121"/>
                    <a:pt x="288" y="159"/>
                    <a:pt x="288" y="205"/>
                  </a:cubicBezTo>
                  <a:cubicBezTo>
                    <a:pt x="288" y="251"/>
                    <a:pt x="251" y="288"/>
                    <a:pt x="205" y="288"/>
                  </a:cubicBezTo>
                  <a:cubicBezTo>
                    <a:pt x="158" y="288"/>
                    <a:pt x="121" y="251"/>
                    <a:pt x="121" y="205"/>
                  </a:cubicBezTo>
                  <a:cubicBezTo>
                    <a:pt x="121" y="159"/>
                    <a:pt x="158" y="121"/>
                    <a:pt x="205" y="121"/>
                  </a:cubicBezTo>
                  <a:close/>
                  <a:moveTo>
                    <a:pt x="205" y="1"/>
                  </a:moveTo>
                  <a:cubicBezTo>
                    <a:pt x="93" y="1"/>
                    <a:pt x="1" y="94"/>
                    <a:pt x="1" y="205"/>
                  </a:cubicBezTo>
                  <a:cubicBezTo>
                    <a:pt x="1" y="316"/>
                    <a:pt x="93" y="400"/>
                    <a:pt x="205" y="400"/>
                  </a:cubicBezTo>
                  <a:cubicBezTo>
                    <a:pt x="316" y="400"/>
                    <a:pt x="399" y="316"/>
                    <a:pt x="399" y="205"/>
                  </a:cubicBezTo>
                  <a:cubicBezTo>
                    <a:pt x="399" y="94"/>
                    <a:pt x="316" y="1"/>
                    <a:pt x="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22"/>
            <p:cNvSpPr/>
            <p:nvPr/>
          </p:nvSpPr>
          <p:spPr>
            <a:xfrm>
              <a:off x="7442204" y="2676600"/>
              <a:ext cx="178086" cy="9717"/>
            </a:xfrm>
            <a:custGeom>
              <a:rect b="b" l="l" r="r" t="t"/>
              <a:pathLst>
                <a:path extrusionOk="0" h="122" w="2236">
                  <a:moveTo>
                    <a:pt x="56" y="1"/>
                  </a:moveTo>
                  <a:cubicBezTo>
                    <a:pt x="19" y="1"/>
                    <a:pt x="0" y="29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180" y="121"/>
                  </a:lnTo>
                  <a:cubicBezTo>
                    <a:pt x="2208" y="121"/>
                    <a:pt x="2236" y="93"/>
                    <a:pt x="2236" y="56"/>
                  </a:cubicBezTo>
                  <a:cubicBezTo>
                    <a:pt x="2236" y="29"/>
                    <a:pt x="2208" y="1"/>
                    <a:pt x="2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2"/>
            <p:cNvSpPr/>
            <p:nvPr/>
          </p:nvSpPr>
          <p:spPr>
            <a:xfrm>
              <a:off x="7496840" y="2655175"/>
              <a:ext cx="68096" cy="9717"/>
            </a:xfrm>
            <a:custGeom>
              <a:rect b="b" l="l" r="r" t="t"/>
              <a:pathLst>
                <a:path extrusionOk="0" h="122" w="855">
                  <a:moveTo>
                    <a:pt x="66" y="1"/>
                  </a:moveTo>
                  <a:cubicBezTo>
                    <a:pt x="29" y="1"/>
                    <a:pt x="1" y="28"/>
                    <a:pt x="1" y="5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799" y="121"/>
                  </a:lnTo>
                  <a:cubicBezTo>
                    <a:pt x="826" y="121"/>
                    <a:pt x="854" y="93"/>
                    <a:pt x="854" y="56"/>
                  </a:cubicBezTo>
                  <a:cubicBezTo>
                    <a:pt x="854" y="28"/>
                    <a:pt x="826" y="1"/>
                    <a:pt x="7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2"/>
            <p:cNvSpPr/>
            <p:nvPr/>
          </p:nvSpPr>
          <p:spPr>
            <a:xfrm>
              <a:off x="7496840" y="2727572"/>
              <a:ext cx="68096" cy="9000"/>
            </a:xfrm>
            <a:custGeom>
              <a:rect b="b" l="l" r="r" t="t"/>
              <a:pathLst>
                <a:path extrusionOk="0" h="113" w="855">
                  <a:moveTo>
                    <a:pt x="66" y="1"/>
                  </a:moveTo>
                  <a:cubicBezTo>
                    <a:pt x="29" y="1"/>
                    <a:pt x="1" y="29"/>
                    <a:pt x="1" y="56"/>
                  </a:cubicBezTo>
                  <a:cubicBezTo>
                    <a:pt x="1" y="94"/>
                    <a:pt x="29" y="112"/>
                    <a:pt x="66" y="112"/>
                  </a:cubicBezTo>
                  <a:lnTo>
                    <a:pt x="799" y="112"/>
                  </a:lnTo>
                  <a:cubicBezTo>
                    <a:pt x="826" y="112"/>
                    <a:pt x="854" y="94"/>
                    <a:pt x="854" y="56"/>
                  </a:cubicBezTo>
                  <a:cubicBezTo>
                    <a:pt x="854" y="29"/>
                    <a:pt x="826" y="1"/>
                    <a:pt x="7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2"/>
            <p:cNvSpPr/>
            <p:nvPr/>
          </p:nvSpPr>
          <p:spPr>
            <a:xfrm>
              <a:off x="7496840" y="2802199"/>
              <a:ext cx="68096" cy="9000"/>
            </a:xfrm>
            <a:custGeom>
              <a:rect b="b" l="l" r="r" t="t"/>
              <a:pathLst>
                <a:path extrusionOk="0" h="113" w="855">
                  <a:moveTo>
                    <a:pt x="66" y="1"/>
                  </a:moveTo>
                  <a:cubicBezTo>
                    <a:pt x="29" y="1"/>
                    <a:pt x="1" y="29"/>
                    <a:pt x="1" y="56"/>
                  </a:cubicBezTo>
                  <a:cubicBezTo>
                    <a:pt x="1" y="93"/>
                    <a:pt x="29" y="112"/>
                    <a:pt x="66" y="112"/>
                  </a:cubicBezTo>
                  <a:lnTo>
                    <a:pt x="799" y="112"/>
                  </a:lnTo>
                  <a:cubicBezTo>
                    <a:pt x="826" y="112"/>
                    <a:pt x="854" y="93"/>
                    <a:pt x="854" y="56"/>
                  </a:cubicBezTo>
                  <a:cubicBezTo>
                    <a:pt x="854" y="29"/>
                    <a:pt x="826" y="1"/>
                    <a:pt x="7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22"/>
            <p:cNvSpPr/>
            <p:nvPr/>
          </p:nvSpPr>
          <p:spPr>
            <a:xfrm>
              <a:off x="7442204" y="2698741"/>
              <a:ext cx="178086" cy="9000"/>
            </a:xfrm>
            <a:custGeom>
              <a:rect b="b" l="l" r="r" t="t"/>
              <a:pathLst>
                <a:path extrusionOk="0" h="113" w="2236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180" y="112"/>
                  </a:lnTo>
                  <a:cubicBezTo>
                    <a:pt x="2208" y="112"/>
                    <a:pt x="2236" y="94"/>
                    <a:pt x="2236" y="57"/>
                  </a:cubicBezTo>
                  <a:cubicBezTo>
                    <a:pt x="2236" y="29"/>
                    <a:pt x="2208" y="1"/>
                    <a:pt x="2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2"/>
            <p:cNvSpPr/>
            <p:nvPr/>
          </p:nvSpPr>
          <p:spPr>
            <a:xfrm>
              <a:off x="7442204" y="2753456"/>
              <a:ext cx="178086" cy="8920"/>
            </a:xfrm>
            <a:custGeom>
              <a:rect b="b" l="l" r="r" t="t"/>
              <a:pathLst>
                <a:path extrusionOk="0" h="112" w="2236"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cubicBezTo>
                    <a:pt x="0" y="93"/>
                    <a:pt x="19" y="112"/>
                    <a:pt x="56" y="112"/>
                  </a:cubicBezTo>
                  <a:lnTo>
                    <a:pt x="2180" y="112"/>
                  </a:lnTo>
                  <a:cubicBezTo>
                    <a:pt x="2208" y="112"/>
                    <a:pt x="2236" y="93"/>
                    <a:pt x="2236" y="56"/>
                  </a:cubicBezTo>
                  <a:cubicBezTo>
                    <a:pt x="2236" y="28"/>
                    <a:pt x="2208" y="0"/>
                    <a:pt x="2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2"/>
            <p:cNvSpPr/>
            <p:nvPr/>
          </p:nvSpPr>
          <p:spPr>
            <a:xfrm>
              <a:off x="7442204" y="2775598"/>
              <a:ext cx="178086" cy="9000"/>
            </a:xfrm>
            <a:custGeom>
              <a:rect b="b" l="l" r="r" t="t"/>
              <a:pathLst>
                <a:path extrusionOk="0" h="113" w="2236">
                  <a:moveTo>
                    <a:pt x="56" y="1"/>
                  </a:moveTo>
                  <a:cubicBezTo>
                    <a:pt x="19" y="1"/>
                    <a:pt x="0" y="29"/>
                    <a:pt x="0" y="56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180" y="112"/>
                  </a:lnTo>
                  <a:cubicBezTo>
                    <a:pt x="2208" y="112"/>
                    <a:pt x="2236" y="94"/>
                    <a:pt x="2236" y="56"/>
                  </a:cubicBezTo>
                  <a:cubicBezTo>
                    <a:pt x="2236" y="29"/>
                    <a:pt x="2208" y="1"/>
                    <a:pt x="2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22"/>
            <p:cNvSpPr/>
            <p:nvPr/>
          </p:nvSpPr>
          <p:spPr>
            <a:xfrm>
              <a:off x="7442204" y="2828800"/>
              <a:ext cx="178086" cy="9717"/>
            </a:xfrm>
            <a:custGeom>
              <a:rect b="b" l="l" r="r" t="t"/>
              <a:pathLst>
                <a:path extrusionOk="0" h="122" w="2236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180" y="121"/>
                  </a:lnTo>
                  <a:cubicBezTo>
                    <a:pt x="2208" y="121"/>
                    <a:pt x="2236" y="93"/>
                    <a:pt x="2236" y="56"/>
                  </a:cubicBezTo>
                  <a:cubicBezTo>
                    <a:pt x="2236" y="28"/>
                    <a:pt x="2208" y="1"/>
                    <a:pt x="2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3"/>
          <p:cNvSpPr txBox="1"/>
          <p:nvPr>
            <p:ph idx="6" type="subTitle"/>
          </p:nvPr>
        </p:nvSpPr>
        <p:spPr>
          <a:xfrm>
            <a:off x="2321754" y="3040000"/>
            <a:ext cx="284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FD6C3"/>
                </a:solidFill>
                <a:latin typeface="Caveat"/>
                <a:ea typeface="Caveat"/>
                <a:cs typeface="Caveat"/>
                <a:sym typeface="Caveat"/>
              </a:rPr>
              <a:t>Main Developer</a:t>
            </a:r>
            <a:endParaRPr>
              <a:solidFill>
                <a:srgbClr val="7FD6C3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064" name="Google Shape;1064;p23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 &amp; Tech Used</a:t>
            </a:r>
            <a:endParaRPr/>
          </a:p>
        </p:txBody>
      </p:sp>
      <p:sp>
        <p:nvSpPr>
          <p:cNvPr id="1065" name="Google Shape;1065;p23"/>
          <p:cNvSpPr txBox="1"/>
          <p:nvPr>
            <p:ph idx="1" type="subTitle"/>
          </p:nvPr>
        </p:nvSpPr>
        <p:spPr>
          <a:xfrm>
            <a:off x="2321755" y="1748900"/>
            <a:ext cx="28482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Shodan (scanning IPs &amp; </a:t>
            </a:r>
            <a:r>
              <a:rPr lang="en"/>
              <a:t>retrieving</a:t>
            </a:r>
            <a:r>
              <a:rPr lang="en"/>
              <a:t> data based on parameters), VirusTotal</a:t>
            </a:r>
            <a:endParaRPr/>
          </a:p>
        </p:txBody>
      </p:sp>
      <p:sp>
        <p:nvSpPr>
          <p:cNvPr id="1066" name="Google Shape;1066;p23"/>
          <p:cNvSpPr txBox="1"/>
          <p:nvPr>
            <p:ph idx="2" type="subTitle"/>
          </p:nvPr>
        </p:nvSpPr>
        <p:spPr>
          <a:xfrm>
            <a:off x="5614906" y="1748900"/>
            <a:ext cx="28482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Python, OpenAI GPT-4 API, Node.js, Flask, NIST CSF/RMF frameworks, risk threshold modeling, alerting frameworks, cost-benefit analysis tools, OWASP Risk Assessment Framework</a:t>
            </a:r>
            <a:endParaRPr/>
          </a:p>
        </p:txBody>
      </p:sp>
      <p:sp>
        <p:nvSpPr>
          <p:cNvPr id="1067" name="Google Shape;1067;p23"/>
          <p:cNvSpPr txBox="1"/>
          <p:nvPr>
            <p:ph idx="3" type="subTitle"/>
          </p:nvPr>
        </p:nvSpPr>
        <p:spPr>
          <a:xfrm>
            <a:off x="2321750" y="3257075"/>
            <a:ext cx="2848200" cy="14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Flask, PostgreSQL, JSX, Node.js, Express.js, psycopg2-binary, Axios, Hugging Face AI, httpx, dotenv, flask-cors, cryptography, and </a:t>
            </a:r>
            <a:r>
              <a:rPr lang="en"/>
              <a:t>SendGrid, EPSS, OSV APIs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23"/>
          <p:cNvSpPr txBox="1"/>
          <p:nvPr>
            <p:ph idx="4" type="subTitle"/>
          </p:nvPr>
        </p:nvSpPr>
        <p:spPr>
          <a:xfrm>
            <a:off x="5614901" y="3257075"/>
            <a:ext cx="24993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PostgreSQL, Node.js, Flask, yaml, OpenAI GPT-4 API</a:t>
            </a:r>
            <a:endParaRPr/>
          </a:p>
        </p:txBody>
      </p:sp>
      <p:sp>
        <p:nvSpPr>
          <p:cNvPr id="1069" name="Google Shape;1069;p23"/>
          <p:cNvSpPr txBox="1"/>
          <p:nvPr>
            <p:ph idx="5" type="subTitle"/>
          </p:nvPr>
        </p:nvSpPr>
        <p:spPr>
          <a:xfrm>
            <a:off x="2321754" y="1379350"/>
            <a:ext cx="284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FD6C3"/>
                </a:solidFill>
                <a:latin typeface="Caveat"/>
                <a:ea typeface="Caveat"/>
                <a:cs typeface="Caveat"/>
                <a:sym typeface="Caveat"/>
              </a:rPr>
              <a:t>OSINT Specialist</a:t>
            </a:r>
            <a:endParaRPr>
              <a:solidFill>
                <a:srgbClr val="7FD6C3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070" name="Google Shape;1070;p23"/>
          <p:cNvSpPr txBox="1"/>
          <p:nvPr>
            <p:ph idx="7" type="subTitle"/>
          </p:nvPr>
        </p:nvSpPr>
        <p:spPr>
          <a:xfrm>
            <a:off x="5614879" y="1379350"/>
            <a:ext cx="284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FD6C3"/>
                </a:solidFill>
                <a:latin typeface="Caveat"/>
                <a:ea typeface="Caveat"/>
                <a:cs typeface="Caveat"/>
                <a:sym typeface="Caveat"/>
              </a:rPr>
              <a:t>Risk Analyst</a:t>
            </a:r>
            <a:endParaRPr>
              <a:solidFill>
                <a:srgbClr val="7FD6C3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071" name="Google Shape;1071;p23"/>
          <p:cNvSpPr txBox="1"/>
          <p:nvPr>
            <p:ph idx="8" type="subTitle"/>
          </p:nvPr>
        </p:nvSpPr>
        <p:spPr>
          <a:xfrm>
            <a:off x="5614879" y="3040000"/>
            <a:ext cx="284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FD6C3"/>
                </a:solidFill>
                <a:latin typeface="Caveat"/>
                <a:ea typeface="Caveat"/>
                <a:cs typeface="Caveat"/>
                <a:sym typeface="Caveat"/>
              </a:rPr>
              <a:t>Git Admin</a:t>
            </a:r>
            <a:endParaRPr>
              <a:solidFill>
                <a:srgbClr val="7FD6C3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grpSp>
        <p:nvGrpSpPr>
          <p:cNvPr id="1072" name="Google Shape;1072;p23"/>
          <p:cNvGrpSpPr/>
          <p:nvPr/>
        </p:nvGrpSpPr>
        <p:grpSpPr>
          <a:xfrm>
            <a:off x="860522" y="2105971"/>
            <a:ext cx="1225000" cy="576722"/>
            <a:chOff x="835132" y="1750471"/>
            <a:chExt cx="1225000" cy="576722"/>
          </a:xfrm>
        </p:grpSpPr>
        <p:sp>
          <p:nvSpPr>
            <p:cNvPr id="1073" name="Google Shape;1073;p23"/>
            <p:cNvSpPr/>
            <p:nvPr/>
          </p:nvSpPr>
          <p:spPr>
            <a:xfrm>
              <a:off x="840244" y="1926561"/>
              <a:ext cx="300669" cy="37987"/>
            </a:xfrm>
            <a:custGeom>
              <a:rect b="b" l="l" r="r" t="t"/>
              <a:pathLst>
                <a:path extrusionOk="0" h="483" w="3823">
                  <a:moveTo>
                    <a:pt x="0" y="0"/>
                  </a:moveTo>
                  <a:lnTo>
                    <a:pt x="0" y="483"/>
                  </a:lnTo>
                  <a:lnTo>
                    <a:pt x="3822" y="483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23"/>
            <p:cNvSpPr/>
            <p:nvPr/>
          </p:nvSpPr>
          <p:spPr>
            <a:xfrm>
              <a:off x="835132" y="1921449"/>
              <a:ext cx="310107" cy="48211"/>
            </a:xfrm>
            <a:custGeom>
              <a:rect b="b" l="l" r="r" t="t"/>
              <a:pathLst>
                <a:path extrusionOk="0" h="613" w="3943">
                  <a:moveTo>
                    <a:pt x="3822" y="121"/>
                  </a:moveTo>
                  <a:lnTo>
                    <a:pt x="3822" y="492"/>
                  </a:lnTo>
                  <a:lnTo>
                    <a:pt x="121" y="492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48"/>
                  </a:lnTo>
                  <a:cubicBezTo>
                    <a:pt x="0" y="566"/>
                    <a:pt x="9" y="585"/>
                    <a:pt x="19" y="594"/>
                  </a:cubicBezTo>
                  <a:cubicBezTo>
                    <a:pt x="28" y="603"/>
                    <a:pt x="47" y="613"/>
                    <a:pt x="65" y="613"/>
                  </a:cubicBezTo>
                  <a:lnTo>
                    <a:pt x="3887" y="613"/>
                  </a:lnTo>
                  <a:cubicBezTo>
                    <a:pt x="3896" y="613"/>
                    <a:pt x="3915" y="603"/>
                    <a:pt x="3924" y="594"/>
                  </a:cubicBezTo>
                  <a:cubicBezTo>
                    <a:pt x="3933" y="585"/>
                    <a:pt x="3943" y="566"/>
                    <a:pt x="3943" y="548"/>
                  </a:cubicBezTo>
                  <a:lnTo>
                    <a:pt x="3943" y="65"/>
                  </a:lnTo>
                  <a:cubicBezTo>
                    <a:pt x="3943" y="28"/>
                    <a:pt x="3915" y="0"/>
                    <a:pt x="3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3"/>
            <p:cNvSpPr/>
            <p:nvPr/>
          </p:nvSpPr>
          <p:spPr>
            <a:xfrm>
              <a:off x="967887" y="2011892"/>
              <a:ext cx="172238" cy="24931"/>
            </a:xfrm>
            <a:custGeom>
              <a:rect b="b" l="l" r="r" t="t"/>
              <a:pathLst>
                <a:path extrusionOk="0" h="317" w="2190">
                  <a:moveTo>
                    <a:pt x="1" y="1"/>
                  </a:moveTo>
                  <a:lnTo>
                    <a:pt x="1" y="316"/>
                  </a:lnTo>
                  <a:lnTo>
                    <a:pt x="2190" y="316"/>
                  </a:lnTo>
                  <a:lnTo>
                    <a:pt x="21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3"/>
            <p:cNvSpPr/>
            <p:nvPr/>
          </p:nvSpPr>
          <p:spPr>
            <a:xfrm>
              <a:off x="963483" y="2006780"/>
              <a:ext cx="181754" cy="34369"/>
            </a:xfrm>
            <a:custGeom>
              <a:rect b="b" l="l" r="r" t="t"/>
              <a:pathLst>
                <a:path extrusionOk="0" h="437" w="2311">
                  <a:moveTo>
                    <a:pt x="2190" y="121"/>
                  </a:moveTo>
                  <a:lnTo>
                    <a:pt x="2190" y="325"/>
                  </a:lnTo>
                  <a:lnTo>
                    <a:pt x="112" y="325"/>
                  </a:lnTo>
                  <a:lnTo>
                    <a:pt x="112" y="121"/>
                  </a:lnTo>
                  <a:close/>
                  <a:moveTo>
                    <a:pt x="57" y="1"/>
                  </a:moveTo>
                  <a:cubicBezTo>
                    <a:pt x="38" y="1"/>
                    <a:pt x="29" y="10"/>
                    <a:pt x="19" y="19"/>
                  </a:cubicBezTo>
                  <a:cubicBezTo>
                    <a:pt x="1" y="28"/>
                    <a:pt x="1" y="47"/>
                    <a:pt x="1" y="66"/>
                  </a:cubicBezTo>
                  <a:lnTo>
                    <a:pt x="1" y="381"/>
                  </a:lnTo>
                  <a:cubicBezTo>
                    <a:pt x="1" y="409"/>
                    <a:pt x="29" y="437"/>
                    <a:pt x="57" y="437"/>
                  </a:cubicBezTo>
                  <a:lnTo>
                    <a:pt x="2255" y="437"/>
                  </a:lnTo>
                  <a:cubicBezTo>
                    <a:pt x="2264" y="437"/>
                    <a:pt x="2283" y="427"/>
                    <a:pt x="2292" y="418"/>
                  </a:cubicBezTo>
                  <a:cubicBezTo>
                    <a:pt x="2301" y="409"/>
                    <a:pt x="2311" y="390"/>
                    <a:pt x="2311" y="381"/>
                  </a:cubicBezTo>
                  <a:lnTo>
                    <a:pt x="2311" y="66"/>
                  </a:lnTo>
                  <a:cubicBezTo>
                    <a:pt x="2311" y="28"/>
                    <a:pt x="2283" y="1"/>
                    <a:pt x="2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23"/>
            <p:cNvSpPr/>
            <p:nvPr/>
          </p:nvSpPr>
          <p:spPr>
            <a:xfrm>
              <a:off x="967887" y="2083382"/>
              <a:ext cx="172238" cy="24931"/>
            </a:xfrm>
            <a:custGeom>
              <a:rect b="b" l="l" r="r" t="t"/>
              <a:pathLst>
                <a:path extrusionOk="0" h="317" w="2190">
                  <a:moveTo>
                    <a:pt x="1" y="1"/>
                  </a:moveTo>
                  <a:lnTo>
                    <a:pt x="1" y="316"/>
                  </a:lnTo>
                  <a:lnTo>
                    <a:pt x="2190" y="316"/>
                  </a:lnTo>
                  <a:lnTo>
                    <a:pt x="21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23"/>
            <p:cNvSpPr/>
            <p:nvPr/>
          </p:nvSpPr>
          <p:spPr>
            <a:xfrm>
              <a:off x="963483" y="2079057"/>
              <a:ext cx="181754" cy="34369"/>
            </a:xfrm>
            <a:custGeom>
              <a:rect b="b" l="l" r="r" t="t"/>
              <a:pathLst>
                <a:path extrusionOk="0" h="437" w="2311">
                  <a:moveTo>
                    <a:pt x="2190" y="111"/>
                  </a:moveTo>
                  <a:lnTo>
                    <a:pt x="2190" y="315"/>
                  </a:lnTo>
                  <a:lnTo>
                    <a:pt x="112" y="315"/>
                  </a:lnTo>
                  <a:lnTo>
                    <a:pt x="112" y="111"/>
                  </a:lnTo>
                  <a:close/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371"/>
                  </a:lnTo>
                  <a:cubicBezTo>
                    <a:pt x="1" y="390"/>
                    <a:pt x="10" y="408"/>
                    <a:pt x="19" y="418"/>
                  </a:cubicBezTo>
                  <a:cubicBezTo>
                    <a:pt x="29" y="427"/>
                    <a:pt x="38" y="436"/>
                    <a:pt x="57" y="436"/>
                  </a:cubicBezTo>
                  <a:lnTo>
                    <a:pt x="2255" y="436"/>
                  </a:lnTo>
                  <a:cubicBezTo>
                    <a:pt x="2283" y="436"/>
                    <a:pt x="2311" y="408"/>
                    <a:pt x="2311" y="371"/>
                  </a:cubicBezTo>
                  <a:lnTo>
                    <a:pt x="2311" y="56"/>
                  </a:lnTo>
                  <a:cubicBezTo>
                    <a:pt x="2311" y="37"/>
                    <a:pt x="2301" y="28"/>
                    <a:pt x="2292" y="19"/>
                  </a:cubicBezTo>
                  <a:cubicBezTo>
                    <a:pt x="2283" y="0"/>
                    <a:pt x="2264" y="0"/>
                    <a:pt x="2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23"/>
            <p:cNvSpPr/>
            <p:nvPr/>
          </p:nvSpPr>
          <p:spPr>
            <a:xfrm>
              <a:off x="1724468" y="2138277"/>
              <a:ext cx="302164" cy="134880"/>
            </a:xfrm>
            <a:custGeom>
              <a:rect b="b" l="l" r="r" t="t"/>
              <a:pathLst>
                <a:path extrusionOk="0" h="1715" w="3842">
                  <a:moveTo>
                    <a:pt x="69" y="0"/>
                  </a:moveTo>
                  <a:cubicBezTo>
                    <a:pt x="47" y="0"/>
                    <a:pt x="26" y="16"/>
                    <a:pt x="19" y="36"/>
                  </a:cubicBezTo>
                  <a:cubicBezTo>
                    <a:pt x="0" y="63"/>
                    <a:pt x="19" y="101"/>
                    <a:pt x="47" y="110"/>
                  </a:cubicBezTo>
                  <a:lnTo>
                    <a:pt x="3758" y="1705"/>
                  </a:lnTo>
                  <a:cubicBezTo>
                    <a:pt x="3758" y="1715"/>
                    <a:pt x="3767" y="1715"/>
                    <a:pt x="3776" y="1715"/>
                  </a:cubicBezTo>
                  <a:cubicBezTo>
                    <a:pt x="3804" y="1715"/>
                    <a:pt x="3822" y="1696"/>
                    <a:pt x="3832" y="1678"/>
                  </a:cubicBezTo>
                  <a:cubicBezTo>
                    <a:pt x="3841" y="1650"/>
                    <a:pt x="3832" y="1613"/>
                    <a:pt x="3804" y="1603"/>
                  </a:cubicBezTo>
                  <a:lnTo>
                    <a:pt x="93" y="8"/>
                  </a:lnTo>
                  <a:cubicBezTo>
                    <a:pt x="85" y="3"/>
                    <a:pt x="77" y="0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23"/>
            <p:cNvSpPr/>
            <p:nvPr/>
          </p:nvSpPr>
          <p:spPr>
            <a:xfrm>
              <a:off x="2007517" y="2249012"/>
              <a:ext cx="47503" cy="47503"/>
            </a:xfrm>
            <a:custGeom>
              <a:rect b="b" l="l" r="r" t="t"/>
              <a:pathLst>
                <a:path extrusionOk="0" h="604" w="604">
                  <a:moveTo>
                    <a:pt x="437" y="1"/>
                  </a:moveTo>
                  <a:lnTo>
                    <a:pt x="1" y="158"/>
                  </a:lnTo>
                  <a:lnTo>
                    <a:pt x="159" y="603"/>
                  </a:lnTo>
                  <a:lnTo>
                    <a:pt x="604" y="446"/>
                  </a:lnTo>
                  <a:lnTo>
                    <a:pt x="4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23"/>
            <p:cNvSpPr/>
            <p:nvPr/>
          </p:nvSpPr>
          <p:spPr>
            <a:xfrm>
              <a:off x="2002405" y="2244844"/>
              <a:ext cx="57727" cy="56783"/>
            </a:xfrm>
            <a:custGeom>
              <a:rect b="b" l="l" r="r" t="t"/>
              <a:pathLst>
                <a:path extrusionOk="0" h="722" w="734">
                  <a:moveTo>
                    <a:pt x="474" y="137"/>
                  </a:moveTo>
                  <a:lnTo>
                    <a:pt x="595" y="471"/>
                  </a:lnTo>
                  <a:lnTo>
                    <a:pt x="261" y="592"/>
                  </a:lnTo>
                  <a:lnTo>
                    <a:pt x="140" y="258"/>
                  </a:lnTo>
                  <a:lnTo>
                    <a:pt x="474" y="137"/>
                  </a:lnTo>
                  <a:close/>
                  <a:moveTo>
                    <a:pt x="510" y="0"/>
                  </a:moveTo>
                  <a:cubicBezTo>
                    <a:pt x="502" y="0"/>
                    <a:pt x="493" y="2"/>
                    <a:pt x="483" y="7"/>
                  </a:cubicBezTo>
                  <a:lnTo>
                    <a:pt x="47" y="165"/>
                  </a:lnTo>
                  <a:cubicBezTo>
                    <a:pt x="29" y="174"/>
                    <a:pt x="19" y="183"/>
                    <a:pt x="10" y="193"/>
                  </a:cubicBezTo>
                  <a:cubicBezTo>
                    <a:pt x="1" y="211"/>
                    <a:pt x="1" y="230"/>
                    <a:pt x="10" y="239"/>
                  </a:cubicBezTo>
                  <a:lnTo>
                    <a:pt x="168" y="684"/>
                  </a:lnTo>
                  <a:cubicBezTo>
                    <a:pt x="177" y="703"/>
                    <a:pt x="205" y="721"/>
                    <a:pt x="224" y="721"/>
                  </a:cubicBezTo>
                  <a:lnTo>
                    <a:pt x="242" y="721"/>
                  </a:lnTo>
                  <a:lnTo>
                    <a:pt x="687" y="554"/>
                  </a:lnTo>
                  <a:cubicBezTo>
                    <a:pt x="715" y="545"/>
                    <a:pt x="734" y="508"/>
                    <a:pt x="724" y="480"/>
                  </a:cubicBezTo>
                  <a:lnTo>
                    <a:pt x="567" y="35"/>
                  </a:lnTo>
                  <a:cubicBezTo>
                    <a:pt x="557" y="26"/>
                    <a:pt x="548" y="16"/>
                    <a:pt x="530" y="7"/>
                  </a:cubicBezTo>
                  <a:cubicBezTo>
                    <a:pt x="525" y="2"/>
                    <a:pt x="518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23"/>
            <p:cNvSpPr/>
            <p:nvPr/>
          </p:nvSpPr>
          <p:spPr>
            <a:xfrm>
              <a:off x="1161987" y="1777525"/>
              <a:ext cx="583722" cy="544791"/>
            </a:xfrm>
            <a:custGeom>
              <a:rect b="b" l="l" r="r" t="t"/>
              <a:pathLst>
                <a:path extrusionOk="0" h="6927" w="7422">
                  <a:moveTo>
                    <a:pt x="3708" y="0"/>
                  </a:moveTo>
                  <a:cubicBezTo>
                    <a:pt x="3534" y="0"/>
                    <a:pt x="3359" y="13"/>
                    <a:pt x="3182" y="40"/>
                  </a:cubicBezTo>
                  <a:cubicBezTo>
                    <a:pt x="1290" y="327"/>
                    <a:pt x="0" y="2099"/>
                    <a:pt x="288" y="3992"/>
                  </a:cubicBezTo>
                  <a:cubicBezTo>
                    <a:pt x="548" y="5706"/>
                    <a:pt x="2027" y="6926"/>
                    <a:pt x="3704" y="6926"/>
                  </a:cubicBezTo>
                  <a:cubicBezTo>
                    <a:pt x="3878" y="6926"/>
                    <a:pt x="4053" y="6913"/>
                    <a:pt x="4230" y="6886"/>
                  </a:cubicBezTo>
                  <a:cubicBezTo>
                    <a:pt x="6123" y="6598"/>
                    <a:pt x="7421" y="4827"/>
                    <a:pt x="7134" y="2943"/>
                  </a:cubicBezTo>
                  <a:cubicBezTo>
                    <a:pt x="6873" y="1228"/>
                    <a:pt x="5392" y="0"/>
                    <a:pt x="3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23"/>
            <p:cNvSpPr/>
            <p:nvPr/>
          </p:nvSpPr>
          <p:spPr>
            <a:xfrm>
              <a:off x="1168515" y="1772964"/>
              <a:ext cx="582306" cy="554229"/>
            </a:xfrm>
            <a:custGeom>
              <a:rect b="b" l="l" r="r" t="t"/>
              <a:pathLst>
                <a:path extrusionOk="0" h="7047" w="7404">
                  <a:moveTo>
                    <a:pt x="3628" y="116"/>
                  </a:moveTo>
                  <a:cubicBezTo>
                    <a:pt x="5279" y="116"/>
                    <a:pt x="6736" y="1322"/>
                    <a:pt x="6995" y="3001"/>
                  </a:cubicBezTo>
                  <a:cubicBezTo>
                    <a:pt x="7274" y="4857"/>
                    <a:pt x="6003" y="6601"/>
                    <a:pt x="4147" y="6888"/>
                  </a:cubicBezTo>
                  <a:cubicBezTo>
                    <a:pt x="3971" y="6916"/>
                    <a:pt x="3796" y="6929"/>
                    <a:pt x="3623" y="6929"/>
                  </a:cubicBezTo>
                  <a:cubicBezTo>
                    <a:pt x="1968" y="6929"/>
                    <a:pt x="521" y="5720"/>
                    <a:pt x="260" y="4040"/>
                  </a:cubicBezTo>
                  <a:cubicBezTo>
                    <a:pt x="121" y="3141"/>
                    <a:pt x="344" y="2241"/>
                    <a:pt x="882" y="1508"/>
                  </a:cubicBezTo>
                  <a:cubicBezTo>
                    <a:pt x="1420" y="775"/>
                    <a:pt x="2208" y="293"/>
                    <a:pt x="3108" y="154"/>
                  </a:cubicBezTo>
                  <a:cubicBezTo>
                    <a:pt x="3285" y="126"/>
                    <a:pt x="3461" y="116"/>
                    <a:pt x="3628" y="116"/>
                  </a:cubicBezTo>
                  <a:close/>
                  <a:moveTo>
                    <a:pt x="3628" y="1"/>
                  </a:moveTo>
                  <a:cubicBezTo>
                    <a:pt x="3451" y="1"/>
                    <a:pt x="3271" y="14"/>
                    <a:pt x="3090" y="42"/>
                  </a:cubicBezTo>
                  <a:cubicBezTo>
                    <a:pt x="2162" y="181"/>
                    <a:pt x="1346" y="682"/>
                    <a:pt x="789" y="1443"/>
                  </a:cubicBezTo>
                  <a:cubicBezTo>
                    <a:pt x="233" y="2194"/>
                    <a:pt x="1" y="3131"/>
                    <a:pt x="149" y="4059"/>
                  </a:cubicBezTo>
                  <a:cubicBezTo>
                    <a:pt x="409" y="5794"/>
                    <a:pt x="1912" y="7046"/>
                    <a:pt x="3628" y="7046"/>
                  </a:cubicBezTo>
                  <a:cubicBezTo>
                    <a:pt x="3804" y="7046"/>
                    <a:pt x="3980" y="7028"/>
                    <a:pt x="4157" y="7000"/>
                  </a:cubicBezTo>
                  <a:cubicBezTo>
                    <a:pt x="6077" y="6712"/>
                    <a:pt x="7403" y="4912"/>
                    <a:pt x="7107" y="2992"/>
                  </a:cubicBezTo>
                  <a:cubicBezTo>
                    <a:pt x="6838" y="1253"/>
                    <a:pt x="5336" y="1"/>
                    <a:pt x="3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23"/>
            <p:cNvSpPr/>
            <p:nvPr/>
          </p:nvSpPr>
          <p:spPr>
            <a:xfrm>
              <a:off x="1170717" y="1754875"/>
              <a:ext cx="620214" cy="545027"/>
            </a:xfrm>
            <a:custGeom>
              <a:rect b="b" l="l" r="r" t="t"/>
              <a:pathLst>
                <a:path extrusionOk="0" h="6930" w="7886">
                  <a:moveTo>
                    <a:pt x="3951" y="0"/>
                  </a:moveTo>
                  <a:cubicBezTo>
                    <a:pt x="2835" y="0"/>
                    <a:pt x="1737" y="541"/>
                    <a:pt x="1067" y="1543"/>
                  </a:cubicBezTo>
                  <a:cubicBezTo>
                    <a:pt x="0" y="3129"/>
                    <a:pt x="427" y="5282"/>
                    <a:pt x="2014" y="6348"/>
                  </a:cubicBezTo>
                  <a:cubicBezTo>
                    <a:pt x="2606" y="6741"/>
                    <a:pt x="3275" y="6929"/>
                    <a:pt x="3937" y="6929"/>
                  </a:cubicBezTo>
                  <a:cubicBezTo>
                    <a:pt x="5057" y="6929"/>
                    <a:pt x="6154" y="6390"/>
                    <a:pt x="6819" y="5393"/>
                  </a:cubicBezTo>
                  <a:cubicBezTo>
                    <a:pt x="7886" y="3807"/>
                    <a:pt x="7459" y="1654"/>
                    <a:pt x="5873" y="588"/>
                  </a:cubicBezTo>
                  <a:cubicBezTo>
                    <a:pt x="5282" y="191"/>
                    <a:pt x="4613" y="0"/>
                    <a:pt x="39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23"/>
            <p:cNvSpPr/>
            <p:nvPr/>
          </p:nvSpPr>
          <p:spPr>
            <a:xfrm>
              <a:off x="1184559" y="1750471"/>
              <a:ext cx="593238" cy="554072"/>
            </a:xfrm>
            <a:custGeom>
              <a:rect b="b" l="l" r="r" t="t"/>
              <a:pathLst>
                <a:path extrusionOk="0" h="7045" w="7543">
                  <a:moveTo>
                    <a:pt x="3776" y="115"/>
                  </a:moveTo>
                  <a:cubicBezTo>
                    <a:pt x="4500" y="115"/>
                    <a:pt x="5196" y="347"/>
                    <a:pt x="5789" y="774"/>
                  </a:cubicBezTo>
                  <a:cubicBezTo>
                    <a:pt x="6522" y="1312"/>
                    <a:pt x="6995" y="2109"/>
                    <a:pt x="7134" y="3009"/>
                  </a:cubicBezTo>
                  <a:cubicBezTo>
                    <a:pt x="7422" y="4865"/>
                    <a:pt x="6142" y="6599"/>
                    <a:pt x="4287" y="6887"/>
                  </a:cubicBezTo>
                  <a:cubicBezTo>
                    <a:pt x="4111" y="6914"/>
                    <a:pt x="3936" y="6927"/>
                    <a:pt x="3762" y="6927"/>
                  </a:cubicBezTo>
                  <a:cubicBezTo>
                    <a:pt x="3043" y="6927"/>
                    <a:pt x="2344" y="6699"/>
                    <a:pt x="1754" y="6265"/>
                  </a:cubicBezTo>
                  <a:cubicBezTo>
                    <a:pt x="1021" y="5727"/>
                    <a:pt x="548" y="4939"/>
                    <a:pt x="409" y="4039"/>
                  </a:cubicBezTo>
                  <a:cubicBezTo>
                    <a:pt x="121" y="2184"/>
                    <a:pt x="1401" y="440"/>
                    <a:pt x="3257" y="161"/>
                  </a:cubicBezTo>
                  <a:cubicBezTo>
                    <a:pt x="3433" y="133"/>
                    <a:pt x="3609" y="115"/>
                    <a:pt x="3776" y="115"/>
                  </a:cubicBezTo>
                  <a:close/>
                  <a:moveTo>
                    <a:pt x="3776" y="0"/>
                  </a:moveTo>
                  <a:cubicBezTo>
                    <a:pt x="3598" y="0"/>
                    <a:pt x="3418" y="14"/>
                    <a:pt x="3238" y="41"/>
                  </a:cubicBezTo>
                  <a:cubicBezTo>
                    <a:pt x="1318" y="338"/>
                    <a:pt x="1" y="2137"/>
                    <a:pt x="288" y="4057"/>
                  </a:cubicBezTo>
                  <a:cubicBezTo>
                    <a:pt x="437" y="4985"/>
                    <a:pt x="928" y="5801"/>
                    <a:pt x="1689" y="6358"/>
                  </a:cubicBezTo>
                  <a:cubicBezTo>
                    <a:pt x="2301" y="6813"/>
                    <a:pt x="3025" y="7045"/>
                    <a:pt x="3767" y="7045"/>
                  </a:cubicBezTo>
                  <a:cubicBezTo>
                    <a:pt x="3943" y="7045"/>
                    <a:pt x="4129" y="7035"/>
                    <a:pt x="4305" y="6998"/>
                  </a:cubicBezTo>
                  <a:cubicBezTo>
                    <a:pt x="6225" y="6711"/>
                    <a:pt x="7543" y="4911"/>
                    <a:pt x="7255" y="2991"/>
                  </a:cubicBezTo>
                  <a:cubicBezTo>
                    <a:pt x="7107" y="2054"/>
                    <a:pt x="6615" y="1237"/>
                    <a:pt x="5854" y="681"/>
                  </a:cubicBezTo>
                  <a:cubicBezTo>
                    <a:pt x="5241" y="232"/>
                    <a:pt x="4519" y="0"/>
                    <a:pt x="37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23"/>
            <p:cNvSpPr/>
            <p:nvPr/>
          </p:nvSpPr>
          <p:spPr>
            <a:xfrm>
              <a:off x="1571972" y="1801985"/>
              <a:ext cx="132836" cy="133386"/>
            </a:xfrm>
            <a:custGeom>
              <a:rect b="b" l="l" r="r" t="t"/>
              <a:pathLst>
                <a:path extrusionOk="0" h="1696" w="1689">
                  <a:moveTo>
                    <a:pt x="99" y="0"/>
                  </a:moveTo>
                  <a:cubicBezTo>
                    <a:pt x="67" y="0"/>
                    <a:pt x="33" y="19"/>
                    <a:pt x="19" y="54"/>
                  </a:cubicBezTo>
                  <a:cubicBezTo>
                    <a:pt x="1" y="91"/>
                    <a:pt x="19" y="146"/>
                    <a:pt x="56" y="165"/>
                  </a:cubicBezTo>
                  <a:cubicBezTo>
                    <a:pt x="706" y="462"/>
                    <a:pt x="1216" y="991"/>
                    <a:pt x="1503" y="1640"/>
                  </a:cubicBezTo>
                  <a:cubicBezTo>
                    <a:pt x="1522" y="1677"/>
                    <a:pt x="1550" y="1696"/>
                    <a:pt x="1587" y="1696"/>
                  </a:cubicBezTo>
                  <a:cubicBezTo>
                    <a:pt x="1596" y="1696"/>
                    <a:pt x="1615" y="1696"/>
                    <a:pt x="1624" y="1686"/>
                  </a:cubicBezTo>
                  <a:cubicBezTo>
                    <a:pt x="1670" y="1668"/>
                    <a:pt x="1689" y="1612"/>
                    <a:pt x="1670" y="1575"/>
                  </a:cubicBezTo>
                  <a:cubicBezTo>
                    <a:pt x="1364" y="879"/>
                    <a:pt x="817" y="323"/>
                    <a:pt x="131" y="7"/>
                  </a:cubicBezTo>
                  <a:cubicBezTo>
                    <a:pt x="121" y="2"/>
                    <a:pt x="110" y="0"/>
                    <a:pt x="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3"/>
            <p:cNvSpPr/>
            <p:nvPr/>
          </p:nvSpPr>
          <p:spPr>
            <a:xfrm>
              <a:off x="1333437" y="1933088"/>
              <a:ext cx="144475" cy="248133"/>
            </a:xfrm>
            <a:custGeom>
              <a:rect b="b" l="l" r="r" t="t"/>
              <a:pathLst>
                <a:path extrusionOk="0" h="3155" w="1837">
                  <a:moveTo>
                    <a:pt x="0" y="1"/>
                  </a:moveTo>
                  <a:lnTo>
                    <a:pt x="0" y="2440"/>
                  </a:lnTo>
                  <a:lnTo>
                    <a:pt x="1837" y="3155"/>
                  </a:lnTo>
                  <a:lnTo>
                    <a:pt x="1837" y="7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3"/>
            <p:cNvSpPr/>
            <p:nvPr/>
          </p:nvSpPr>
          <p:spPr>
            <a:xfrm>
              <a:off x="1329033" y="1928763"/>
              <a:ext cx="153992" cy="256863"/>
            </a:xfrm>
            <a:custGeom>
              <a:rect b="b" l="l" r="r" t="t"/>
              <a:pathLst>
                <a:path extrusionOk="0" h="3266" w="1958">
                  <a:moveTo>
                    <a:pt x="112" y="139"/>
                  </a:moveTo>
                  <a:lnTo>
                    <a:pt x="1837" y="844"/>
                  </a:lnTo>
                  <a:lnTo>
                    <a:pt x="1837" y="3117"/>
                  </a:lnTo>
                  <a:lnTo>
                    <a:pt x="112" y="2458"/>
                  </a:lnTo>
                  <a:lnTo>
                    <a:pt x="112" y="139"/>
                  </a:lnTo>
                  <a:close/>
                  <a:moveTo>
                    <a:pt x="75" y="0"/>
                  </a:moveTo>
                  <a:cubicBezTo>
                    <a:pt x="56" y="0"/>
                    <a:pt x="38" y="0"/>
                    <a:pt x="28" y="9"/>
                  </a:cubicBezTo>
                  <a:cubicBezTo>
                    <a:pt x="10" y="19"/>
                    <a:pt x="1" y="37"/>
                    <a:pt x="1" y="56"/>
                  </a:cubicBezTo>
                  <a:lnTo>
                    <a:pt x="1" y="2495"/>
                  </a:lnTo>
                  <a:cubicBezTo>
                    <a:pt x="1" y="2523"/>
                    <a:pt x="10" y="2551"/>
                    <a:pt x="38" y="2551"/>
                  </a:cubicBezTo>
                  <a:lnTo>
                    <a:pt x="1874" y="3256"/>
                  </a:lnTo>
                  <a:cubicBezTo>
                    <a:pt x="1884" y="3265"/>
                    <a:pt x="1893" y="3265"/>
                    <a:pt x="1902" y="3265"/>
                  </a:cubicBezTo>
                  <a:cubicBezTo>
                    <a:pt x="1912" y="3265"/>
                    <a:pt x="1921" y="3256"/>
                    <a:pt x="1930" y="3256"/>
                  </a:cubicBezTo>
                  <a:cubicBezTo>
                    <a:pt x="1949" y="3247"/>
                    <a:pt x="1958" y="3228"/>
                    <a:pt x="1958" y="3210"/>
                  </a:cubicBezTo>
                  <a:lnTo>
                    <a:pt x="1958" y="807"/>
                  </a:lnTo>
                  <a:cubicBezTo>
                    <a:pt x="1958" y="779"/>
                    <a:pt x="1939" y="761"/>
                    <a:pt x="1921" y="751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3"/>
            <p:cNvSpPr/>
            <p:nvPr/>
          </p:nvSpPr>
          <p:spPr>
            <a:xfrm>
              <a:off x="1477832" y="1933088"/>
              <a:ext cx="145262" cy="248133"/>
            </a:xfrm>
            <a:custGeom>
              <a:rect b="b" l="l" r="r" t="t"/>
              <a:pathLst>
                <a:path extrusionOk="0" h="3155" w="1847">
                  <a:moveTo>
                    <a:pt x="1847" y="1"/>
                  </a:moveTo>
                  <a:lnTo>
                    <a:pt x="1" y="752"/>
                  </a:lnTo>
                  <a:lnTo>
                    <a:pt x="1" y="3155"/>
                  </a:lnTo>
                  <a:lnTo>
                    <a:pt x="1847" y="2440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3"/>
            <p:cNvSpPr/>
            <p:nvPr/>
          </p:nvSpPr>
          <p:spPr>
            <a:xfrm>
              <a:off x="1473507" y="1928763"/>
              <a:ext cx="153992" cy="256863"/>
            </a:xfrm>
            <a:custGeom>
              <a:rect b="b" l="l" r="r" t="t"/>
              <a:pathLst>
                <a:path extrusionOk="0" h="3266" w="1958">
                  <a:moveTo>
                    <a:pt x="1846" y="139"/>
                  </a:moveTo>
                  <a:lnTo>
                    <a:pt x="1846" y="2458"/>
                  </a:lnTo>
                  <a:lnTo>
                    <a:pt x="121" y="3117"/>
                  </a:lnTo>
                  <a:lnTo>
                    <a:pt x="121" y="844"/>
                  </a:lnTo>
                  <a:lnTo>
                    <a:pt x="1846" y="139"/>
                  </a:lnTo>
                  <a:close/>
                  <a:moveTo>
                    <a:pt x="1883" y="0"/>
                  </a:moveTo>
                  <a:lnTo>
                    <a:pt x="37" y="751"/>
                  </a:lnTo>
                  <a:cubicBezTo>
                    <a:pt x="19" y="761"/>
                    <a:pt x="0" y="779"/>
                    <a:pt x="0" y="807"/>
                  </a:cubicBezTo>
                  <a:lnTo>
                    <a:pt x="0" y="3210"/>
                  </a:lnTo>
                  <a:cubicBezTo>
                    <a:pt x="0" y="3228"/>
                    <a:pt x="10" y="3247"/>
                    <a:pt x="28" y="3256"/>
                  </a:cubicBezTo>
                  <a:cubicBezTo>
                    <a:pt x="37" y="3256"/>
                    <a:pt x="47" y="3265"/>
                    <a:pt x="65" y="3265"/>
                  </a:cubicBezTo>
                  <a:cubicBezTo>
                    <a:pt x="65" y="3265"/>
                    <a:pt x="75" y="3265"/>
                    <a:pt x="84" y="3256"/>
                  </a:cubicBezTo>
                  <a:lnTo>
                    <a:pt x="1921" y="2551"/>
                  </a:lnTo>
                  <a:cubicBezTo>
                    <a:pt x="1948" y="2542"/>
                    <a:pt x="1958" y="2523"/>
                    <a:pt x="1958" y="2495"/>
                  </a:cubicBezTo>
                  <a:lnTo>
                    <a:pt x="1958" y="56"/>
                  </a:lnTo>
                  <a:cubicBezTo>
                    <a:pt x="1958" y="37"/>
                    <a:pt x="1948" y="19"/>
                    <a:pt x="1939" y="9"/>
                  </a:cubicBezTo>
                  <a:cubicBezTo>
                    <a:pt x="1921" y="0"/>
                    <a:pt x="1902" y="0"/>
                    <a:pt x="18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23"/>
            <p:cNvSpPr/>
            <p:nvPr/>
          </p:nvSpPr>
          <p:spPr>
            <a:xfrm>
              <a:off x="1534772" y="1955739"/>
              <a:ext cx="32167" cy="54817"/>
            </a:xfrm>
            <a:custGeom>
              <a:rect b="b" l="l" r="r" t="t"/>
              <a:pathLst>
                <a:path extrusionOk="0" h="697" w="409">
                  <a:moveTo>
                    <a:pt x="409" y="0"/>
                  </a:moveTo>
                  <a:lnTo>
                    <a:pt x="1" y="167"/>
                  </a:lnTo>
                  <a:lnTo>
                    <a:pt x="1" y="696"/>
                  </a:lnTo>
                  <a:lnTo>
                    <a:pt x="409" y="538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23"/>
            <p:cNvSpPr/>
            <p:nvPr/>
          </p:nvSpPr>
          <p:spPr>
            <a:xfrm>
              <a:off x="1530368" y="1951020"/>
              <a:ext cx="40975" cy="63862"/>
            </a:xfrm>
            <a:custGeom>
              <a:rect b="b" l="l" r="r" t="t"/>
              <a:pathLst>
                <a:path extrusionOk="0" h="812" w="521">
                  <a:moveTo>
                    <a:pt x="409" y="144"/>
                  </a:moveTo>
                  <a:lnTo>
                    <a:pt x="409" y="561"/>
                  </a:lnTo>
                  <a:lnTo>
                    <a:pt x="112" y="673"/>
                  </a:lnTo>
                  <a:lnTo>
                    <a:pt x="112" y="264"/>
                  </a:lnTo>
                  <a:lnTo>
                    <a:pt x="409" y="144"/>
                  </a:lnTo>
                  <a:close/>
                  <a:moveTo>
                    <a:pt x="455" y="1"/>
                  </a:moveTo>
                  <a:cubicBezTo>
                    <a:pt x="449" y="1"/>
                    <a:pt x="442" y="2"/>
                    <a:pt x="437" y="5"/>
                  </a:cubicBezTo>
                  <a:lnTo>
                    <a:pt x="29" y="172"/>
                  </a:lnTo>
                  <a:cubicBezTo>
                    <a:pt x="10" y="181"/>
                    <a:pt x="1" y="199"/>
                    <a:pt x="1" y="227"/>
                  </a:cubicBezTo>
                  <a:lnTo>
                    <a:pt x="1" y="756"/>
                  </a:lnTo>
                  <a:cubicBezTo>
                    <a:pt x="1" y="775"/>
                    <a:pt x="10" y="793"/>
                    <a:pt x="19" y="802"/>
                  </a:cubicBezTo>
                  <a:cubicBezTo>
                    <a:pt x="29" y="812"/>
                    <a:pt x="47" y="812"/>
                    <a:pt x="57" y="812"/>
                  </a:cubicBezTo>
                  <a:lnTo>
                    <a:pt x="75" y="812"/>
                  </a:lnTo>
                  <a:lnTo>
                    <a:pt x="483" y="654"/>
                  </a:lnTo>
                  <a:cubicBezTo>
                    <a:pt x="502" y="645"/>
                    <a:pt x="520" y="626"/>
                    <a:pt x="520" y="598"/>
                  </a:cubicBezTo>
                  <a:lnTo>
                    <a:pt x="520" y="60"/>
                  </a:lnTo>
                  <a:cubicBezTo>
                    <a:pt x="520" y="42"/>
                    <a:pt x="511" y="23"/>
                    <a:pt x="493" y="14"/>
                  </a:cubicBezTo>
                  <a:cubicBezTo>
                    <a:pt x="486" y="7"/>
                    <a:pt x="470" y="1"/>
                    <a:pt x="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23"/>
            <p:cNvSpPr/>
            <p:nvPr/>
          </p:nvSpPr>
          <p:spPr>
            <a:xfrm>
              <a:off x="1333437" y="1874733"/>
              <a:ext cx="289659" cy="117578"/>
            </a:xfrm>
            <a:custGeom>
              <a:rect b="b" l="l" r="r" t="t"/>
              <a:pathLst>
                <a:path extrusionOk="0" h="1495" w="3683">
                  <a:moveTo>
                    <a:pt x="1837" y="1"/>
                  </a:moveTo>
                  <a:lnTo>
                    <a:pt x="0" y="743"/>
                  </a:lnTo>
                  <a:lnTo>
                    <a:pt x="1837" y="1494"/>
                  </a:lnTo>
                  <a:lnTo>
                    <a:pt x="3683" y="743"/>
                  </a:lnTo>
                  <a:lnTo>
                    <a:pt x="18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23"/>
            <p:cNvSpPr/>
            <p:nvPr/>
          </p:nvSpPr>
          <p:spPr>
            <a:xfrm>
              <a:off x="1329033" y="1870328"/>
              <a:ext cx="298467" cy="126308"/>
            </a:xfrm>
            <a:custGeom>
              <a:rect b="b" l="l" r="r" t="t"/>
              <a:pathLst>
                <a:path extrusionOk="0" h="1606" w="3795">
                  <a:moveTo>
                    <a:pt x="1902" y="122"/>
                  </a:moveTo>
                  <a:lnTo>
                    <a:pt x="3581" y="799"/>
                  </a:lnTo>
                  <a:lnTo>
                    <a:pt x="1902" y="1485"/>
                  </a:lnTo>
                  <a:lnTo>
                    <a:pt x="214" y="799"/>
                  </a:lnTo>
                  <a:lnTo>
                    <a:pt x="1902" y="122"/>
                  </a:lnTo>
                  <a:close/>
                  <a:moveTo>
                    <a:pt x="1874" y="1"/>
                  </a:moveTo>
                  <a:lnTo>
                    <a:pt x="38" y="743"/>
                  </a:lnTo>
                  <a:cubicBezTo>
                    <a:pt x="10" y="752"/>
                    <a:pt x="1" y="780"/>
                    <a:pt x="1" y="799"/>
                  </a:cubicBezTo>
                  <a:cubicBezTo>
                    <a:pt x="1" y="827"/>
                    <a:pt x="10" y="845"/>
                    <a:pt x="38" y="854"/>
                  </a:cubicBezTo>
                  <a:lnTo>
                    <a:pt x="1874" y="1597"/>
                  </a:lnTo>
                  <a:cubicBezTo>
                    <a:pt x="1884" y="1606"/>
                    <a:pt x="1893" y="1606"/>
                    <a:pt x="1902" y="1606"/>
                  </a:cubicBezTo>
                  <a:cubicBezTo>
                    <a:pt x="1902" y="1606"/>
                    <a:pt x="1912" y="1606"/>
                    <a:pt x="1921" y="1597"/>
                  </a:cubicBezTo>
                  <a:lnTo>
                    <a:pt x="3758" y="854"/>
                  </a:lnTo>
                  <a:cubicBezTo>
                    <a:pt x="3785" y="845"/>
                    <a:pt x="3795" y="827"/>
                    <a:pt x="3795" y="799"/>
                  </a:cubicBezTo>
                  <a:cubicBezTo>
                    <a:pt x="3795" y="780"/>
                    <a:pt x="3785" y="752"/>
                    <a:pt x="3758" y="743"/>
                  </a:cubicBezTo>
                  <a:lnTo>
                    <a:pt x="19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23"/>
            <p:cNvSpPr/>
            <p:nvPr/>
          </p:nvSpPr>
          <p:spPr>
            <a:xfrm>
              <a:off x="1407129" y="1891484"/>
              <a:ext cx="159812" cy="75973"/>
            </a:xfrm>
            <a:custGeom>
              <a:rect b="b" l="l" r="r" t="t"/>
              <a:pathLst>
                <a:path extrusionOk="0" h="966" w="2032">
                  <a:moveTo>
                    <a:pt x="371" y="1"/>
                  </a:moveTo>
                  <a:lnTo>
                    <a:pt x="0" y="168"/>
                  </a:lnTo>
                  <a:lnTo>
                    <a:pt x="1624" y="966"/>
                  </a:lnTo>
                  <a:lnTo>
                    <a:pt x="2032" y="817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3"/>
            <p:cNvSpPr/>
            <p:nvPr/>
          </p:nvSpPr>
          <p:spPr>
            <a:xfrm>
              <a:off x="1402017" y="1887159"/>
              <a:ext cx="169328" cy="85411"/>
            </a:xfrm>
            <a:custGeom>
              <a:rect b="b" l="l" r="r" t="t"/>
              <a:pathLst>
                <a:path extrusionOk="0" h="1086" w="2153">
                  <a:moveTo>
                    <a:pt x="436" y="121"/>
                  </a:moveTo>
                  <a:lnTo>
                    <a:pt x="1948" y="863"/>
                  </a:lnTo>
                  <a:lnTo>
                    <a:pt x="1689" y="965"/>
                  </a:lnTo>
                  <a:lnTo>
                    <a:pt x="204" y="223"/>
                  </a:lnTo>
                  <a:lnTo>
                    <a:pt x="436" y="121"/>
                  </a:lnTo>
                  <a:close/>
                  <a:moveTo>
                    <a:pt x="418" y="0"/>
                  </a:moveTo>
                  <a:lnTo>
                    <a:pt x="37" y="167"/>
                  </a:lnTo>
                  <a:cubicBezTo>
                    <a:pt x="19" y="177"/>
                    <a:pt x="9" y="195"/>
                    <a:pt x="0" y="223"/>
                  </a:cubicBezTo>
                  <a:cubicBezTo>
                    <a:pt x="0" y="241"/>
                    <a:pt x="19" y="260"/>
                    <a:pt x="37" y="269"/>
                  </a:cubicBezTo>
                  <a:lnTo>
                    <a:pt x="1661" y="1076"/>
                  </a:lnTo>
                  <a:cubicBezTo>
                    <a:pt x="1670" y="1076"/>
                    <a:pt x="1679" y="1086"/>
                    <a:pt x="1689" y="1086"/>
                  </a:cubicBezTo>
                  <a:cubicBezTo>
                    <a:pt x="1698" y="1086"/>
                    <a:pt x="1698" y="1086"/>
                    <a:pt x="1707" y="1076"/>
                  </a:cubicBezTo>
                  <a:lnTo>
                    <a:pt x="2115" y="928"/>
                  </a:lnTo>
                  <a:cubicBezTo>
                    <a:pt x="2134" y="919"/>
                    <a:pt x="2152" y="900"/>
                    <a:pt x="2152" y="872"/>
                  </a:cubicBezTo>
                  <a:cubicBezTo>
                    <a:pt x="2152" y="854"/>
                    <a:pt x="2143" y="826"/>
                    <a:pt x="2125" y="817"/>
                  </a:cubicBezTo>
                  <a:lnTo>
                    <a:pt x="464" y="10"/>
                  </a:lnTo>
                  <a:cubicBezTo>
                    <a:pt x="445" y="0"/>
                    <a:pt x="427" y="0"/>
                    <a:pt x="4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7" name="Google Shape;1097;p23"/>
          <p:cNvGrpSpPr/>
          <p:nvPr/>
        </p:nvGrpSpPr>
        <p:grpSpPr>
          <a:xfrm>
            <a:off x="756080" y="2788886"/>
            <a:ext cx="1329443" cy="916475"/>
            <a:chOff x="713230" y="2963286"/>
            <a:chExt cx="1329443" cy="916475"/>
          </a:xfrm>
        </p:grpSpPr>
        <p:sp>
          <p:nvSpPr>
            <p:cNvPr id="1098" name="Google Shape;1098;p23"/>
            <p:cNvSpPr/>
            <p:nvPr/>
          </p:nvSpPr>
          <p:spPr>
            <a:xfrm>
              <a:off x="803044" y="2963286"/>
              <a:ext cx="9516" cy="59929"/>
            </a:xfrm>
            <a:custGeom>
              <a:rect b="b" l="l" r="r" t="t"/>
              <a:pathLst>
                <a:path extrusionOk="0" h="762" w="121">
                  <a:moveTo>
                    <a:pt x="56" y="1"/>
                  </a:moveTo>
                  <a:cubicBezTo>
                    <a:pt x="28" y="1"/>
                    <a:pt x="0" y="28"/>
                    <a:pt x="0" y="56"/>
                  </a:cubicBezTo>
                  <a:lnTo>
                    <a:pt x="0" y="696"/>
                  </a:lnTo>
                  <a:cubicBezTo>
                    <a:pt x="0" y="734"/>
                    <a:pt x="28" y="761"/>
                    <a:pt x="56" y="761"/>
                  </a:cubicBezTo>
                  <a:cubicBezTo>
                    <a:pt x="93" y="761"/>
                    <a:pt x="121" y="734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23"/>
            <p:cNvSpPr/>
            <p:nvPr/>
          </p:nvSpPr>
          <p:spPr>
            <a:xfrm>
              <a:off x="803044" y="3093131"/>
              <a:ext cx="9516" cy="59222"/>
            </a:xfrm>
            <a:custGeom>
              <a:rect b="b" l="l" r="r" t="t"/>
              <a:pathLst>
                <a:path extrusionOk="0" h="753" w="121">
                  <a:moveTo>
                    <a:pt x="56" y="1"/>
                  </a:moveTo>
                  <a:cubicBezTo>
                    <a:pt x="28" y="1"/>
                    <a:pt x="0" y="19"/>
                    <a:pt x="0" y="57"/>
                  </a:cubicBezTo>
                  <a:lnTo>
                    <a:pt x="0" y="697"/>
                  </a:lnTo>
                  <a:cubicBezTo>
                    <a:pt x="0" y="724"/>
                    <a:pt x="28" y="752"/>
                    <a:pt x="56" y="752"/>
                  </a:cubicBezTo>
                  <a:cubicBezTo>
                    <a:pt x="93" y="752"/>
                    <a:pt x="121" y="724"/>
                    <a:pt x="121" y="697"/>
                  </a:cubicBezTo>
                  <a:lnTo>
                    <a:pt x="121" y="57"/>
                  </a:lnTo>
                  <a:cubicBezTo>
                    <a:pt x="121" y="19"/>
                    <a:pt x="93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23"/>
            <p:cNvSpPr/>
            <p:nvPr/>
          </p:nvSpPr>
          <p:spPr>
            <a:xfrm>
              <a:off x="842367" y="3053021"/>
              <a:ext cx="59929" cy="9595"/>
            </a:xfrm>
            <a:custGeom>
              <a:rect b="b" l="l" r="r" t="t"/>
              <a:pathLst>
                <a:path extrusionOk="0" h="122" w="762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706" y="121"/>
                  </a:lnTo>
                  <a:cubicBezTo>
                    <a:pt x="734" y="121"/>
                    <a:pt x="762" y="93"/>
                    <a:pt x="762" y="66"/>
                  </a:cubicBezTo>
                  <a:cubicBezTo>
                    <a:pt x="762" y="29"/>
                    <a:pt x="734" y="1"/>
                    <a:pt x="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3"/>
            <p:cNvSpPr/>
            <p:nvPr/>
          </p:nvSpPr>
          <p:spPr>
            <a:xfrm>
              <a:off x="713230" y="3053021"/>
              <a:ext cx="59222" cy="9595"/>
            </a:xfrm>
            <a:custGeom>
              <a:rect b="b" l="l" r="r" t="t"/>
              <a:pathLst>
                <a:path extrusionOk="0" h="122" w="753">
                  <a:moveTo>
                    <a:pt x="57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697" y="121"/>
                  </a:lnTo>
                  <a:cubicBezTo>
                    <a:pt x="734" y="121"/>
                    <a:pt x="752" y="93"/>
                    <a:pt x="752" y="66"/>
                  </a:cubicBezTo>
                  <a:cubicBezTo>
                    <a:pt x="752" y="29"/>
                    <a:pt x="734" y="1"/>
                    <a:pt x="6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3"/>
            <p:cNvSpPr/>
            <p:nvPr/>
          </p:nvSpPr>
          <p:spPr>
            <a:xfrm>
              <a:off x="743902" y="3085896"/>
              <a:ext cx="35863" cy="35785"/>
            </a:xfrm>
            <a:custGeom>
              <a:rect b="b" l="l" r="r" t="t"/>
              <a:pathLst>
                <a:path extrusionOk="0" h="455" w="456">
                  <a:moveTo>
                    <a:pt x="1" y="455"/>
                  </a:moveTo>
                  <a:lnTo>
                    <a:pt x="45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3"/>
            <p:cNvSpPr/>
            <p:nvPr/>
          </p:nvSpPr>
          <p:spPr>
            <a:xfrm>
              <a:off x="738790" y="3081098"/>
              <a:ext cx="46087" cy="44986"/>
            </a:xfrm>
            <a:custGeom>
              <a:rect b="b" l="l" r="r" t="t"/>
              <a:pathLst>
                <a:path extrusionOk="0" h="572" w="586">
                  <a:moveTo>
                    <a:pt x="521" y="1"/>
                  </a:moveTo>
                  <a:cubicBezTo>
                    <a:pt x="506" y="1"/>
                    <a:pt x="492" y="5"/>
                    <a:pt x="483" y="15"/>
                  </a:cubicBezTo>
                  <a:lnTo>
                    <a:pt x="28" y="469"/>
                  </a:lnTo>
                  <a:cubicBezTo>
                    <a:pt x="1" y="497"/>
                    <a:pt x="1" y="534"/>
                    <a:pt x="28" y="553"/>
                  </a:cubicBezTo>
                  <a:cubicBezTo>
                    <a:pt x="38" y="562"/>
                    <a:pt x="47" y="571"/>
                    <a:pt x="66" y="571"/>
                  </a:cubicBezTo>
                  <a:cubicBezTo>
                    <a:pt x="84" y="571"/>
                    <a:pt x="93" y="562"/>
                    <a:pt x="112" y="553"/>
                  </a:cubicBezTo>
                  <a:lnTo>
                    <a:pt x="567" y="98"/>
                  </a:lnTo>
                  <a:cubicBezTo>
                    <a:pt x="585" y="80"/>
                    <a:pt x="585" y="43"/>
                    <a:pt x="567" y="15"/>
                  </a:cubicBezTo>
                  <a:cubicBezTo>
                    <a:pt x="553" y="5"/>
                    <a:pt x="536" y="1"/>
                    <a:pt x="5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3"/>
            <p:cNvSpPr/>
            <p:nvPr/>
          </p:nvSpPr>
          <p:spPr>
            <a:xfrm>
              <a:off x="835840" y="2993958"/>
              <a:ext cx="35785" cy="35785"/>
            </a:xfrm>
            <a:custGeom>
              <a:rect b="b" l="l" r="r" t="t"/>
              <a:pathLst>
                <a:path extrusionOk="0" h="455" w="455">
                  <a:moveTo>
                    <a:pt x="0" y="455"/>
                  </a:moveTo>
                  <a:lnTo>
                    <a:pt x="45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3"/>
            <p:cNvSpPr/>
            <p:nvPr/>
          </p:nvSpPr>
          <p:spPr>
            <a:xfrm>
              <a:off x="830728" y="2989396"/>
              <a:ext cx="46009" cy="45458"/>
            </a:xfrm>
            <a:custGeom>
              <a:rect b="b" l="l" r="r" t="t"/>
              <a:pathLst>
                <a:path extrusionOk="0" h="578" w="585">
                  <a:moveTo>
                    <a:pt x="519" y="0"/>
                  </a:moveTo>
                  <a:cubicBezTo>
                    <a:pt x="504" y="0"/>
                    <a:pt x="488" y="7"/>
                    <a:pt x="474" y="21"/>
                  </a:cubicBezTo>
                  <a:lnTo>
                    <a:pt x="19" y="476"/>
                  </a:lnTo>
                  <a:cubicBezTo>
                    <a:pt x="1" y="494"/>
                    <a:pt x="1" y="531"/>
                    <a:pt x="19" y="559"/>
                  </a:cubicBezTo>
                  <a:cubicBezTo>
                    <a:pt x="28" y="568"/>
                    <a:pt x="47" y="578"/>
                    <a:pt x="65" y="578"/>
                  </a:cubicBezTo>
                  <a:cubicBezTo>
                    <a:pt x="75" y="578"/>
                    <a:pt x="93" y="568"/>
                    <a:pt x="103" y="559"/>
                  </a:cubicBezTo>
                  <a:lnTo>
                    <a:pt x="557" y="105"/>
                  </a:lnTo>
                  <a:cubicBezTo>
                    <a:pt x="585" y="77"/>
                    <a:pt x="585" y="40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23"/>
            <p:cNvSpPr/>
            <p:nvPr/>
          </p:nvSpPr>
          <p:spPr>
            <a:xfrm>
              <a:off x="743902" y="2993958"/>
              <a:ext cx="35863" cy="35785"/>
            </a:xfrm>
            <a:custGeom>
              <a:rect b="b" l="l" r="r" t="t"/>
              <a:pathLst>
                <a:path extrusionOk="0" h="455" w="456">
                  <a:moveTo>
                    <a:pt x="1" y="0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23"/>
            <p:cNvSpPr/>
            <p:nvPr/>
          </p:nvSpPr>
          <p:spPr>
            <a:xfrm>
              <a:off x="738790" y="2989396"/>
              <a:ext cx="46087" cy="45458"/>
            </a:xfrm>
            <a:custGeom>
              <a:rect b="b" l="l" r="r" t="t"/>
              <a:pathLst>
                <a:path extrusionOk="0" h="578" w="586">
                  <a:moveTo>
                    <a:pt x="67" y="0"/>
                  </a:moveTo>
                  <a:cubicBezTo>
                    <a:pt x="52" y="0"/>
                    <a:pt x="38" y="7"/>
                    <a:pt x="28" y="21"/>
                  </a:cubicBezTo>
                  <a:cubicBezTo>
                    <a:pt x="1" y="40"/>
                    <a:pt x="1" y="77"/>
                    <a:pt x="28" y="105"/>
                  </a:cubicBezTo>
                  <a:lnTo>
                    <a:pt x="483" y="559"/>
                  </a:lnTo>
                  <a:cubicBezTo>
                    <a:pt x="492" y="568"/>
                    <a:pt x="502" y="578"/>
                    <a:pt x="520" y="578"/>
                  </a:cubicBezTo>
                  <a:cubicBezTo>
                    <a:pt x="539" y="578"/>
                    <a:pt x="548" y="568"/>
                    <a:pt x="567" y="559"/>
                  </a:cubicBezTo>
                  <a:cubicBezTo>
                    <a:pt x="585" y="531"/>
                    <a:pt x="585" y="494"/>
                    <a:pt x="567" y="476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23"/>
            <p:cNvSpPr/>
            <p:nvPr/>
          </p:nvSpPr>
          <p:spPr>
            <a:xfrm>
              <a:off x="835840" y="3085896"/>
              <a:ext cx="35785" cy="35785"/>
            </a:xfrm>
            <a:custGeom>
              <a:rect b="b" l="l" r="r" t="t"/>
              <a:pathLst>
                <a:path extrusionOk="0" h="455" w="455">
                  <a:moveTo>
                    <a:pt x="0" y="0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3"/>
            <p:cNvSpPr/>
            <p:nvPr/>
          </p:nvSpPr>
          <p:spPr>
            <a:xfrm>
              <a:off x="830728" y="3081098"/>
              <a:ext cx="46009" cy="44986"/>
            </a:xfrm>
            <a:custGeom>
              <a:rect b="b" l="l" r="r" t="t"/>
              <a:pathLst>
                <a:path extrusionOk="0" h="572" w="585">
                  <a:moveTo>
                    <a:pt x="64" y="1"/>
                  </a:moveTo>
                  <a:cubicBezTo>
                    <a:pt x="49" y="1"/>
                    <a:pt x="33" y="5"/>
                    <a:pt x="19" y="15"/>
                  </a:cubicBezTo>
                  <a:cubicBezTo>
                    <a:pt x="1" y="43"/>
                    <a:pt x="1" y="80"/>
                    <a:pt x="19" y="98"/>
                  </a:cubicBezTo>
                  <a:lnTo>
                    <a:pt x="474" y="553"/>
                  </a:lnTo>
                  <a:cubicBezTo>
                    <a:pt x="483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34"/>
                    <a:pt x="585" y="497"/>
                    <a:pt x="557" y="469"/>
                  </a:cubicBezTo>
                  <a:lnTo>
                    <a:pt x="103" y="15"/>
                  </a:lnTo>
                  <a:cubicBezTo>
                    <a:pt x="93" y="5"/>
                    <a:pt x="79" y="1"/>
                    <a:pt x="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3"/>
            <p:cNvSpPr/>
            <p:nvPr/>
          </p:nvSpPr>
          <p:spPr>
            <a:xfrm>
              <a:off x="1099227" y="3149281"/>
              <a:ext cx="70861" cy="71569"/>
            </a:xfrm>
            <a:custGeom>
              <a:rect b="b" l="l" r="r" t="t"/>
              <a:pathLst>
                <a:path extrusionOk="0" h="910" w="901">
                  <a:moveTo>
                    <a:pt x="446" y="121"/>
                  </a:moveTo>
                  <a:cubicBezTo>
                    <a:pt x="631" y="121"/>
                    <a:pt x="789" y="270"/>
                    <a:pt x="789" y="455"/>
                  </a:cubicBezTo>
                  <a:cubicBezTo>
                    <a:pt x="789" y="641"/>
                    <a:pt x="631" y="789"/>
                    <a:pt x="446" y="789"/>
                  </a:cubicBezTo>
                  <a:cubicBezTo>
                    <a:pt x="269" y="789"/>
                    <a:pt x="112" y="641"/>
                    <a:pt x="112" y="455"/>
                  </a:cubicBezTo>
                  <a:cubicBezTo>
                    <a:pt x="112" y="270"/>
                    <a:pt x="269" y="121"/>
                    <a:pt x="446" y="121"/>
                  </a:cubicBezTo>
                  <a:close/>
                  <a:moveTo>
                    <a:pt x="446" y="1"/>
                  </a:moveTo>
                  <a:cubicBezTo>
                    <a:pt x="204" y="1"/>
                    <a:pt x="0" y="205"/>
                    <a:pt x="0" y="455"/>
                  </a:cubicBezTo>
                  <a:cubicBezTo>
                    <a:pt x="0" y="706"/>
                    <a:pt x="204" y="910"/>
                    <a:pt x="446" y="910"/>
                  </a:cubicBezTo>
                  <a:cubicBezTo>
                    <a:pt x="696" y="910"/>
                    <a:pt x="900" y="706"/>
                    <a:pt x="900" y="455"/>
                  </a:cubicBezTo>
                  <a:cubicBezTo>
                    <a:pt x="900" y="205"/>
                    <a:pt x="696" y="1"/>
                    <a:pt x="4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3"/>
            <p:cNvSpPr/>
            <p:nvPr/>
          </p:nvSpPr>
          <p:spPr>
            <a:xfrm>
              <a:off x="822706" y="3648376"/>
              <a:ext cx="300669" cy="38773"/>
            </a:xfrm>
            <a:custGeom>
              <a:rect b="b" l="l" r="r" t="t"/>
              <a:pathLst>
                <a:path extrusionOk="0" h="493" w="3823">
                  <a:moveTo>
                    <a:pt x="0" y="0"/>
                  </a:moveTo>
                  <a:lnTo>
                    <a:pt x="0" y="492"/>
                  </a:lnTo>
                  <a:lnTo>
                    <a:pt x="3822" y="492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3"/>
            <p:cNvSpPr/>
            <p:nvPr/>
          </p:nvSpPr>
          <p:spPr>
            <a:xfrm>
              <a:off x="818302" y="3643972"/>
              <a:ext cx="309478" cy="47503"/>
            </a:xfrm>
            <a:custGeom>
              <a:rect b="b" l="l" r="r" t="t"/>
              <a:pathLst>
                <a:path extrusionOk="0" h="604" w="3935">
                  <a:moveTo>
                    <a:pt x="3823" y="121"/>
                  </a:moveTo>
                  <a:lnTo>
                    <a:pt x="3823" y="492"/>
                  </a:lnTo>
                  <a:lnTo>
                    <a:pt x="112" y="492"/>
                  </a:lnTo>
                  <a:lnTo>
                    <a:pt x="112" y="121"/>
                  </a:lnTo>
                  <a:close/>
                  <a:moveTo>
                    <a:pt x="56" y="1"/>
                  </a:moveTo>
                  <a:cubicBezTo>
                    <a:pt x="38" y="1"/>
                    <a:pt x="29" y="10"/>
                    <a:pt x="10" y="19"/>
                  </a:cubicBezTo>
                  <a:cubicBezTo>
                    <a:pt x="1" y="29"/>
                    <a:pt x="1" y="47"/>
                    <a:pt x="1" y="56"/>
                  </a:cubicBezTo>
                  <a:lnTo>
                    <a:pt x="1" y="548"/>
                  </a:lnTo>
                  <a:cubicBezTo>
                    <a:pt x="1" y="585"/>
                    <a:pt x="19" y="604"/>
                    <a:pt x="56" y="604"/>
                  </a:cubicBezTo>
                  <a:lnTo>
                    <a:pt x="3878" y="604"/>
                  </a:lnTo>
                  <a:cubicBezTo>
                    <a:pt x="3906" y="604"/>
                    <a:pt x="3934" y="585"/>
                    <a:pt x="3934" y="548"/>
                  </a:cubicBezTo>
                  <a:lnTo>
                    <a:pt x="3934" y="56"/>
                  </a:lnTo>
                  <a:cubicBezTo>
                    <a:pt x="3934" y="47"/>
                    <a:pt x="3925" y="29"/>
                    <a:pt x="3916" y="19"/>
                  </a:cubicBezTo>
                  <a:cubicBezTo>
                    <a:pt x="3906" y="10"/>
                    <a:pt x="3888" y="1"/>
                    <a:pt x="38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3"/>
            <p:cNvSpPr/>
            <p:nvPr/>
          </p:nvSpPr>
          <p:spPr>
            <a:xfrm>
              <a:off x="950349" y="3576887"/>
              <a:ext cx="173025" cy="24853"/>
            </a:xfrm>
            <a:custGeom>
              <a:rect b="b" l="l" r="r" t="t"/>
              <a:pathLst>
                <a:path extrusionOk="0" h="316" w="2200">
                  <a:moveTo>
                    <a:pt x="1" y="0"/>
                  </a:moveTo>
                  <a:lnTo>
                    <a:pt x="1" y="316"/>
                  </a:lnTo>
                  <a:lnTo>
                    <a:pt x="2199" y="316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3"/>
            <p:cNvSpPr/>
            <p:nvPr/>
          </p:nvSpPr>
          <p:spPr>
            <a:xfrm>
              <a:off x="946024" y="3572482"/>
              <a:ext cx="181754" cy="33661"/>
            </a:xfrm>
            <a:custGeom>
              <a:rect b="b" l="l" r="r" t="t"/>
              <a:pathLst>
                <a:path extrusionOk="0" h="428" w="2311">
                  <a:moveTo>
                    <a:pt x="2199" y="112"/>
                  </a:moveTo>
                  <a:lnTo>
                    <a:pt x="2199" y="316"/>
                  </a:lnTo>
                  <a:lnTo>
                    <a:pt x="121" y="316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lnTo>
                    <a:pt x="0" y="372"/>
                  </a:lnTo>
                  <a:cubicBezTo>
                    <a:pt x="0" y="390"/>
                    <a:pt x="10" y="400"/>
                    <a:pt x="19" y="418"/>
                  </a:cubicBezTo>
                  <a:cubicBezTo>
                    <a:pt x="28" y="427"/>
                    <a:pt x="47" y="427"/>
                    <a:pt x="56" y="427"/>
                  </a:cubicBezTo>
                  <a:lnTo>
                    <a:pt x="2254" y="427"/>
                  </a:lnTo>
                  <a:cubicBezTo>
                    <a:pt x="2282" y="427"/>
                    <a:pt x="2310" y="409"/>
                    <a:pt x="2310" y="372"/>
                  </a:cubicBezTo>
                  <a:lnTo>
                    <a:pt x="2310" y="56"/>
                  </a:lnTo>
                  <a:cubicBezTo>
                    <a:pt x="2310" y="38"/>
                    <a:pt x="2301" y="28"/>
                    <a:pt x="2292" y="10"/>
                  </a:cubicBezTo>
                  <a:cubicBezTo>
                    <a:pt x="2282" y="1"/>
                    <a:pt x="2264" y="1"/>
                    <a:pt x="2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23"/>
            <p:cNvSpPr/>
            <p:nvPr/>
          </p:nvSpPr>
          <p:spPr>
            <a:xfrm>
              <a:off x="950349" y="3505397"/>
              <a:ext cx="173025" cy="24853"/>
            </a:xfrm>
            <a:custGeom>
              <a:rect b="b" l="l" r="r" t="t"/>
              <a:pathLst>
                <a:path extrusionOk="0" h="316" w="2200">
                  <a:moveTo>
                    <a:pt x="1" y="0"/>
                  </a:moveTo>
                  <a:lnTo>
                    <a:pt x="1" y="316"/>
                  </a:lnTo>
                  <a:lnTo>
                    <a:pt x="2199" y="316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23"/>
            <p:cNvSpPr/>
            <p:nvPr/>
          </p:nvSpPr>
          <p:spPr>
            <a:xfrm>
              <a:off x="946024" y="3500285"/>
              <a:ext cx="181754" cy="34369"/>
            </a:xfrm>
            <a:custGeom>
              <a:rect b="b" l="l" r="r" t="t"/>
              <a:pathLst>
                <a:path extrusionOk="0" h="437" w="2311">
                  <a:moveTo>
                    <a:pt x="2199" y="121"/>
                  </a:moveTo>
                  <a:lnTo>
                    <a:pt x="2199" y="316"/>
                  </a:lnTo>
                  <a:lnTo>
                    <a:pt x="121" y="316"/>
                  </a:lnTo>
                  <a:lnTo>
                    <a:pt x="121" y="121"/>
                  </a:lnTo>
                  <a:close/>
                  <a:moveTo>
                    <a:pt x="56" y="0"/>
                  </a:moveTo>
                  <a:cubicBezTo>
                    <a:pt x="47" y="0"/>
                    <a:pt x="28" y="10"/>
                    <a:pt x="19" y="19"/>
                  </a:cubicBezTo>
                  <a:cubicBezTo>
                    <a:pt x="10" y="28"/>
                    <a:pt x="0" y="47"/>
                    <a:pt x="0" y="65"/>
                  </a:cubicBezTo>
                  <a:lnTo>
                    <a:pt x="0" y="381"/>
                  </a:lnTo>
                  <a:cubicBezTo>
                    <a:pt x="0" y="408"/>
                    <a:pt x="28" y="436"/>
                    <a:pt x="56" y="436"/>
                  </a:cubicBezTo>
                  <a:lnTo>
                    <a:pt x="2254" y="436"/>
                  </a:lnTo>
                  <a:cubicBezTo>
                    <a:pt x="2282" y="436"/>
                    <a:pt x="2310" y="408"/>
                    <a:pt x="2310" y="381"/>
                  </a:cubicBezTo>
                  <a:lnTo>
                    <a:pt x="2310" y="65"/>
                  </a:lnTo>
                  <a:cubicBezTo>
                    <a:pt x="2310" y="47"/>
                    <a:pt x="2301" y="28"/>
                    <a:pt x="2292" y="19"/>
                  </a:cubicBezTo>
                  <a:cubicBezTo>
                    <a:pt x="2282" y="10"/>
                    <a:pt x="2264" y="0"/>
                    <a:pt x="2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3"/>
            <p:cNvSpPr/>
            <p:nvPr/>
          </p:nvSpPr>
          <p:spPr>
            <a:xfrm>
              <a:off x="1144449" y="3330093"/>
              <a:ext cx="583722" cy="544713"/>
            </a:xfrm>
            <a:custGeom>
              <a:rect b="b" l="l" r="r" t="t"/>
              <a:pathLst>
                <a:path extrusionOk="0" h="6926" w="7422">
                  <a:moveTo>
                    <a:pt x="3714" y="0"/>
                  </a:moveTo>
                  <a:cubicBezTo>
                    <a:pt x="2029" y="0"/>
                    <a:pt x="549" y="1227"/>
                    <a:pt x="288" y="2934"/>
                  </a:cubicBezTo>
                  <a:cubicBezTo>
                    <a:pt x="0" y="4827"/>
                    <a:pt x="1299" y="6599"/>
                    <a:pt x="3182" y="6886"/>
                  </a:cubicBezTo>
                  <a:cubicBezTo>
                    <a:pt x="3359" y="6913"/>
                    <a:pt x="3535" y="6926"/>
                    <a:pt x="3708" y="6926"/>
                  </a:cubicBezTo>
                  <a:cubicBezTo>
                    <a:pt x="5393" y="6926"/>
                    <a:pt x="6874" y="5699"/>
                    <a:pt x="7134" y="3992"/>
                  </a:cubicBezTo>
                  <a:cubicBezTo>
                    <a:pt x="7422" y="2099"/>
                    <a:pt x="6123" y="327"/>
                    <a:pt x="4240" y="40"/>
                  </a:cubicBezTo>
                  <a:cubicBezTo>
                    <a:pt x="4063" y="13"/>
                    <a:pt x="3887" y="0"/>
                    <a:pt x="3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3"/>
            <p:cNvSpPr/>
            <p:nvPr/>
          </p:nvSpPr>
          <p:spPr>
            <a:xfrm>
              <a:off x="1151763" y="3325532"/>
              <a:ext cx="569880" cy="554229"/>
            </a:xfrm>
            <a:custGeom>
              <a:rect b="b" l="l" r="r" t="t"/>
              <a:pathLst>
                <a:path extrusionOk="0" h="7047" w="7246">
                  <a:moveTo>
                    <a:pt x="3618" y="116"/>
                  </a:moveTo>
                  <a:cubicBezTo>
                    <a:pt x="3785" y="116"/>
                    <a:pt x="3961" y="126"/>
                    <a:pt x="4138" y="154"/>
                  </a:cubicBezTo>
                  <a:cubicBezTo>
                    <a:pt x="5038" y="293"/>
                    <a:pt x="5826" y="775"/>
                    <a:pt x="6364" y="1508"/>
                  </a:cubicBezTo>
                  <a:cubicBezTo>
                    <a:pt x="6902" y="2241"/>
                    <a:pt x="7125" y="3141"/>
                    <a:pt x="6986" y="4040"/>
                  </a:cubicBezTo>
                  <a:cubicBezTo>
                    <a:pt x="6725" y="5720"/>
                    <a:pt x="5271" y="6929"/>
                    <a:pt x="3621" y="6929"/>
                  </a:cubicBezTo>
                  <a:cubicBezTo>
                    <a:pt x="3449" y="6929"/>
                    <a:pt x="3274" y="6916"/>
                    <a:pt x="3099" y="6888"/>
                  </a:cubicBezTo>
                  <a:cubicBezTo>
                    <a:pt x="2199" y="6749"/>
                    <a:pt x="1410" y="6267"/>
                    <a:pt x="872" y="5534"/>
                  </a:cubicBezTo>
                  <a:cubicBezTo>
                    <a:pt x="334" y="4801"/>
                    <a:pt x="112" y="3901"/>
                    <a:pt x="251" y="3002"/>
                  </a:cubicBezTo>
                  <a:cubicBezTo>
                    <a:pt x="510" y="1322"/>
                    <a:pt x="1967" y="116"/>
                    <a:pt x="3618" y="116"/>
                  </a:cubicBezTo>
                  <a:close/>
                  <a:moveTo>
                    <a:pt x="3618" y="1"/>
                  </a:moveTo>
                  <a:cubicBezTo>
                    <a:pt x="1910" y="1"/>
                    <a:pt x="408" y="1252"/>
                    <a:pt x="139" y="2983"/>
                  </a:cubicBezTo>
                  <a:cubicBezTo>
                    <a:pt x="0" y="3920"/>
                    <a:pt x="223" y="4848"/>
                    <a:pt x="780" y="5608"/>
                  </a:cubicBezTo>
                  <a:cubicBezTo>
                    <a:pt x="1336" y="6360"/>
                    <a:pt x="2152" y="6861"/>
                    <a:pt x="3089" y="7000"/>
                  </a:cubicBezTo>
                  <a:cubicBezTo>
                    <a:pt x="3266" y="7028"/>
                    <a:pt x="3442" y="7046"/>
                    <a:pt x="3618" y="7046"/>
                  </a:cubicBezTo>
                  <a:cubicBezTo>
                    <a:pt x="5325" y="7046"/>
                    <a:pt x="6837" y="5794"/>
                    <a:pt x="7097" y="4059"/>
                  </a:cubicBezTo>
                  <a:cubicBezTo>
                    <a:pt x="7245" y="3122"/>
                    <a:pt x="7013" y="2194"/>
                    <a:pt x="6457" y="1434"/>
                  </a:cubicBezTo>
                  <a:cubicBezTo>
                    <a:pt x="5900" y="682"/>
                    <a:pt x="5084" y="181"/>
                    <a:pt x="4156" y="42"/>
                  </a:cubicBezTo>
                  <a:cubicBezTo>
                    <a:pt x="3975" y="14"/>
                    <a:pt x="3795" y="1"/>
                    <a:pt x="36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3"/>
            <p:cNvSpPr/>
            <p:nvPr/>
          </p:nvSpPr>
          <p:spPr>
            <a:xfrm>
              <a:off x="1152471" y="3313892"/>
              <a:ext cx="621708" cy="544949"/>
            </a:xfrm>
            <a:custGeom>
              <a:rect b="b" l="l" r="r" t="t"/>
              <a:pathLst>
                <a:path extrusionOk="0" h="6929" w="7905">
                  <a:moveTo>
                    <a:pt x="3948" y="1"/>
                  </a:moveTo>
                  <a:cubicBezTo>
                    <a:pt x="3318" y="1"/>
                    <a:pt x="2680" y="173"/>
                    <a:pt x="2106" y="533"/>
                  </a:cubicBezTo>
                  <a:cubicBezTo>
                    <a:pt x="492" y="1554"/>
                    <a:pt x="1" y="3688"/>
                    <a:pt x="1021" y="5311"/>
                  </a:cubicBezTo>
                  <a:cubicBezTo>
                    <a:pt x="1675" y="6354"/>
                    <a:pt x="2801" y="6929"/>
                    <a:pt x="3955" y="6929"/>
                  </a:cubicBezTo>
                  <a:cubicBezTo>
                    <a:pt x="4586" y="6929"/>
                    <a:pt x="5225" y="6757"/>
                    <a:pt x="5798" y="6396"/>
                  </a:cubicBezTo>
                  <a:cubicBezTo>
                    <a:pt x="7413" y="5376"/>
                    <a:pt x="7904" y="3242"/>
                    <a:pt x="6884" y="1619"/>
                  </a:cubicBezTo>
                  <a:cubicBezTo>
                    <a:pt x="6224" y="575"/>
                    <a:pt x="5099" y="1"/>
                    <a:pt x="39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23"/>
            <p:cNvSpPr/>
            <p:nvPr/>
          </p:nvSpPr>
          <p:spPr>
            <a:xfrm>
              <a:off x="1178739" y="3308938"/>
              <a:ext cx="582306" cy="553993"/>
            </a:xfrm>
            <a:custGeom>
              <a:rect b="b" l="l" r="r" t="t"/>
              <a:pathLst>
                <a:path extrusionOk="0" h="7044" w="7404">
                  <a:moveTo>
                    <a:pt x="3628" y="114"/>
                  </a:moveTo>
                  <a:cubicBezTo>
                    <a:pt x="3795" y="114"/>
                    <a:pt x="3971" y="133"/>
                    <a:pt x="4138" y="160"/>
                  </a:cubicBezTo>
                  <a:cubicBezTo>
                    <a:pt x="5993" y="439"/>
                    <a:pt x="7273" y="2183"/>
                    <a:pt x="6995" y="4038"/>
                  </a:cubicBezTo>
                  <a:cubicBezTo>
                    <a:pt x="6735" y="5718"/>
                    <a:pt x="5280" y="6926"/>
                    <a:pt x="3630" y="6926"/>
                  </a:cubicBezTo>
                  <a:cubicBezTo>
                    <a:pt x="3458" y="6926"/>
                    <a:pt x="3284" y="6913"/>
                    <a:pt x="3108" y="6886"/>
                  </a:cubicBezTo>
                  <a:cubicBezTo>
                    <a:pt x="2208" y="6747"/>
                    <a:pt x="1420" y="6274"/>
                    <a:pt x="882" y="5541"/>
                  </a:cubicBezTo>
                  <a:cubicBezTo>
                    <a:pt x="344" y="4808"/>
                    <a:pt x="121" y="3908"/>
                    <a:pt x="260" y="3008"/>
                  </a:cubicBezTo>
                  <a:cubicBezTo>
                    <a:pt x="520" y="1320"/>
                    <a:pt x="1976" y="114"/>
                    <a:pt x="3628" y="114"/>
                  </a:cubicBezTo>
                  <a:close/>
                  <a:moveTo>
                    <a:pt x="3629" y="0"/>
                  </a:moveTo>
                  <a:cubicBezTo>
                    <a:pt x="1917" y="0"/>
                    <a:pt x="410" y="1247"/>
                    <a:pt x="149" y="2990"/>
                  </a:cubicBezTo>
                  <a:cubicBezTo>
                    <a:pt x="1" y="3918"/>
                    <a:pt x="232" y="4845"/>
                    <a:pt x="789" y="5606"/>
                  </a:cubicBezTo>
                  <a:cubicBezTo>
                    <a:pt x="1346" y="6367"/>
                    <a:pt x="2162" y="6858"/>
                    <a:pt x="3090" y="7007"/>
                  </a:cubicBezTo>
                  <a:cubicBezTo>
                    <a:pt x="3275" y="7034"/>
                    <a:pt x="3451" y="7044"/>
                    <a:pt x="3628" y="7044"/>
                  </a:cubicBezTo>
                  <a:cubicBezTo>
                    <a:pt x="5335" y="7044"/>
                    <a:pt x="6837" y="5791"/>
                    <a:pt x="7106" y="4057"/>
                  </a:cubicBezTo>
                  <a:cubicBezTo>
                    <a:pt x="7403" y="2136"/>
                    <a:pt x="6077" y="337"/>
                    <a:pt x="4156" y="40"/>
                  </a:cubicBezTo>
                  <a:cubicBezTo>
                    <a:pt x="3979" y="13"/>
                    <a:pt x="3803" y="0"/>
                    <a:pt x="3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23"/>
            <p:cNvSpPr/>
            <p:nvPr/>
          </p:nvSpPr>
          <p:spPr>
            <a:xfrm>
              <a:off x="1563950" y="3370439"/>
              <a:ext cx="117578" cy="119701"/>
            </a:xfrm>
            <a:custGeom>
              <a:rect b="b" l="l" r="r" t="t"/>
              <a:pathLst>
                <a:path extrusionOk="0" h="1522" w="1495">
                  <a:moveTo>
                    <a:pt x="1" y="0"/>
                  </a:moveTo>
                  <a:lnTo>
                    <a:pt x="1494" y="1521"/>
                  </a:lnTo>
                  <a:cubicBezTo>
                    <a:pt x="1197" y="863"/>
                    <a:pt x="678" y="31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3"/>
            <p:cNvSpPr/>
            <p:nvPr/>
          </p:nvSpPr>
          <p:spPr>
            <a:xfrm>
              <a:off x="1555928" y="3363282"/>
              <a:ext cx="132836" cy="133386"/>
            </a:xfrm>
            <a:custGeom>
              <a:rect b="b" l="l" r="r" t="t"/>
              <a:pathLst>
                <a:path extrusionOk="0" h="1696" w="1689">
                  <a:moveTo>
                    <a:pt x="104" y="0"/>
                  </a:moveTo>
                  <a:cubicBezTo>
                    <a:pt x="71" y="0"/>
                    <a:pt x="42" y="20"/>
                    <a:pt x="28" y="54"/>
                  </a:cubicBezTo>
                  <a:cubicBezTo>
                    <a:pt x="1" y="100"/>
                    <a:pt x="19" y="147"/>
                    <a:pt x="65" y="175"/>
                  </a:cubicBezTo>
                  <a:cubicBezTo>
                    <a:pt x="715" y="471"/>
                    <a:pt x="1225" y="991"/>
                    <a:pt x="1513" y="1650"/>
                  </a:cubicBezTo>
                  <a:cubicBezTo>
                    <a:pt x="1531" y="1677"/>
                    <a:pt x="1559" y="1696"/>
                    <a:pt x="1596" y="1696"/>
                  </a:cubicBezTo>
                  <a:lnTo>
                    <a:pt x="1633" y="1696"/>
                  </a:lnTo>
                  <a:cubicBezTo>
                    <a:pt x="1670" y="1668"/>
                    <a:pt x="1689" y="1622"/>
                    <a:pt x="1670" y="1575"/>
                  </a:cubicBezTo>
                  <a:cubicBezTo>
                    <a:pt x="1364" y="889"/>
                    <a:pt x="826" y="332"/>
                    <a:pt x="140" y="8"/>
                  </a:cubicBezTo>
                  <a:cubicBezTo>
                    <a:pt x="128" y="3"/>
                    <a:pt x="116" y="0"/>
                    <a:pt x="1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3"/>
            <p:cNvSpPr/>
            <p:nvPr/>
          </p:nvSpPr>
          <p:spPr>
            <a:xfrm>
              <a:off x="1990058" y="3317117"/>
              <a:ext cx="47503" cy="47503"/>
            </a:xfrm>
            <a:custGeom>
              <a:rect b="b" l="l" r="r" t="t"/>
              <a:pathLst>
                <a:path extrusionOk="0" h="604" w="604">
                  <a:moveTo>
                    <a:pt x="158" y="1"/>
                  </a:moveTo>
                  <a:lnTo>
                    <a:pt x="0" y="437"/>
                  </a:lnTo>
                  <a:lnTo>
                    <a:pt x="436" y="604"/>
                  </a:lnTo>
                  <a:lnTo>
                    <a:pt x="603" y="159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3"/>
            <p:cNvSpPr/>
            <p:nvPr/>
          </p:nvSpPr>
          <p:spPr>
            <a:xfrm>
              <a:off x="1277991" y="3581212"/>
              <a:ext cx="151790" cy="76524"/>
            </a:xfrm>
            <a:custGeom>
              <a:rect b="b" l="l" r="r" t="t"/>
              <a:pathLst>
                <a:path extrusionOk="0" h="973" w="1930">
                  <a:moveTo>
                    <a:pt x="965" y="1"/>
                  </a:moveTo>
                  <a:cubicBezTo>
                    <a:pt x="427" y="1"/>
                    <a:pt x="0" y="437"/>
                    <a:pt x="0" y="966"/>
                  </a:cubicBezTo>
                  <a:cubicBezTo>
                    <a:pt x="0" y="970"/>
                    <a:pt x="483" y="973"/>
                    <a:pt x="965" y="973"/>
                  </a:cubicBezTo>
                  <a:cubicBezTo>
                    <a:pt x="1447" y="973"/>
                    <a:pt x="1930" y="970"/>
                    <a:pt x="1930" y="966"/>
                  </a:cubicBezTo>
                  <a:cubicBezTo>
                    <a:pt x="1930" y="437"/>
                    <a:pt x="1494" y="1"/>
                    <a:pt x="9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23"/>
            <p:cNvSpPr/>
            <p:nvPr/>
          </p:nvSpPr>
          <p:spPr>
            <a:xfrm>
              <a:off x="1272879" y="3576887"/>
              <a:ext cx="161306" cy="85411"/>
            </a:xfrm>
            <a:custGeom>
              <a:rect b="b" l="l" r="r" t="t"/>
              <a:pathLst>
                <a:path extrusionOk="0" h="1086" w="2051">
                  <a:moveTo>
                    <a:pt x="1030" y="112"/>
                  </a:moveTo>
                  <a:cubicBezTo>
                    <a:pt x="1512" y="112"/>
                    <a:pt x="1902" y="492"/>
                    <a:pt x="1930" y="965"/>
                  </a:cubicBezTo>
                  <a:lnTo>
                    <a:pt x="121" y="965"/>
                  </a:lnTo>
                  <a:cubicBezTo>
                    <a:pt x="149" y="492"/>
                    <a:pt x="548" y="112"/>
                    <a:pt x="1030" y="112"/>
                  </a:cubicBezTo>
                  <a:close/>
                  <a:moveTo>
                    <a:pt x="1030" y="0"/>
                  </a:moveTo>
                  <a:cubicBezTo>
                    <a:pt x="464" y="0"/>
                    <a:pt x="0" y="455"/>
                    <a:pt x="0" y="1021"/>
                  </a:cubicBezTo>
                  <a:cubicBezTo>
                    <a:pt x="0" y="1076"/>
                    <a:pt x="0" y="1076"/>
                    <a:pt x="408" y="1086"/>
                  </a:cubicBezTo>
                  <a:lnTo>
                    <a:pt x="1132" y="1086"/>
                  </a:lnTo>
                  <a:cubicBezTo>
                    <a:pt x="2050" y="1086"/>
                    <a:pt x="2050" y="1086"/>
                    <a:pt x="2050" y="1021"/>
                  </a:cubicBezTo>
                  <a:cubicBezTo>
                    <a:pt x="2050" y="455"/>
                    <a:pt x="1587" y="0"/>
                    <a:pt x="10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23"/>
            <p:cNvSpPr/>
            <p:nvPr/>
          </p:nvSpPr>
          <p:spPr>
            <a:xfrm>
              <a:off x="1310787" y="3484241"/>
              <a:ext cx="86198" cy="86905"/>
            </a:xfrm>
            <a:custGeom>
              <a:rect b="b" l="l" r="r" t="t"/>
              <a:pathLst>
                <a:path extrusionOk="0" h="1105" w="1096">
                  <a:moveTo>
                    <a:pt x="548" y="0"/>
                  </a:moveTo>
                  <a:cubicBezTo>
                    <a:pt x="251" y="0"/>
                    <a:pt x="1" y="251"/>
                    <a:pt x="1" y="548"/>
                  </a:cubicBezTo>
                  <a:cubicBezTo>
                    <a:pt x="1" y="854"/>
                    <a:pt x="251" y="1104"/>
                    <a:pt x="548" y="1104"/>
                  </a:cubicBezTo>
                  <a:cubicBezTo>
                    <a:pt x="854" y="1104"/>
                    <a:pt x="1095" y="854"/>
                    <a:pt x="1095" y="548"/>
                  </a:cubicBezTo>
                  <a:cubicBezTo>
                    <a:pt x="1095" y="251"/>
                    <a:pt x="854" y="0"/>
                    <a:pt x="5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3"/>
            <p:cNvSpPr/>
            <p:nvPr/>
          </p:nvSpPr>
          <p:spPr>
            <a:xfrm>
              <a:off x="1306383" y="3479837"/>
              <a:ext cx="95714" cy="95635"/>
            </a:xfrm>
            <a:custGeom>
              <a:rect b="b" l="l" r="r" t="t"/>
              <a:pathLst>
                <a:path extrusionOk="0" h="1216" w="1217">
                  <a:moveTo>
                    <a:pt x="604" y="121"/>
                  </a:moveTo>
                  <a:cubicBezTo>
                    <a:pt x="882" y="121"/>
                    <a:pt x="1096" y="334"/>
                    <a:pt x="1096" y="604"/>
                  </a:cubicBezTo>
                  <a:cubicBezTo>
                    <a:pt x="1096" y="882"/>
                    <a:pt x="882" y="1095"/>
                    <a:pt x="604" y="1095"/>
                  </a:cubicBezTo>
                  <a:cubicBezTo>
                    <a:pt x="335" y="1095"/>
                    <a:pt x="122" y="882"/>
                    <a:pt x="122" y="604"/>
                  </a:cubicBezTo>
                  <a:cubicBezTo>
                    <a:pt x="122" y="334"/>
                    <a:pt x="335" y="121"/>
                    <a:pt x="604" y="121"/>
                  </a:cubicBezTo>
                  <a:close/>
                  <a:moveTo>
                    <a:pt x="604" y="1"/>
                  </a:moveTo>
                  <a:cubicBezTo>
                    <a:pt x="270" y="1"/>
                    <a:pt x="1" y="279"/>
                    <a:pt x="1" y="613"/>
                  </a:cubicBezTo>
                  <a:cubicBezTo>
                    <a:pt x="1" y="947"/>
                    <a:pt x="270" y="1216"/>
                    <a:pt x="604" y="1216"/>
                  </a:cubicBezTo>
                  <a:cubicBezTo>
                    <a:pt x="938" y="1216"/>
                    <a:pt x="1216" y="947"/>
                    <a:pt x="1216" y="613"/>
                  </a:cubicBezTo>
                  <a:cubicBezTo>
                    <a:pt x="1216" y="279"/>
                    <a:pt x="938" y="1"/>
                    <a:pt x="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3"/>
            <p:cNvSpPr/>
            <p:nvPr/>
          </p:nvSpPr>
          <p:spPr>
            <a:xfrm>
              <a:off x="1499775" y="3581212"/>
              <a:ext cx="152576" cy="76524"/>
            </a:xfrm>
            <a:custGeom>
              <a:rect b="b" l="l" r="r" t="t"/>
              <a:pathLst>
                <a:path extrusionOk="0" h="973" w="1940">
                  <a:moveTo>
                    <a:pt x="965" y="1"/>
                  </a:moveTo>
                  <a:cubicBezTo>
                    <a:pt x="436" y="1"/>
                    <a:pt x="0" y="437"/>
                    <a:pt x="0" y="966"/>
                  </a:cubicBezTo>
                  <a:cubicBezTo>
                    <a:pt x="0" y="970"/>
                    <a:pt x="485" y="973"/>
                    <a:pt x="970" y="973"/>
                  </a:cubicBezTo>
                  <a:cubicBezTo>
                    <a:pt x="1454" y="973"/>
                    <a:pt x="1939" y="970"/>
                    <a:pt x="1939" y="966"/>
                  </a:cubicBezTo>
                  <a:cubicBezTo>
                    <a:pt x="1939" y="437"/>
                    <a:pt x="1503" y="1"/>
                    <a:pt x="9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23"/>
            <p:cNvSpPr/>
            <p:nvPr/>
          </p:nvSpPr>
          <p:spPr>
            <a:xfrm>
              <a:off x="1495370" y="3576887"/>
              <a:ext cx="161306" cy="85411"/>
            </a:xfrm>
            <a:custGeom>
              <a:rect b="b" l="l" r="r" t="t"/>
              <a:pathLst>
                <a:path extrusionOk="0" h="1086" w="2051">
                  <a:moveTo>
                    <a:pt x="1030" y="112"/>
                  </a:moveTo>
                  <a:cubicBezTo>
                    <a:pt x="1503" y="112"/>
                    <a:pt x="1902" y="492"/>
                    <a:pt x="1930" y="965"/>
                  </a:cubicBezTo>
                  <a:lnTo>
                    <a:pt x="121" y="965"/>
                  </a:lnTo>
                  <a:cubicBezTo>
                    <a:pt x="149" y="492"/>
                    <a:pt x="548" y="112"/>
                    <a:pt x="1030" y="112"/>
                  </a:cubicBezTo>
                  <a:close/>
                  <a:moveTo>
                    <a:pt x="1021" y="0"/>
                  </a:moveTo>
                  <a:cubicBezTo>
                    <a:pt x="464" y="0"/>
                    <a:pt x="1" y="455"/>
                    <a:pt x="1" y="1021"/>
                  </a:cubicBezTo>
                  <a:cubicBezTo>
                    <a:pt x="1" y="1076"/>
                    <a:pt x="1" y="1076"/>
                    <a:pt x="399" y="1086"/>
                  </a:cubicBezTo>
                  <a:lnTo>
                    <a:pt x="1132" y="1086"/>
                  </a:lnTo>
                  <a:cubicBezTo>
                    <a:pt x="2051" y="1086"/>
                    <a:pt x="2051" y="1086"/>
                    <a:pt x="2051" y="1021"/>
                  </a:cubicBezTo>
                  <a:cubicBezTo>
                    <a:pt x="2051" y="455"/>
                    <a:pt x="1587" y="0"/>
                    <a:pt x="10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23"/>
            <p:cNvSpPr/>
            <p:nvPr/>
          </p:nvSpPr>
          <p:spPr>
            <a:xfrm>
              <a:off x="1533278" y="3484241"/>
              <a:ext cx="86198" cy="86905"/>
            </a:xfrm>
            <a:custGeom>
              <a:rect b="b" l="l" r="r" t="t"/>
              <a:pathLst>
                <a:path extrusionOk="0" h="1105" w="1096">
                  <a:moveTo>
                    <a:pt x="548" y="0"/>
                  </a:moveTo>
                  <a:cubicBezTo>
                    <a:pt x="251" y="0"/>
                    <a:pt x="1" y="251"/>
                    <a:pt x="1" y="557"/>
                  </a:cubicBezTo>
                  <a:cubicBezTo>
                    <a:pt x="1" y="854"/>
                    <a:pt x="242" y="1104"/>
                    <a:pt x="548" y="1104"/>
                  </a:cubicBezTo>
                  <a:cubicBezTo>
                    <a:pt x="854" y="1104"/>
                    <a:pt x="1096" y="854"/>
                    <a:pt x="1096" y="557"/>
                  </a:cubicBezTo>
                  <a:cubicBezTo>
                    <a:pt x="1096" y="251"/>
                    <a:pt x="854" y="0"/>
                    <a:pt x="5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3"/>
            <p:cNvSpPr/>
            <p:nvPr/>
          </p:nvSpPr>
          <p:spPr>
            <a:xfrm>
              <a:off x="1528952" y="3479837"/>
              <a:ext cx="95635" cy="95635"/>
            </a:xfrm>
            <a:custGeom>
              <a:rect b="b" l="l" r="r" t="t"/>
              <a:pathLst>
                <a:path extrusionOk="0" h="1216" w="1216">
                  <a:moveTo>
                    <a:pt x="603" y="121"/>
                  </a:moveTo>
                  <a:cubicBezTo>
                    <a:pt x="872" y="121"/>
                    <a:pt x="1095" y="334"/>
                    <a:pt x="1095" y="604"/>
                  </a:cubicBezTo>
                  <a:cubicBezTo>
                    <a:pt x="1095" y="882"/>
                    <a:pt x="872" y="1095"/>
                    <a:pt x="603" y="1095"/>
                  </a:cubicBezTo>
                  <a:cubicBezTo>
                    <a:pt x="334" y="1095"/>
                    <a:pt x="112" y="882"/>
                    <a:pt x="112" y="604"/>
                  </a:cubicBezTo>
                  <a:cubicBezTo>
                    <a:pt x="112" y="334"/>
                    <a:pt x="334" y="121"/>
                    <a:pt x="603" y="121"/>
                  </a:cubicBezTo>
                  <a:close/>
                  <a:moveTo>
                    <a:pt x="603" y="1"/>
                  </a:moveTo>
                  <a:cubicBezTo>
                    <a:pt x="269" y="1"/>
                    <a:pt x="0" y="279"/>
                    <a:pt x="0" y="613"/>
                  </a:cubicBezTo>
                  <a:cubicBezTo>
                    <a:pt x="0" y="947"/>
                    <a:pt x="269" y="1216"/>
                    <a:pt x="603" y="1216"/>
                  </a:cubicBezTo>
                  <a:cubicBezTo>
                    <a:pt x="937" y="1216"/>
                    <a:pt x="1216" y="947"/>
                    <a:pt x="1216" y="613"/>
                  </a:cubicBezTo>
                  <a:cubicBezTo>
                    <a:pt x="1216" y="279"/>
                    <a:pt x="937" y="1"/>
                    <a:pt x="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3"/>
            <p:cNvSpPr/>
            <p:nvPr/>
          </p:nvSpPr>
          <p:spPr>
            <a:xfrm>
              <a:off x="1374962" y="3594346"/>
              <a:ext cx="172317" cy="86512"/>
            </a:xfrm>
            <a:custGeom>
              <a:rect b="b" l="l" r="r" t="t"/>
              <a:pathLst>
                <a:path extrusionOk="0" h="1100" w="2191">
                  <a:moveTo>
                    <a:pt x="1096" y="1"/>
                  </a:moveTo>
                  <a:cubicBezTo>
                    <a:pt x="493" y="1"/>
                    <a:pt x="1" y="493"/>
                    <a:pt x="1" y="1096"/>
                  </a:cubicBezTo>
                  <a:cubicBezTo>
                    <a:pt x="1" y="1096"/>
                    <a:pt x="974" y="1100"/>
                    <a:pt x="1623" y="1100"/>
                  </a:cubicBezTo>
                  <a:cubicBezTo>
                    <a:pt x="1947" y="1100"/>
                    <a:pt x="2190" y="1099"/>
                    <a:pt x="2190" y="1096"/>
                  </a:cubicBezTo>
                  <a:cubicBezTo>
                    <a:pt x="2190" y="493"/>
                    <a:pt x="1699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23"/>
            <p:cNvSpPr/>
            <p:nvPr/>
          </p:nvSpPr>
          <p:spPr>
            <a:xfrm>
              <a:off x="1370637" y="3590021"/>
              <a:ext cx="180968" cy="95635"/>
            </a:xfrm>
            <a:custGeom>
              <a:rect b="b" l="l" r="r" t="t"/>
              <a:pathLst>
                <a:path extrusionOk="0" h="1216" w="2301">
                  <a:moveTo>
                    <a:pt x="1151" y="112"/>
                  </a:moveTo>
                  <a:cubicBezTo>
                    <a:pt x="1707" y="112"/>
                    <a:pt x="2162" y="548"/>
                    <a:pt x="2190" y="1095"/>
                  </a:cubicBezTo>
                  <a:lnTo>
                    <a:pt x="112" y="1095"/>
                  </a:lnTo>
                  <a:cubicBezTo>
                    <a:pt x="139" y="548"/>
                    <a:pt x="594" y="112"/>
                    <a:pt x="1151" y="112"/>
                  </a:cubicBezTo>
                  <a:close/>
                  <a:moveTo>
                    <a:pt x="1151" y="0"/>
                  </a:moveTo>
                  <a:cubicBezTo>
                    <a:pt x="510" y="0"/>
                    <a:pt x="0" y="511"/>
                    <a:pt x="0" y="1151"/>
                  </a:cubicBezTo>
                  <a:cubicBezTo>
                    <a:pt x="0" y="1206"/>
                    <a:pt x="0" y="1206"/>
                    <a:pt x="446" y="1216"/>
                  </a:cubicBezTo>
                  <a:lnTo>
                    <a:pt x="1271" y="1216"/>
                  </a:lnTo>
                  <a:cubicBezTo>
                    <a:pt x="2301" y="1216"/>
                    <a:pt x="2301" y="1216"/>
                    <a:pt x="2301" y="1151"/>
                  </a:cubicBezTo>
                  <a:cubicBezTo>
                    <a:pt x="2301" y="511"/>
                    <a:pt x="1791" y="0"/>
                    <a:pt x="1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23"/>
            <p:cNvSpPr/>
            <p:nvPr/>
          </p:nvSpPr>
          <p:spPr>
            <a:xfrm>
              <a:off x="1412949" y="3484241"/>
              <a:ext cx="97837" cy="98545"/>
            </a:xfrm>
            <a:custGeom>
              <a:rect b="b" l="l" r="r" t="t"/>
              <a:pathLst>
                <a:path extrusionOk="0" h="1253" w="1244">
                  <a:moveTo>
                    <a:pt x="622" y="0"/>
                  </a:moveTo>
                  <a:cubicBezTo>
                    <a:pt x="279" y="0"/>
                    <a:pt x="0" y="278"/>
                    <a:pt x="0" y="622"/>
                  </a:cubicBezTo>
                  <a:cubicBezTo>
                    <a:pt x="0" y="974"/>
                    <a:pt x="279" y="1253"/>
                    <a:pt x="622" y="1253"/>
                  </a:cubicBezTo>
                  <a:cubicBezTo>
                    <a:pt x="965" y="1253"/>
                    <a:pt x="1243" y="974"/>
                    <a:pt x="1243" y="622"/>
                  </a:cubicBezTo>
                  <a:cubicBezTo>
                    <a:pt x="1243" y="278"/>
                    <a:pt x="965" y="0"/>
                    <a:pt x="6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23"/>
            <p:cNvSpPr/>
            <p:nvPr/>
          </p:nvSpPr>
          <p:spPr>
            <a:xfrm>
              <a:off x="1407837" y="3479837"/>
              <a:ext cx="107354" cy="107354"/>
            </a:xfrm>
            <a:custGeom>
              <a:rect b="b" l="l" r="r" t="t"/>
              <a:pathLst>
                <a:path extrusionOk="0" h="1365" w="1365">
                  <a:moveTo>
                    <a:pt x="687" y="121"/>
                  </a:moveTo>
                  <a:cubicBezTo>
                    <a:pt x="993" y="121"/>
                    <a:pt x="1253" y="372"/>
                    <a:pt x="1253" y="678"/>
                  </a:cubicBezTo>
                  <a:cubicBezTo>
                    <a:pt x="1253" y="993"/>
                    <a:pt x="993" y="1244"/>
                    <a:pt x="687" y="1244"/>
                  </a:cubicBezTo>
                  <a:cubicBezTo>
                    <a:pt x="371" y="1244"/>
                    <a:pt x="121" y="993"/>
                    <a:pt x="121" y="678"/>
                  </a:cubicBezTo>
                  <a:cubicBezTo>
                    <a:pt x="121" y="372"/>
                    <a:pt x="371" y="121"/>
                    <a:pt x="687" y="121"/>
                  </a:cubicBezTo>
                  <a:close/>
                  <a:moveTo>
                    <a:pt x="687" y="1"/>
                  </a:moveTo>
                  <a:cubicBezTo>
                    <a:pt x="307" y="1"/>
                    <a:pt x="0" y="307"/>
                    <a:pt x="0" y="678"/>
                  </a:cubicBezTo>
                  <a:cubicBezTo>
                    <a:pt x="0" y="1058"/>
                    <a:pt x="307" y="1364"/>
                    <a:pt x="687" y="1364"/>
                  </a:cubicBezTo>
                  <a:cubicBezTo>
                    <a:pt x="1058" y="1364"/>
                    <a:pt x="1364" y="1058"/>
                    <a:pt x="1364" y="678"/>
                  </a:cubicBezTo>
                  <a:cubicBezTo>
                    <a:pt x="1364" y="307"/>
                    <a:pt x="1058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3"/>
            <p:cNvSpPr/>
            <p:nvPr/>
          </p:nvSpPr>
          <p:spPr>
            <a:xfrm>
              <a:off x="1985653" y="3311847"/>
              <a:ext cx="57019" cy="56469"/>
            </a:xfrm>
            <a:custGeom>
              <a:rect b="b" l="l" r="r" t="t"/>
              <a:pathLst>
                <a:path extrusionOk="0" h="718" w="725">
                  <a:moveTo>
                    <a:pt x="251" y="133"/>
                  </a:moveTo>
                  <a:lnTo>
                    <a:pt x="585" y="253"/>
                  </a:lnTo>
                  <a:lnTo>
                    <a:pt x="464" y="587"/>
                  </a:lnTo>
                  <a:lnTo>
                    <a:pt x="130" y="467"/>
                  </a:lnTo>
                  <a:lnTo>
                    <a:pt x="251" y="133"/>
                  </a:lnTo>
                  <a:close/>
                  <a:moveTo>
                    <a:pt x="223" y="0"/>
                  </a:moveTo>
                  <a:cubicBezTo>
                    <a:pt x="195" y="0"/>
                    <a:pt x="175" y="17"/>
                    <a:pt x="168" y="40"/>
                  </a:cubicBezTo>
                  <a:lnTo>
                    <a:pt x="1" y="485"/>
                  </a:lnTo>
                  <a:cubicBezTo>
                    <a:pt x="1" y="495"/>
                    <a:pt x="1" y="513"/>
                    <a:pt x="1" y="522"/>
                  </a:cubicBezTo>
                  <a:cubicBezTo>
                    <a:pt x="10" y="541"/>
                    <a:pt x="19" y="550"/>
                    <a:pt x="38" y="559"/>
                  </a:cubicBezTo>
                  <a:lnTo>
                    <a:pt x="483" y="717"/>
                  </a:lnTo>
                  <a:lnTo>
                    <a:pt x="501" y="717"/>
                  </a:lnTo>
                  <a:cubicBezTo>
                    <a:pt x="520" y="717"/>
                    <a:pt x="548" y="708"/>
                    <a:pt x="557" y="680"/>
                  </a:cubicBezTo>
                  <a:lnTo>
                    <a:pt x="715" y="235"/>
                  </a:lnTo>
                  <a:cubicBezTo>
                    <a:pt x="724" y="207"/>
                    <a:pt x="715" y="179"/>
                    <a:pt x="678" y="161"/>
                  </a:cubicBezTo>
                  <a:lnTo>
                    <a:pt x="242" y="3"/>
                  </a:lnTo>
                  <a:cubicBezTo>
                    <a:pt x="235" y="1"/>
                    <a:pt x="229" y="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3"/>
            <p:cNvSpPr/>
            <p:nvPr/>
          </p:nvSpPr>
          <p:spPr>
            <a:xfrm>
              <a:off x="1707716" y="3340239"/>
              <a:ext cx="302085" cy="134566"/>
            </a:xfrm>
            <a:custGeom>
              <a:rect b="b" l="l" r="r" t="t"/>
              <a:pathLst>
                <a:path extrusionOk="0" h="1711" w="3841">
                  <a:moveTo>
                    <a:pt x="3769" y="0"/>
                  </a:moveTo>
                  <a:cubicBezTo>
                    <a:pt x="3762" y="0"/>
                    <a:pt x="3754" y="1"/>
                    <a:pt x="3748" y="4"/>
                  </a:cubicBezTo>
                  <a:lnTo>
                    <a:pt x="37" y="1599"/>
                  </a:lnTo>
                  <a:cubicBezTo>
                    <a:pt x="9" y="1618"/>
                    <a:pt x="0" y="1655"/>
                    <a:pt x="9" y="1683"/>
                  </a:cubicBezTo>
                  <a:cubicBezTo>
                    <a:pt x="19" y="1701"/>
                    <a:pt x="37" y="1711"/>
                    <a:pt x="65" y="1711"/>
                  </a:cubicBezTo>
                  <a:lnTo>
                    <a:pt x="84" y="1711"/>
                  </a:lnTo>
                  <a:lnTo>
                    <a:pt x="3794" y="115"/>
                  </a:lnTo>
                  <a:cubicBezTo>
                    <a:pt x="3822" y="106"/>
                    <a:pt x="3841" y="69"/>
                    <a:pt x="3822" y="41"/>
                  </a:cubicBezTo>
                  <a:cubicBezTo>
                    <a:pt x="3815" y="12"/>
                    <a:pt x="3792" y="0"/>
                    <a:pt x="37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2" name="Google Shape;1142;p24" title="LoginPag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150" y="1739885"/>
            <a:ext cx="2292227" cy="1254991"/>
          </a:xfrm>
          <a:prstGeom prst="rect">
            <a:avLst/>
          </a:prstGeom>
          <a:noFill/>
          <a:ln cap="flat" cmpd="sng" w="28575">
            <a:solidFill>
              <a:srgbClr val="E16F1A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43" name="Google Shape;114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7025" y="1610588"/>
            <a:ext cx="2133274" cy="1513574"/>
          </a:xfrm>
          <a:prstGeom prst="rect">
            <a:avLst/>
          </a:prstGeom>
          <a:noFill/>
          <a:ln cap="flat" cmpd="sng" w="28575">
            <a:solidFill>
              <a:srgbClr val="E16F1A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44" name="Google Shape;1144;p24" title="DEMOforClass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4950" y="1093275"/>
            <a:ext cx="2395749" cy="2548199"/>
          </a:xfrm>
          <a:prstGeom prst="rect">
            <a:avLst/>
          </a:prstGeom>
          <a:noFill/>
          <a:ln cap="flat" cmpd="sng" w="28575">
            <a:solidFill>
              <a:srgbClr val="E16F1A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145" name="Google Shape;1145;p24"/>
          <p:cNvCxnSpPr>
            <a:stCxn id="1142" idx="3"/>
            <a:endCxn id="1143" idx="1"/>
          </p:cNvCxnSpPr>
          <p:nvPr/>
        </p:nvCxnSpPr>
        <p:spPr>
          <a:xfrm>
            <a:off x="2602377" y="2367380"/>
            <a:ext cx="704700" cy="0"/>
          </a:xfrm>
          <a:prstGeom prst="straightConnector1">
            <a:avLst/>
          </a:prstGeom>
          <a:noFill/>
          <a:ln cap="flat" cmpd="sng" w="9525">
            <a:solidFill>
              <a:srgbClr val="E16F1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6" name="Google Shape;1146;p24"/>
          <p:cNvCxnSpPr>
            <a:stCxn id="1143" idx="3"/>
            <a:endCxn id="1144" idx="1"/>
          </p:cNvCxnSpPr>
          <p:nvPr/>
        </p:nvCxnSpPr>
        <p:spPr>
          <a:xfrm>
            <a:off x="5440299" y="2367375"/>
            <a:ext cx="704700" cy="0"/>
          </a:xfrm>
          <a:prstGeom prst="straightConnector1">
            <a:avLst/>
          </a:prstGeom>
          <a:noFill/>
          <a:ln cap="flat" cmpd="sng" w="9525">
            <a:solidFill>
              <a:srgbClr val="E16F1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7" name="Google Shape;1147;p24"/>
          <p:cNvSpPr txBox="1"/>
          <p:nvPr/>
        </p:nvSpPr>
        <p:spPr>
          <a:xfrm>
            <a:off x="824464" y="1370575"/>
            <a:ext cx="126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9191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Log-In Page:</a:t>
            </a:r>
            <a:endParaRPr sz="1200">
              <a:solidFill>
                <a:srgbClr val="19191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48" name="Google Shape;1148;p24"/>
          <p:cNvSpPr txBox="1"/>
          <p:nvPr/>
        </p:nvSpPr>
        <p:spPr>
          <a:xfrm>
            <a:off x="3815439" y="1241300"/>
            <a:ext cx="126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9191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Dashboard</a:t>
            </a:r>
            <a:endParaRPr sz="1200">
              <a:solidFill>
                <a:srgbClr val="19191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49" name="Google Shape;1149;p24"/>
          <p:cNvSpPr txBox="1"/>
          <p:nvPr/>
        </p:nvSpPr>
        <p:spPr>
          <a:xfrm>
            <a:off x="6488527" y="723975"/>
            <a:ext cx="197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9191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Extended Dashboard</a:t>
            </a:r>
            <a:endParaRPr sz="1200">
              <a:solidFill>
                <a:srgbClr val="19191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50" name="Google Shape;1150;p24"/>
          <p:cNvSpPr txBox="1"/>
          <p:nvPr/>
        </p:nvSpPr>
        <p:spPr>
          <a:xfrm>
            <a:off x="592700" y="4160200"/>
            <a:ext cx="2292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E16F1A"/>
                </a:solidFill>
                <a:latin typeface="Lora"/>
                <a:ea typeface="Lora"/>
                <a:cs typeface="Lora"/>
                <a:sym typeface="Lora"/>
              </a:rPr>
              <a:t>System Demo</a:t>
            </a:r>
            <a:endParaRPr b="1" sz="2200">
              <a:solidFill>
                <a:srgbClr val="E16F1A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25"/>
          <p:cNvSpPr txBox="1"/>
          <p:nvPr>
            <p:ph idx="4" type="subTitle"/>
          </p:nvPr>
        </p:nvSpPr>
        <p:spPr>
          <a:xfrm>
            <a:off x="3672293" y="1381925"/>
            <a:ext cx="2742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</a:t>
            </a:r>
            <a:endParaRPr/>
          </a:p>
        </p:txBody>
      </p:sp>
      <p:sp>
        <p:nvSpPr>
          <p:cNvPr id="1156" name="Google Shape;1156;p25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Features &amp; Risk Management</a:t>
            </a:r>
            <a:endParaRPr/>
          </a:p>
        </p:txBody>
      </p:sp>
      <p:sp>
        <p:nvSpPr>
          <p:cNvPr id="1157" name="Google Shape;1157;p25"/>
          <p:cNvSpPr txBox="1"/>
          <p:nvPr>
            <p:ph idx="1" type="subTitle"/>
          </p:nvPr>
        </p:nvSpPr>
        <p:spPr>
          <a:xfrm>
            <a:off x="3672296" y="2031775"/>
            <a:ext cx="27420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Dependency Audits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Active CVE Scanning</a:t>
            </a:r>
            <a:endParaRPr/>
          </a:p>
        </p:txBody>
      </p:sp>
      <p:sp>
        <p:nvSpPr>
          <p:cNvPr id="1158" name="Google Shape;1158;p25"/>
          <p:cNvSpPr txBox="1"/>
          <p:nvPr>
            <p:ph idx="2" type="subTitle"/>
          </p:nvPr>
        </p:nvSpPr>
        <p:spPr>
          <a:xfrm>
            <a:off x="720000" y="2031775"/>
            <a:ext cx="2742000" cy="21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CSRF Tokens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Input Validation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API Key Protection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Rate Limiting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Session Management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Environment Variables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Access Control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Secure Headers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Output Encoding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CORS Handling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Secure Cookies</a:t>
            </a:r>
            <a:endParaRPr/>
          </a:p>
        </p:txBody>
      </p:sp>
      <p:sp>
        <p:nvSpPr>
          <p:cNvPr id="1159" name="Google Shape;1159;p25"/>
          <p:cNvSpPr txBox="1"/>
          <p:nvPr>
            <p:ph idx="3" type="subTitle"/>
          </p:nvPr>
        </p:nvSpPr>
        <p:spPr>
          <a:xfrm>
            <a:off x="720000" y="1381925"/>
            <a:ext cx="2742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Measures</a:t>
            </a:r>
            <a:endParaRPr/>
          </a:p>
        </p:txBody>
      </p:sp>
      <p:grpSp>
        <p:nvGrpSpPr>
          <p:cNvPr id="1160" name="Google Shape;1160;p25"/>
          <p:cNvGrpSpPr/>
          <p:nvPr/>
        </p:nvGrpSpPr>
        <p:grpSpPr>
          <a:xfrm>
            <a:off x="7225068" y="3582212"/>
            <a:ext cx="1155488" cy="930983"/>
            <a:chOff x="7225068" y="3582212"/>
            <a:chExt cx="1155488" cy="930983"/>
          </a:xfrm>
        </p:grpSpPr>
        <p:grpSp>
          <p:nvGrpSpPr>
            <p:cNvPr id="1161" name="Google Shape;1161;p25"/>
            <p:cNvGrpSpPr/>
            <p:nvPr/>
          </p:nvGrpSpPr>
          <p:grpSpPr>
            <a:xfrm>
              <a:off x="8190795" y="3582212"/>
              <a:ext cx="189761" cy="189761"/>
              <a:chOff x="5448853" y="3419595"/>
              <a:chExt cx="78736" cy="78736"/>
            </a:xfrm>
          </p:grpSpPr>
          <p:sp>
            <p:nvSpPr>
              <p:cNvPr id="1162" name="Google Shape;1162;p25"/>
              <p:cNvSpPr/>
              <p:nvPr/>
            </p:nvSpPr>
            <p:spPr>
              <a:xfrm>
                <a:off x="5486333" y="3419595"/>
                <a:ext cx="3741" cy="24820"/>
              </a:xfrm>
              <a:custGeom>
                <a:rect b="b" l="l" r="r" t="t"/>
                <a:pathLst>
                  <a:path extrusionOk="0" h="743" w="112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25"/>
              <p:cNvSpPr/>
              <p:nvPr/>
            </p:nvSpPr>
            <p:spPr>
              <a:xfrm>
                <a:off x="5486333" y="3473511"/>
                <a:ext cx="3741" cy="24820"/>
              </a:xfrm>
              <a:custGeom>
                <a:rect b="b" l="l" r="r" t="t"/>
                <a:pathLst>
                  <a:path extrusionOk="0" h="743" w="112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25"/>
              <p:cNvSpPr/>
              <p:nvPr/>
            </p:nvSpPr>
            <p:spPr>
              <a:xfrm>
                <a:off x="5502768" y="3457075"/>
                <a:ext cx="24820" cy="3741"/>
              </a:xfrm>
              <a:custGeom>
                <a:rect b="b" l="l" r="r" t="t"/>
                <a:pathLst>
                  <a:path extrusionOk="0" h="112" w="743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5" name="Google Shape;1165;p25"/>
              <p:cNvSpPr/>
              <p:nvPr/>
            </p:nvSpPr>
            <p:spPr>
              <a:xfrm>
                <a:off x="5448853" y="3457075"/>
                <a:ext cx="24820" cy="3741"/>
              </a:xfrm>
              <a:custGeom>
                <a:rect b="b" l="l" r="r" t="t"/>
                <a:pathLst>
                  <a:path extrusionOk="0" h="112" w="743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Google Shape;1166;p25"/>
              <p:cNvSpPr/>
              <p:nvPr/>
            </p:nvSpPr>
            <p:spPr>
              <a:xfrm>
                <a:off x="5459676" y="3468466"/>
                <a:ext cx="19241" cy="19007"/>
              </a:xfrm>
              <a:custGeom>
                <a:rect b="b" l="l" r="r" t="t"/>
                <a:pathLst>
                  <a:path extrusionOk="0" h="569" w="576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29" y="559"/>
                      <a:pt x="47" y="569"/>
                      <a:pt x="66" y="569"/>
                    </a:cubicBezTo>
                    <a:cubicBezTo>
                      <a:pt x="75" y="56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p25"/>
              <p:cNvSpPr/>
              <p:nvPr/>
            </p:nvSpPr>
            <p:spPr>
              <a:xfrm>
                <a:off x="5497791" y="3430351"/>
                <a:ext cx="19241" cy="18707"/>
              </a:xfrm>
              <a:custGeom>
                <a:rect b="b" l="l" r="r" t="t"/>
                <a:pathLst>
                  <a:path extrusionOk="0" h="560" w="576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38" y="559"/>
                      <a:pt x="47" y="559"/>
                      <a:pt x="66" y="559"/>
                    </a:cubicBezTo>
                    <a:cubicBezTo>
                      <a:pt x="75" y="55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25"/>
              <p:cNvSpPr/>
              <p:nvPr/>
            </p:nvSpPr>
            <p:spPr>
              <a:xfrm>
                <a:off x="5459676" y="3430351"/>
                <a:ext cx="19241" cy="18707"/>
              </a:xfrm>
              <a:custGeom>
                <a:rect b="b" l="l" r="r" t="t"/>
                <a:pathLst>
                  <a:path extrusionOk="0" h="560" w="576">
                    <a:moveTo>
                      <a:pt x="65" y="0"/>
                    </a:moveTo>
                    <a:cubicBezTo>
                      <a:pt x="49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59"/>
                      <a:pt x="511" y="559"/>
                    </a:cubicBezTo>
                    <a:cubicBezTo>
                      <a:pt x="520" y="55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9" name="Google Shape;1169;p25"/>
              <p:cNvSpPr/>
              <p:nvPr/>
            </p:nvSpPr>
            <p:spPr>
              <a:xfrm>
                <a:off x="5497791" y="3468466"/>
                <a:ext cx="19241" cy="19007"/>
              </a:xfrm>
              <a:custGeom>
                <a:rect b="b" l="l" r="r" t="t"/>
                <a:pathLst>
                  <a:path extrusionOk="0" h="569" w="576">
                    <a:moveTo>
                      <a:pt x="65" y="0"/>
                    </a:moveTo>
                    <a:cubicBezTo>
                      <a:pt x="50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69"/>
                      <a:pt x="511" y="569"/>
                    </a:cubicBezTo>
                    <a:cubicBezTo>
                      <a:pt x="520" y="56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70" name="Google Shape;1170;p25"/>
            <p:cNvSpPr/>
            <p:nvPr/>
          </p:nvSpPr>
          <p:spPr>
            <a:xfrm>
              <a:off x="7225068" y="3624794"/>
              <a:ext cx="890332" cy="888400"/>
            </a:xfrm>
            <a:custGeom>
              <a:rect b="b" l="l" r="r" t="t"/>
              <a:pathLst>
                <a:path extrusionOk="0" h="11035" w="11059">
                  <a:moveTo>
                    <a:pt x="5548" y="3056"/>
                  </a:moveTo>
                  <a:cubicBezTo>
                    <a:pt x="6021" y="3056"/>
                    <a:pt x="6494" y="3195"/>
                    <a:pt x="6893" y="3465"/>
                  </a:cubicBezTo>
                  <a:cubicBezTo>
                    <a:pt x="7496" y="3854"/>
                    <a:pt x="7885" y="4494"/>
                    <a:pt x="7978" y="5209"/>
                  </a:cubicBezTo>
                  <a:cubicBezTo>
                    <a:pt x="8117" y="6387"/>
                    <a:pt x="7366" y="7528"/>
                    <a:pt x="6225" y="7852"/>
                  </a:cubicBezTo>
                  <a:cubicBezTo>
                    <a:pt x="6001" y="7915"/>
                    <a:pt x="5774" y="7946"/>
                    <a:pt x="5548" y="7946"/>
                  </a:cubicBezTo>
                  <a:cubicBezTo>
                    <a:pt x="5072" y="7946"/>
                    <a:pt x="4603" y="7808"/>
                    <a:pt x="4193" y="7537"/>
                  </a:cubicBezTo>
                  <a:cubicBezTo>
                    <a:pt x="3600" y="7147"/>
                    <a:pt x="3201" y="6507"/>
                    <a:pt x="3117" y="5793"/>
                  </a:cubicBezTo>
                  <a:cubicBezTo>
                    <a:pt x="2969" y="4615"/>
                    <a:pt x="3720" y="3474"/>
                    <a:pt x="4861" y="3149"/>
                  </a:cubicBezTo>
                  <a:cubicBezTo>
                    <a:pt x="5084" y="3084"/>
                    <a:pt x="5316" y="3056"/>
                    <a:pt x="5548" y="3056"/>
                  </a:cubicBezTo>
                  <a:close/>
                  <a:moveTo>
                    <a:pt x="5538" y="2940"/>
                  </a:moveTo>
                  <a:cubicBezTo>
                    <a:pt x="5302" y="2940"/>
                    <a:pt x="5065" y="2972"/>
                    <a:pt x="4833" y="3038"/>
                  </a:cubicBezTo>
                  <a:cubicBezTo>
                    <a:pt x="3637" y="3381"/>
                    <a:pt x="2848" y="4568"/>
                    <a:pt x="2997" y="5802"/>
                  </a:cubicBezTo>
                  <a:cubicBezTo>
                    <a:pt x="3089" y="6554"/>
                    <a:pt x="3498" y="7222"/>
                    <a:pt x="4128" y="7639"/>
                  </a:cubicBezTo>
                  <a:cubicBezTo>
                    <a:pt x="4555" y="7917"/>
                    <a:pt x="5047" y="8066"/>
                    <a:pt x="5548" y="8066"/>
                  </a:cubicBezTo>
                  <a:cubicBezTo>
                    <a:pt x="5780" y="8066"/>
                    <a:pt x="6021" y="8029"/>
                    <a:pt x="6253" y="7964"/>
                  </a:cubicBezTo>
                  <a:cubicBezTo>
                    <a:pt x="7449" y="7620"/>
                    <a:pt x="8238" y="6433"/>
                    <a:pt x="8090" y="5199"/>
                  </a:cubicBezTo>
                  <a:cubicBezTo>
                    <a:pt x="7997" y="4448"/>
                    <a:pt x="7589" y="3780"/>
                    <a:pt x="6958" y="3362"/>
                  </a:cubicBezTo>
                  <a:cubicBezTo>
                    <a:pt x="6535" y="3085"/>
                    <a:pt x="6040" y="2940"/>
                    <a:pt x="5538" y="2940"/>
                  </a:cubicBezTo>
                  <a:close/>
                  <a:moveTo>
                    <a:pt x="4768" y="116"/>
                  </a:moveTo>
                  <a:lnTo>
                    <a:pt x="5130" y="1284"/>
                  </a:lnTo>
                  <a:cubicBezTo>
                    <a:pt x="5149" y="1331"/>
                    <a:pt x="5195" y="1368"/>
                    <a:pt x="5260" y="1368"/>
                  </a:cubicBezTo>
                  <a:cubicBezTo>
                    <a:pt x="5369" y="1359"/>
                    <a:pt x="5476" y="1354"/>
                    <a:pt x="5584" y="1354"/>
                  </a:cubicBezTo>
                  <a:cubicBezTo>
                    <a:pt x="5899" y="1354"/>
                    <a:pt x="6210" y="1394"/>
                    <a:pt x="6522" y="1470"/>
                  </a:cubicBezTo>
                  <a:cubicBezTo>
                    <a:pt x="6534" y="1474"/>
                    <a:pt x="6546" y="1476"/>
                    <a:pt x="6557" y="1476"/>
                  </a:cubicBezTo>
                  <a:cubicBezTo>
                    <a:pt x="6600" y="1476"/>
                    <a:pt x="6639" y="1451"/>
                    <a:pt x="6661" y="1414"/>
                  </a:cubicBezTo>
                  <a:lnTo>
                    <a:pt x="7227" y="329"/>
                  </a:lnTo>
                  <a:lnTo>
                    <a:pt x="8804" y="1155"/>
                  </a:lnTo>
                  <a:lnTo>
                    <a:pt x="8247" y="2240"/>
                  </a:lnTo>
                  <a:cubicBezTo>
                    <a:pt x="8219" y="2286"/>
                    <a:pt x="8229" y="2342"/>
                    <a:pt x="8275" y="2379"/>
                  </a:cubicBezTo>
                  <a:cubicBezTo>
                    <a:pt x="8590" y="2667"/>
                    <a:pt x="8869" y="2991"/>
                    <a:pt x="9091" y="3353"/>
                  </a:cubicBezTo>
                  <a:cubicBezTo>
                    <a:pt x="9112" y="3395"/>
                    <a:pt x="9149" y="3416"/>
                    <a:pt x="9189" y="3416"/>
                  </a:cubicBezTo>
                  <a:cubicBezTo>
                    <a:pt x="9203" y="3416"/>
                    <a:pt x="9217" y="3413"/>
                    <a:pt x="9231" y="3409"/>
                  </a:cubicBezTo>
                  <a:lnTo>
                    <a:pt x="10399" y="3047"/>
                  </a:lnTo>
                  <a:lnTo>
                    <a:pt x="10937" y="4735"/>
                  </a:lnTo>
                  <a:lnTo>
                    <a:pt x="10937" y="4735"/>
                  </a:lnTo>
                  <a:lnTo>
                    <a:pt x="9769" y="5116"/>
                  </a:lnTo>
                  <a:cubicBezTo>
                    <a:pt x="9713" y="5125"/>
                    <a:pt x="9676" y="5181"/>
                    <a:pt x="9685" y="5236"/>
                  </a:cubicBezTo>
                  <a:cubicBezTo>
                    <a:pt x="9713" y="5663"/>
                    <a:pt x="9676" y="6090"/>
                    <a:pt x="9574" y="6507"/>
                  </a:cubicBezTo>
                  <a:cubicBezTo>
                    <a:pt x="9565" y="6554"/>
                    <a:pt x="9583" y="6609"/>
                    <a:pt x="9639" y="6637"/>
                  </a:cubicBezTo>
                  <a:lnTo>
                    <a:pt x="10724" y="7212"/>
                  </a:lnTo>
                  <a:lnTo>
                    <a:pt x="9898" y="8789"/>
                  </a:lnTo>
                  <a:lnTo>
                    <a:pt x="8813" y="8223"/>
                  </a:lnTo>
                  <a:cubicBezTo>
                    <a:pt x="8796" y="8213"/>
                    <a:pt x="8776" y="8208"/>
                    <a:pt x="8756" y="8208"/>
                  </a:cubicBezTo>
                  <a:cubicBezTo>
                    <a:pt x="8722" y="8208"/>
                    <a:pt x="8688" y="8222"/>
                    <a:pt x="8665" y="8251"/>
                  </a:cubicBezTo>
                  <a:cubicBezTo>
                    <a:pt x="8386" y="8576"/>
                    <a:pt x="8052" y="8845"/>
                    <a:pt x="7691" y="9068"/>
                  </a:cubicBezTo>
                  <a:cubicBezTo>
                    <a:pt x="7644" y="9095"/>
                    <a:pt x="7626" y="9151"/>
                    <a:pt x="7635" y="9207"/>
                  </a:cubicBezTo>
                  <a:lnTo>
                    <a:pt x="8006" y="10376"/>
                  </a:lnTo>
                  <a:lnTo>
                    <a:pt x="6308" y="10914"/>
                  </a:lnTo>
                  <a:lnTo>
                    <a:pt x="5937" y="9745"/>
                  </a:lnTo>
                  <a:cubicBezTo>
                    <a:pt x="5919" y="9698"/>
                    <a:pt x="5872" y="9661"/>
                    <a:pt x="5826" y="9661"/>
                  </a:cubicBezTo>
                  <a:lnTo>
                    <a:pt x="5817" y="9661"/>
                  </a:lnTo>
                  <a:cubicBezTo>
                    <a:pt x="5725" y="9667"/>
                    <a:pt x="5634" y="9670"/>
                    <a:pt x="5543" y="9670"/>
                  </a:cubicBezTo>
                  <a:cubicBezTo>
                    <a:pt x="5208" y="9670"/>
                    <a:pt x="4874" y="9630"/>
                    <a:pt x="4546" y="9550"/>
                  </a:cubicBezTo>
                  <a:cubicBezTo>
                    <a:pt x="4537" y="9548"/>
                    <a:pt x="4528" y="9548"/>
                    <a:pt x="4519" y="9548"/>
                  </a:cubicBezTo>
                  <a:cubicBezTo>
                    <a:pt x="4473" y="9548"/>
                    <a:pt x="4430" y="9568"/>
                    <a:pt x="4407" y="9615"/>
                  </a:cubicBezTo>
                  <a:lnTo>
                    <a:pt x="3841" y="10700"/>
                  </a:lnTo>
                  <a:lnTo>
                    <a:pt x="2264" y="9875"/>
                  </a:lnTo>
                  <a:lnTo>
                    <a:pt x="2830" y="8789"/>
                  </a:lnTo>
                  <a:cubicBezTo>
                    <a:pt x="2848" y="8743"/>
                    <a:pt x="2839" y="8678"/>
                    <a:pt x="2802" y="8641"/>
                  </a:cubicBezTo>
                  <a:cubicBezTo>
                    <a:pt x="2477" y="8363"/>
                    <a:pt x="2199" y="8029"/>
                    <a:pt x="1976" y="7667"/>
                  </a:cubicBezTo>
                  <a:cubicBezTo>
                    <a:pt x="1956" y="7632"/>
                    <a:pt x="1920" y="7613"/>
                    <a:pt x="1880" y="7613"/>
                  </a:cubicBezTo>
                  <a:cubicBezTo>
                    <a:pt x="1866" y="7613"/>
                    <a:pt x="1851" y="7616"/>
                    <a:pt x="1837" y="7620"/>
                  </a:cubicBezTo>
                  <a:lnTo>
                    <a:pt x="668" y="7982"/>
                  </a:lnTo>
                  <a:lnTo>
                    <a:pt x="139" y="6285"/>
                  </a:lnTo>
                  <a:lnTo>
                    <a:pt x="1299" y="5914"/>
                  </a:lnTo>
                  <a:cubicBezTo>
                    <a:pt x="1355" y="5895"/>
                    <a:pt x="1392" y="5849"/>
                    <a:pt x="1382" y="5793"/>
                  </a:cubicBezTo>
                  <a:cubicBezTo>
                    <a:pt x="1355" y="5366"/>
                    <a:pt x="1392" y="4939"/>
                    <a:pt x="1494" y="4522"/>
                  </a:cubicBezTo>
                  <a:cubicBezTo>
                    <a:pt x="1512" y="4466"/>
                    <a:pt x="1485" y="4411"/>
                    <a:pt x="1438" y="4392"/>
                  </a:cubicBezTo>
                  <a:lnTo>
                    <a:pt x="353" y="3817"/>
                  </a:lnTo>
                  <a:lnTo>
                    <a:pt x="1178" y="2240"/>
                  </a:lnTo>
                  <a:lnTo>
                    <a:pt x="2254" y="2806"/>
                  </a:lnTo>
                  <a:cubicBezTo>
                    <a:pt x="2273" y="2815"/>
                    <a:pt x="2292" y="2819"/>
                    <a:pt x="2309" y="2819"/>
                  </a:cubicBezTo>
                  <a:cubicBezTo>
                    <a:pt x="2345" y="2819"/>
                    <a:pt x="2378" y="2803"/>
                    <a:pt x="2403" y="2778"/>
                  </a:cubicBezTo>
                  <a:cubicBezTo>
                    <a:pt x="2681" y="2453"/>
                    <a:pt x="3015" y="2175"/>
                    <a:pt x="3377" y="1962"/>
                  </a:cubicBezTo>
                  <a:cubicBezTo>
                    <a:pt x="3423" y="1925"/>
                    <a:pt x="3451" y="1869"/>
                    <a:pt x="3433" y="1823"/>
                  </a:cubicBezTo>
                  <a:lnTo>
                    <a:pt x="3071" y="644"/>
                  </a:lnTo>
                  <a:lnTo>
                    <a:pt x="4768" y="116"/>
                  </a:lnTo>
                  <a:close/>
                  <a:moveTo>
                    <a:pt x="4748" y="0"/>
                  </a:moveTo>
                  <a:cubicBezTo>
                    <a:pt x="4739" y="0"/>
                    <a:pt x="4730" y="2"/>
                    <a:pt x="4722" y="4"/>
                  </a:cubicBezTo>
                  <a:lnTo>
                    <a:pt x="3024" y="542"/>
                  </a:lnTo>
                  <a:cubicBezTo>
                    <a:pt x="2997" y="552"/>
                    <a:pt x="2969" y="570"/>
                    <a:pt x="2960" y="598"/>
                  </a:cubicBezTo>
                  <a:cubicBezTo>
                    <a:pt x="2941" y="626"/>
                    <a:pt x="2941" y="663"/>
                    <a:pt x="2950" y="691"/>
                  </a:cubicBezTo>
                  <a:lnTo>
                    <a:pt x="3321" y="1860"/>
                  </a:lnTo>
                  <a:cubicBezTo>
                    <a:pt x="2941" y="2092"/>
                    <a:pt x="2607" y="2370"/>
                    <a:pt x="2310" y="2704"/>
                  </a:cubicBezTo>
                  <a:lnTo>
                    <a:pt x="1225" y="2138"/>
                  </a:lnTo>
                  <a:cubicBezTo>
                    <a:pt x="1197" y="2129"/>
                    <a:pt x="1169" y="2129"/>
                    <a:pt x="1132" y="2129"/>
                  </a:cubicBezTo>
                  <a:cubicBezTo>
                    <a:pt x="1104" y="2138"/>
                    <a:pt x="1076" y="2166"/>
                    <a:pt x="1067" y="2194"/>
                  </a:cubicBezTo>
                  <a:lnTo>
                    <a:pt x="241" y="3771"/>
                  </a:lnTo>
                  <a:cubicBezTo>
                    <a:pt x="232" y="3798"/>
                    <a:pt x="232" y="3826"/>
                    <a:pt x="241" y="3863"/>
                  </a:cubicBezTo>
                  <a:cubicBezTo>
                    <a:pt x="251" y="3891"/>
                    <a:pt x="269" y="3919"/>
                    <a:pt x="297" y="3928"/>
                  </a:cubicBezTo>
                  <a:lnTo>
                    <a:pt x="1382" y="4494"/>
                  </a:lnTo>
                  <a:cubicBezTo>
                    <a:pt x="1280" y="4921"/>
                    <a:pt x="1243" y="5366"/>
                    <a:pt x="1271" y="5802"/>
                  </a:cubicBezTo>
                  <a:lnTo>
                    <a:pt x="102" y="6173"/>
                  </a:lnTo>
                  <a:cubicBezTo>
                    <a:pt x="37" y="6192"/>
                    <a:pt x="0" y="6266"/>
                    <a:pt x="19" y="6322"/>
                  </a:cubicBezTo>
                  <a:lnTo>
                    <a:pt x="557" y="8019"/>
                  </a:lnTo>
                  <a:cubicBezTo>
                    <a:pt x="571" y="8069"/>
                    <a:pt x="619" y="8103"/>
                    <a:pt x="665" y="8103"/>
                  </a:cubicBezTo>
                  <a:cubicBezTo>
                    <a:pt x="679" y="8103"/>
                    <a:pt x="693" y="8100"/>
                    <a:pt x="705" y="8094"/>
                  </a:cubicBezTo>
                  <a:lnTo>
                    <a:pt x="1874" y="7732"/>
                  </a:lnTo>
                  <a:cubicBezTo>
                    <a:pt x="2106" y="8103"/>
                    <a:pt x="2394" y="8446"/>
                    <a:pt x="2718" y="8734"/>
                  </a:cubicBezTo>
                  <a:lnTo>
                    <a:pt x="2162" y="9819"/>
                  </a:lnTo>
                  <a:cubicBezTo>
                    <a:pt x="2125" y="9884"/>
                    <a:pt x="2152" y="9958"/>
                    <a:pt x="2208" y="9986"/>
                  </a:cubicBezTo>
                  <a:lnTo>
                    <a:pt x="3785" y="10802"/>
                  </a:lnTo>
                  <a:cubicBezTo>
                    <a:pt x="3803" y="10814"/>
                    <a:pt x="3823" y="10819"/>
                    <a:pt x="3843" y="10819"/>
                  </a:cubicBezTo>
                  <a:cubicBezTo>
                    <a:pt x="3888" y="10819"/>
                    <a:pt x="3933" y="10794"/>
                    <a:pt x="3952" y="10756"/>
                  </a:cubicBezTo>
                  <a:lnTo>
                    <a:pt x="4518" y="9671"/>
                  </a:lnTo>
                  <a:cubicBezTo>
                    <a:pt x="4853" y="9751"/>
                    <a:pt x="5194" y="9791"/>
                    <a:pt x="5541" y="9791"/>
                  </a:cubicBezTo>
                  <a:cubicBezTo>
                    <a:pt x="5636" y="9791"/>
                    <a:pt x="5731" y="9788"/>
                    <a:pt x="5826" y="9782"/>
                  </a:cubicBezTo>
                  <a:lnTo>
                    <a:pt x="6197" y="10951"/>
                  </a:lnTo>
                  <a:cubicBezTo>
                    <a:pt x="6216" y="10997"/>
                    <a:pt x="6262" y="11034"/>
                    <a:pt x="6308" y="11034"/>
                  </a:cubicBezTo>
                  <a:lnTo>
                    <a:pt x="6346" y="11034"/>
                  </a:lnTo>
                  <a:lnTo>
                    <a:pt x="8043" y="10496"/>
                  </a:lnTo>
                  <a:cubicBezTo>
                    <a:pt x="8099" y="10478"/>
                    <a:pt x="8136" y="10403"/>
                    <a:pt x="8117" y="10338"/>
                  </a:cubicBezTo>
                  <a:lnTo>
                    <a:pt x="7756" y="9170"/>
                  </a:lnTo>
                  <a:cubicBezTo>
                    <a:pt x="8127" y="8947"/>
                    <a:pt x="8461" y="8659"/>
                    <a:pt x="8757" y="8335"/>
                  </a:cubicBezTo>
                  <a:lnTo>
                    <a:pt x="9843" y="8891"/>
                  </a:lnTo>
                  <a:cubicBezTo>
                    <a:pt x="9859" y="8902"/>
                    <a:pt x="9879" y="8907"/>
                    <a:pt x="9898" y="8907"/>
                  </a:cubicBezTo>
                  <a:cubicBezTo>
                    <a:pt x="9911" y="8907"/>
                    <a:pt x="9924" y="8904"/>
                    <a:pt x="9936" y="8901"/>
                  </a:cubicBezTo>
                  <a:cubicBezTo>
                    <a:pt x="9963" y="8891"/>
                    <a:pt x="9991" y="8873"/>
                    <a:pt x="10010" y="8845"/>
                  </a:cubicBezTo>
                  <a:lnTo>
                    <a:pt x="10826" y="7268"/>
                  </a:lnTo>
                  <a:cubicBezTo>
                    <a:pt x="10854" y="7212"/>
                    <a:pt x="10835" y="7138"/>
                    <a:pt x="10771" y="7101"/>
                  </a:cubicBezTo>
                  <a:lnTo>
                    <a:pt x="9685" y="6535"/>
                  </a:lnTo>
                  <a:cubicBezTo>
                    <a:pt x="9787" y="6108"/>
                    <a:pt x="9824" y="5672"/>
                    <a:pt x="9806" y="5227"/>
                  </a:cubicBezTo>
                  <a:lnTo>
                    <a:pt x="10965" y="4856"/>
                  </a:lnTo>
                  <a:cubicBezTo>
                    <a:pt x="10993" y="4847"/>
                    <a:pt x="11021" y="4828"/>
                    <a:pt x="11040" y="4800"/>
                  </a:cubicBezTo>
                  <a:cubicBezTo>
                    <a:pt x="11049" y="4773"/>
                    <a:pt x="11058" y="4735"/>
                    <a:pt x="11049" y="4708"/>
                  </a:cubicBezTo>
                  <a:lnTo>
                    <a:pt x="10511" y="3019"/>
                  </a:lnTo>
                  <a:cubicBezTo>
                    <a:pt x="10495" y="2966"/>
                    <a:pt x="10442" y="2931"/>
                    <a:pt x="10393" y="2931"/>
                  </a:cubicBezTo>
                  <a:cubicBezTo>
                    <a:pt x="10382" y="2931"/>
                    <a:pt x="10372" y="2933"/>
                    <a:pt x="10362" y="2936"/>
                  </a:cubicBezTo>
                  <a:lnTo>
                    <a:pt x="9193" y="3307"/>
                  </a:lnTo>
                  <a:cubicBezTo>
                    <a:pt x="8962" y="2926"/>
                    <a:pt x="8674" y="2592"/>
                    <a:pt x="8349" y="2296"/>
                  </a:cubicBezTo>
                  <a:lnTo>
                    <a:pt x="8906" y="1210"/>
                  </a:lnTo>
                  <a:cubicBezTo>
                    <a:pt x="8943" y="1155"/>
                    <a:pt x="8915" y="1080"/>
                    <a:pt x="8860" y="1053"/>
                  </a:cubicBezTo>
                  <a:lnTo>
                    <a:pt x="7282" y="227"/>
                  </a:lnTo>
                  <a:cubicBezTo>
                    <a:pt x="7263" y="220"/>
                    <a:pt x="7238" y="214"/>
                    <a:pt x="7216" y="214"/>
                  </a:cubicBezTo>
                  <a:cubicBezTo>
                    <a:pt x="7207" y="214"/>
                    <a:pt x="7198" y="215"/>
                    <a:pt x="7190" y="218"/>
                  </a:cubicBezTo>
                  <a:cubicBezTo>
                    <a:pt x="7162" y="227"/>
                    <a:pt x="7134" y="255"/>
                    <a:pt x="7115" y="283"/>
                  </a:cubicBezTo>
                  <a:lnTo>
                    <a:pt x="6550" y="1368"/>
                  </a:lnTo>
                  <a:cubicBezTo>
                    <a:pt x="6205" y="1286"/>
                    <a:pt x="5854" y="1239"/>
                    <a:pt x="5497" y="1239"/>
                  </a:cubicBezTo>
                  <a:cubicBezTo>
                    <a:pt x="5412" y="1239"/>
                    <a:pt x="5327" y="1242"/>
                    <a:pt x="5242" y="1247"/>
                  </a:cubicBezTo>
                  <a:lnTo>
                    <a:pt x="4871" y="88"/>
                  </a:lnTo>
                  <a:cubicBezTo>
                    <a:pt x="4861" y="60"/>
                    <a:pt x="4843" y="32"/>
                    <a:pt x="4815" y="14"/>
                  </a:cubicBezTo>
                  <a:cubicBezTo>
                    <a:pt x="4795" y="7"/>
                    <a:pt x="4771" y="0"/>
                    <a:pt x="4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1" name="Google Shape;1171;p25"/>
          <p:cNvGrpSpPr/>
          <p:nvPr/>
        </p:nvGrpSpPr>
        <p:grpSpPr>
          <a:xfrm>
            <a:off x="6959933" y="2357479"/>
            <a:ext cx="1298848" cy="1015848"/>
            <a:chOff x="781983" y="2939892"/>
            <a:chExt cx="1298848" cy="1015848"/>
          </a:xfrm>
        </p:grpSpPr>
        <p:sp>
          <p:nvSpPr>
            <p:cNvPr id="1172" name="Google Shape;1172;p25"/>
            <p:cNvSpPr/>
            <p:nvPr/>
          </p:nvSpPr>
          <p:spPr>
            <a:xfrm>
              <a:off x="786411" y="3238660"/>
              <a:ext cx="998615" cy="711847"/>
            </a:xfrm>
            <a:custGeom>
              <a:rect b="b" l="l" r="r" t="t"/>
              <a:pathLst>
                <a:path extrusionOk="0" h="8842" w="12404">
                  <a:moveTo>
                    <a:pt x="233" y="1"/>
                  </a:moveTo>
                  <a:cubicBezTo>
                    <a:pt x="103" y="1"/>
                    <a:pt x="1" y="103"/>
                    <a:pt x="1" y="232"/>
                  </a:cubicBezTo>
                  <a:lnTo>
                    <a:pt x="1" y="8609"/>
                  </a:lnTo>
                  <a:cubicBezTo>
                    <a:pt x="1" y="8739"/>
                    <a:pt x="103" y="8841"/>
                    <a:pt x="233" y="8841"/>
                  </a:cubicBezTo>
                  <a:lnTo>
                    <a:pt x="12181" y="8841"/>
                  </a:lnTo>
                  <a:cubicBezTo>
                    <a:pt x="12302" y="8841"/>
                    <a:pt x="12404" y="8739"/>
                    <a:pt x="12404" y="8609"/>
                  </a:cubicBezTo>
                  <a:lnTo>
                    <a:pt x="12404" y="232"/>
                  </a:lnTo>
                  <a:cubicBezTo>
                    <a:pt x="12404" y="103"/>
                    <a:pt x="12302" y="1"/>
                    <a:pt x="12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5"/>
            <p:cNvSpPr/>
            <p:nvPr/>
          </p:nvSpPr>
          <p:spPr>
            <a:xfrm>
              <a:off x="781983" y="3234151"/>
              <a:ext cx="1008276" cy="721589"/>
            </a:xfrm>
            <a:custGeom>
              <a:rect b="b" l="l" r="r" t="t"/>
              <a:pathLst>
                <a:path extrusionOk="0" h="8963" w="12524">
                  <a:moveTo>
                    <a:pt x="12236" y="112"/>
                  </a:moveTo>
                  <a:cubicBezTo>
                    <a:pt x="12329" y="112"/>
                    <a:pt x="12403" y="196"/>
                    <a:pt x="12403" y="288"/>
                  </a:cubicBezTo>
                  <a:lnTo>
                    <a:pt x="12403" y="8675"/>
                  </a:lnTo>
                  <a:cubicBezTo>
                    <a:pt x="12403" y="8767"/>
                    <a:pt x="12329" y="8842"/>
                    <a:pt x="12236" y="8842"/>
                  </a:cubicBezTo>
                  <a:lnTo>
                    <a:pt x="288" y="8842"/>
                  </a:lnTo>
                  <a:cubicBezTo>
                    <a:pt x="186" y="8842"/>
                    <a:pt x="111" y="8767"/>
                    <a:pt x="111" y="8675"/>
                  </a:cubicBezTo>
                  <a:lnTo>
                    <a:pt x="111" y="288"/>
                  </a:lnTo>
                  <a:cubicBezTo>
                    <a:pt x="111" y="196"/>
                    <a:pt x="186" y="112"/>
                    <a:pt x="288" y="112"/>
                  </a:cubicBezTo>
                  <a:close/>
                  <a:moveTo>
                    <a:pt x="288" y="1"/>
                  </a:moveTo>
                  <a:cubicBezTo>
                    <a:pt x="121" y="1"/>
                    <a:pt x="0" y="131"/>
                    <a:pt x="0" y="288"/>
                  </a:cubicBezTo>
                  <a:lnTo>
                    <a:pt x="0" y="8665"/>
                  </a:lnTo>
                  <a:cubicBezTo>
                    <a:pt x="0" y="8832"/>
                    <a:pt x="121" y="8962"/>
                    <a:pt x="288" y="8962"/>
                  </a:cubicBezTo>
                  <a:lnTo>
                    <a:pt x="12236" y="8962"/>
                  </a:lnTo>
                  <a:cubicBezTo>
                    <a:pt x="12394" y="8962"/>
                    <a:pt x="12524" y="8832"/>
                    <a:pt x="12524" y="8665"/>
                  </a:cubicBezTo>
                  <a:lnTo>
                    <a:pt x="12524" y="288"/>
                  </a:lnTo>
                  <a:cubicBezTo>
                    <a:pt x="12524" y="131"/>
                    <a:pt x="12394" y="1"/>
                    <a:pt x="12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5"/>
            <p:cNvSpPr/>
            <p:nvPr/>
          </p:nvSpPr>
          <p:spPr>
            <a:xfrm>
              <a:off x="842445" y="3184880"/>
              <a:ext cx="998615" cy="120359"/>
            </a:xfrm>
            <a:custGeom>
              <a:rect b="b" l="l" r="r" t="t"/>
              <a:pathLst>
                <a:path extrusionOk="0" h="1495" w="12404">
                  <a:moveTo>
                    <a:pt x="270" y="1"/>
                  </a:moveTo>
                  <a:cubicBezTo>
                    <a:pt x="121" y="1"/>
                    <a:pt x="0" y="121"/>
                    <a:pt x="0" y="270"/>
                  </a:cubicBezTo>
                  <a:lnTo>
                    <a:pt x="0" y="1494"/>
                  </a:lnTo>
                  <a:lnTo>
                    <a:pt x="12403" y="1494"/>
                  </a:lnTo>
                  <a:lnTo>
                    <a:pt x="12403" y="353"/>
                  </a:lnTo>
                  <a:cubicBezTo>
                    <a:pt x="12403" y="158"/>
                    <a:pt x="12246" y="1"/>
                    <a:pt x="120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25"/>
            <p:cNvSpPr/>
            <p:nvPr/>
          </p:nvSpPr>
          <p:spPr>
            <a:xfrm>
              <a:off x="837937" y="3180371"/>
              <a:ext cx="1007632" cy="129295"/>
            </a:xfrm>
            <a:custGeom>
              <a:rect b="b" l="l" r="r" t="t"/>
              <a:pathLst>
                <a:path extrusionOk="0" h="1606" w="12516">
                  <a:moveTo>
                    <a:pt x="12107" y="112"/>
                  </a:moveTo>
                  <a:cubicBezTo>
                    <a:pt x="12274" y="112"/>
                    <a:pt x="12404" y="251"/>
                    <a:pt x="12404" y="409"/>
                  </a:cubicBezTo>
                  <a:lnTo>
                    <a:pt x="12404" y="1485"/>
                  </a:lnTo>
                  <a:lnTo>
                    <a:pt x="112" y="1485"/>
                  </a:lnTo>
                  <a:lnTo>
                    <a:pt x="112" y="326"/>
                  </a:lnTo>
                  <a:cubicBezTo>
                    <a:pt x="112" y="214"/>
                    <a:pt x="205" y="112"/>
                    <a:pt x="326" y="112"/>
                  </a:cubicBezTo>
                  <a:close/>
                  <a:moveTo>
                    <a:pt x="326" y="1"/>
                  </a:moveTo>
                  <a:cubicBezTo>
                    <a:pt x="149" y="1"/>
                    <a:pt x="1" y="149"/>
                    <a:pt x="1" y="335"/>
                  </a:cubicBezTo>
                  <a:lnTo>
                    <a:pt x="1" y="1606"/>
                  </a:lnTo>
                  <a:lnTo>
                    <a:pt x="12515" y="1606"/>
                  </a:lnTo>
                  <a:lnTo>
                    <a:pt x="12515" y="409"/>
                  </a:lnTo>
                  <a:cubicBezTo>
                    <a:pt x="12515" y="186"/>
                    <a:pt x="12330" y="1"/>
                    <a:pt x="1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25"/>
            <p:cNvSpPr/>
            <p:nvPr/>
          </p:nvSpPr>
          <p:spPr>
            <a:xfrm>
              <a:off x="950731" y="3219982"/>
              <a:ext cx="45648" cy="46372"/>
            </a:xfrm>
            <a:custGeom>
              <a:rect b="b" l="l" r="r" t="t"/>
              <a:pathLst>
                <a:path extrusionOk="0" h="576" w="567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86" y="464"/>
                    <a:pt x="112" y="390"/>
                    <a:pt x="112" y="288"/>
                  </a:cubicBezTo>
                  <a:cubicBezTo>
                    <a:pt x="112" y="195"/>
                    <a:pt x="186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21" y="1"/>
                    <a:pt x="1" y="130"/>
                    <a:pt x="1" y="288"/>
                  </a:cubicBezTo>
                  <a:cubicBezTo>
                    <a:pt x="1" y="455"/>
                    <a:pt x="130" y="576"/>
                    <a:pt x="288" y="576"/>
                  </a:cubicBezTo>
                  <a:cubicBezTo>
                    <a:pt x="446" y="576"/>
                    <a:pt x="566" y="446"/>
                    <a:pt x="566" y="288"/>
                  </a:cubicBezTo>
                  <a:cubicBezTo>
                    <a:pt x="566" y="130"/>
                    <a:pt x="437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5"/>
            <p:cNvSpPr/>
            <p:nvPr/>
          </p:nvSpPr>
          <p:spPr>
            <a:xfrm>
              <a:off x="1022465" y="3219982"/>
              <a:ext cx="46372" cy="46372"/>
            </a:xfrm>
            <a:custGeom>
              <a:rect b="b" l="l" r="r" t="t"/>
              <a:pathLst>
                <a:path extrusionOk="0" h="576" w="576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5"/>
            <p:cNvSpPr/>
            <p:nvPr/>
          </p:nvSpPr>
          <p:spPr>
            <a:xfrm>
              <a:off x="879077" y="3219982"/>
              <a:ext cx="46372" cy="46372"/>
            </a:xfrm>
            <a:custGeom>
              <a:rect b="b" l="l" r="r" t="t"/>
              <a:pathLst>
                <a:path extrusionOk="0" h="576" w="576">
                  <a:moveTo>
                    <a:pt x="288" y="121"/>
                  </a:moveTo>
                  <a:cubicBezTo>
                    <a:pt x="380" y="121"/>
                    <a:pt x="455" y="195"/>
                    <a:pt x="455" y="288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25"/>
            <p:cNvSpPr/>
            <p:nvPr/>
          </p:nvSpPr>
          <p:spPr>
            <a:xfrm>
              <a:off x="841721" y="3305160"/>
              <a:ext cx="999340" cy="587061"/>
            </a:xfrm>
            <a:custGeom>
              <a:rect b="b" l="l" r="r" t="t"/>
              <a:pathLst>
                <a:path extrusionOk="0" h="7292" w="12413">
                  <a:moveTo>
                    <a:pt x="47" y="0"/>
                  </a:moveTo>
                  <a:cubicBezTo>
                    <a:pt x="19" y="0"/>
                    <a:pt x="0" y="19"/>
                    <a:pt x="0" y="37"/>
                  </a:cubicBezTo>
                  <a:lnTo>
                    <a:pt x="0" y="7245"/>
                  </a:lnTo>
                  <a:cubicBezTo>
                    <a:pt x="0" y="7273"/>
                    <a:pt x="19" y="7292"/>
                    <a:pt x="47" y="7292"/>
                  </a:cubicBezTo>
                  <a:lnTo>
                    <a:pt x="12366" y="7292"/>
                  </a:lnTo>
                  <a:cubicBezTo>
                    <a:pt x="12394" y="7292"/>
                    <a:pt x="12412" y="7273"/>
                    <a:pt x="12412" y="7245"/>
                  </a:cubicBezTo>
                  <a:lnTo>
                    <a:pt x="12412" y="37"/>
                  </a:lnTo>
                  <a:cubicBezTo>
                    <a:pt x="12412" y="19"/>
                    <a:pt x="12394" y="0"/>
                    <a:pt x="123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25"/>
            <p:cNvSpPr/>
            <p:nvPr/>
          </p:nvSpPr>
          <p:spPr>
            <a:xfrm>
              <a:off x="837212" y="3299927"/>
              <a:ext cx="1008356" cy="596802"/>
            </a:xfrm>
            <a:custGeom>
              <a:rect b="b" l="l" r="r" t="t"/>
              <a:pathLst>
                <a:path extrusionOk="0" h="7413" w="12525">
                  <a:moveTo>
                    <a:pt x="12403" y="121"/>
                  </a:moveTo>
                  <a:lnTo>
                    <a:pt x="12403" y="7292"/>
                  </a:lnTo>
                  <a:lnTo>
                    <a:pt x="112" y="7292"/>
                  </a:lnTo>
                  <a:lnTo>
                    <a:pt x="112" y="121"/>
                  </a:lnTo>
                  <a:close/>
                  <a:moveTo>
                    <a:pt x="103" y="0"/>
                  </a:moveTo>
                  <a:cubicBezTo>
                    <a:pt x="47" y="0"/>
                    <a:pt x="1" y="47"/>
                    <a:pt x="1" y="102"/>
                  </a:cubicBezTo>
                  <a:lnTo>
                    <a:pt x="1" y="7310"/>
                  </a:lnTo>
                  <a:cubicBezTo>
                    <a:pt x="1" y="7366"/>
                    <a:pt x="47" y="7412"/>
                    <a:pt x="103" y="7412"/>
                  </a:cubicBezTo>
                  <a:lnTo>
                    <a:pt x="12422" y="7412"/>
                  </a:lnTo>
                  <a:cubicBezTo>
                    <a:pt x="12478" y="7412"/>
                    <a:pt x="12524" y="7366"/>
                    <a:pt x="12524" y="7310"/>
                  </a:cubicBezTo>
                  <a:lnTo>
                    <a:pt x="12524" y="102"/>
                  </a:lnTo>
                  <a:cubicBezTo>
                    <a:pt x="12524" y="47"/>
                    <a:pt x="12478" y="0"/>
                    <a:pt x="12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5"/>
            <p:cNvSpPr/>
            <p:nvPr/>
          </p:nvSpPr>
          <p:spPr>
            <a:xfrm>
              <a:off x="1256989" y="3442589"/>
              <a:ext cx="458571" cy="9017"/>
            </a:xfrm>
            <a:custGeom>
              <a:rect b="b" l="l" r="r" t="t"/>
              <a:pathLst>
                <a:path extrusionOk="0" h="112" w="5696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1"/>
                    <a:pt x="56" y="111"/>
                  </a:cubicBezTo>
                  <a:lnTo>
                    <a:pt x="5631" y="111"/>
                  </a:lnTo>
                  <a:cubicBezTo>
                    <a:pt x="5668" y="111"/>
                    <a:pt x="5696" y="93"/>
                    <a:pt x="5696" y="56"/>
                  </a:cubicBezTo>
                  <a:cubicBezTo>
                    <a:pt x="5696" y="28"/>
                    <a:pt x="5668" y="0"/>
                    <a:pt x="56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5"/>
            <p:cNvSpPr/>
            <p:nvPr/>
          </p:nvSpPr>
          <p:spPr>
            <a:xfrm>
              <a:off x="1256989" y="3510538"/>
              <a:ext cx="167375" cy="9741"/>
            </a:xfrm>
            <a:custGeom>
              <a:rect b="b" l="l" r="r" t="t"/>
              <a:pathLst>
                <a:path extrusionOk="0" h="121" w="2079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013" y="121"/>
                  </a:lnTo>
                  <a:cubicBezTo>
                    <a:pt x="2050" y="121"/>
                    <a:pt x="2078" y="93"/>
                    <a:pt x="2078" y="56"/>
                  </a:cubicBezTo>
                  <a:cubicBezTo>
                    <a:pt x="2078" y="28"/>
                    <a:pt x="2050" y="0"/>
                    <a:pt x="2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25"/>
            <p:cNvSpPr/>
            <p:nvPr/>
          </p:nvSpPr>
          <p:spPr>
            <a:xfrm>
              <a:off x="1479518" y="3510538"/>
              <a:ext cx="200947" cy="9741"/>
            </a:xfrm>
            <a:custGeom>
              <a:rect b="b" l="l" r="r" t="t"/>
              <a:pathLst>
                <a:path extrusionOk="0" h="121" w="2496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2440" y="121"/>
                  </a:lnTo>
                  <a:cubicBezTo>
                    <a:pt x="2468" y="121"/>
                    <a:pt x="2496" y="93"/>
                    <a:pt x="2496" y="56"/>
                  </a:cubicBezTo>
                  <a:cubicBezTo>
                    <a:pt x="2496" y="28"/>
                    <a:pt x="2468" y="0"/>
                    <a:pt x="2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25"/>
            <p:cNvSpPr/>
            <p:nvPr/>
          </p:nvSpPr>
          <p:spPr>
            <a:xfrm>
              <a:off x="1256989" y="3717365"/>
              <a:ext cx="297314" cy="9097"/>
            </a:xfrm>
            <a:custGeom>
              <a:rect b="b" l="l" r="r" t="t"/>
              <a:pathLst>
                <a:path extrusionOk="0" h="113" w="3693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3637" y="112"/>
                  </a:lnTo>
                  <a:cubicBezTo>
                    <a:pt x="3664" y="112"/>
                    <a:pt x="3692" y="94"/>
                    <a:pt x="3692" y="57"/>
                  </a:cubicBezTo>
                  <a:cubicBezTo>
                    <a:pt x="3692" y="29"/>
                    <a:pt x="3664" y="1"/>
                    <a:pt x="3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25"/>
            <p:cNvSpPr/>
            <p:nvPr/>
          </p:nvSpPr>
          <p:spPr>
            <a:xfrm>
              <a:off x="1256989" y="3582191"/>
              <a:ext cx="462355" cy="9822"/>
            </a:xfrm>
            <a:custGeom>
              <a:rect b="b" l="l" r="r" t="t"/>
              <a:pathLst>
                <a:path extrusionOk="0" h="122" w="5743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5687" y="121"/>
                  </a:lnTo>
                  <a:cubicBezTo>
                    <a:pt x="5714" y="121"/>
                    <a:pt x="5742" y="94"/>
                    <a:pt x="5742" y="56"/>
                  </a:cubicBezTo>
                  <a:cubicBezTo>
                    <a:pt x="5742" y="29"/>
                    <a:pt x="5714" y="1"/>
                    <a:pt x="56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25"/>
            <p:cNvSpPr/>
            <p:nvPr/>
          </p:nvSpPr>
          <p:spPr>
            <a:xfrm>
              <a:off x="1256989" y="3650140"/>
              <a:ext cx="153125" cy="9822"/>
            </a:xfrm>
            <a:custGeom>
              <a:rect b="b" l="l" r="r" t="t"/>
              <a:pathLst>
                <a:path extrusionOk="0" h="122" w="1902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22"/>
                    <a:pt x="56" y="122"/>
                  </a:cubicBezTo>
                  <a:lnTo>
                    <a:pt x="1837" y="122"/>
                  </a:lnTo>
                  <a:cubicBezTo>
                    <a:pt x="1874" y="122"/>
                    <a:pt x="1902" y="94"/>
                    <a:pt x="1902" y="57"/>
                  </a:cubicBezTo>
                  <a:cubicBezTo>
                    <a:pt x="1902" y="29"/>
                    <a:pt x="1874" y="1"/>
                    <a:pt x="18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25"/>
            <p:cNvSpPr/>
            <p:nvPr/>
          </p:nvSpPr>
          <p:spPr>
            <a:xfrm>
              <a:off x="1444416" y="3650140"/>
              <a:ext cx="271149" cy="9822"/>
            </a:xfrm>
            <a:custGeom>
              <a:rect b="b" l="l" r="r" t="t"/>
              <a:pathLst>
                <a:path extrusionOk="0" h="122" w="3368">
                  <a:moveTo>
                    <a:pt x="65" y="1"/>
                  </a:moveTo>
                  <a:cubicBezTo>
                    <a:pt x="28" y="1"/>
                    <a:pt x="1" y="29"/>
                    <a:pt x="1" y="57"/>
                  </a:cubicBezTo>
                  <a:cubicBezTo>
                    <a:pt x="1" y="94"/>
                    <a:pt x="28" y="122"/>
                    <a:pt x="65" y="122"/>
                  </a:cubicBezTo>
                  <a:lnTo>
                    <a:pt x="3303" y="122"/>
                  </a:lnTo>
                  <a:cubicBezTo>
                    <a:pt x="3340" y="122"/>
                    <a:pt x="3368" y="94"/>
                    <a:pt x="3368" y="57"/>
                  </a:cubicBezTo>
                  <a:cubicBezTo>
                    <a:pt x="3368" y="29"/>
                    <a:pt x="3340" y="1"/>
                    <a:pt x="3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5"/>
            <p:cNvSpPr/>
            <p:nvPr/>
          </p:nvSpPr>
          <p:spPr>
            <a:xfrm>
              <a:off x="912650" y="3420127"/>
              <a:ext cx="298844" cy="298844"/>
            </a:xfrm>
            <a:custGeom>
              <a:rect b="b" l="l" r="r" t="t"/>
              <a:pathLst>
                <a:path extrusionOk="0" h="3712" w="3712">
                  <a:moveTo>
                    <a:pt x="1856" y="1"/>
                  </a:moveTo>
                  <a:cubicBezTo>
                    <a:pt x="835" y="1"/>
                    <a:pt x="0" y="826"/>
                    <a:pt x="0" y="1856"/>
                  </a:cubicBezTo>
                  <a:cubicBezTo>
                    <a:pt x="0" y="2877"/>
                    <a:pt x="835" y="3711"/>
                    <a:pt x="1856" y="3711"/>
                  </a:cubicBezTo>
                  <a:cubicBezTo>
                    <a:pt x="2876" y="3711"/>
                    <a:pt x="3711" y="2877"/>
                    <a:pt x="3711" y="1856"/>
                  </a:cubicBez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5"/>
            <p:cNvSpPr/>
            <p:nvPr/>
          </p:nvSpPr>
          <p:spPr>
            <a:xfrm>
              <a:off x="908141" y="3415699"/>
              <a:ext cx="307780" cy="307780"/>
            </a:xfrm>
            <a:custGeom>
              <a:rect b="b" l="l" r="r" t="t"/>
              <a:pathLst>
                <a:path extrusionOk="0" h="3823" w="3823">
                  <a:moveTo>
                    <a:pt x="1856" y="121"/>
                  </a:moveTo>
                  <a:lnTo>
                    <a:pt x="1856" y="1911"/>
                  </a:lnTo>
                  <a:cubicBezTo>
                    <a:pt x="1856" y="1939"/>
                    <a:pt x="1884" y="1967"/>
                    <a:pt x="1912" y="1967"/>
                  </a:cubicBezTo>
                  <a:lnTo>
                    <a:pt x="3702" y="1967"/>
                  </a:lnTo>
                  <a:cubicBezTo>
                    <a:pt x="3674" y="2932"/>
                    <a:pt x="2886" y="3701"/>
                    <a:pt x="1912" y="3701"/>
                  </a:cubicBezTo>
                  <a:cubicBezTo>
                    <a:pt x="919" y="3701"/>
                    <a:pt x="121" y="2904"/>
                    <a:pt x="121" y="1911"/>
                  </a:cubicBezTo>
                  <a:cubicBezTo>
                    <a:pt x="121" y="937"/>
                    <a:pt x="891" y="149"/>
                    <a:pt x="1856" y="121"/>
                  </a:cubicBezTo>
                  <a:close/>
                  <a:moveTo>
                    <a:pt x="1912" y="0"/>
                  </a:moveTo>
                  <a:cubicBezTo>
                    <a:pt x="854" y="0"/>
                    <a:pt x="1" y="854"/>
                    <a:pt x="1" y="1911"/>
                  </a:cubicBezTo>
                  <a:cubicBezTo>
                    <a:pt x="1" y="2969"/>
                    <a:pt x="854" y="3822"/>
                    <a:pt x="1912" y="3822"/>
                  </a:cubicBezTo>
                  <a:cubicBezTo>
                    <a:pt x="2969" y="3822"/>
                    <a:pt x="3823" y="2959"/>
                    <a:pt x="3823" y="1911"/>
                  </a:cubicBezTo>
                  <a:cubicBezTo>
                    <a:pt x="3823" y="1874"/>
                    <a:pt x="3795" y="1855"/>
                    <a:pt x="3767" y="1855"/>
                  </a:cubicBezTo>
                  <a:lnTo>
                    <a:pt x="1967" y="1855"/>
                  </a:lnTo>
                  <a:lnTo>
                    <a:pt x="1967" y="56"/>
                  </a:lnTo>
                  <a:cubicBezTo>
                    <a:pt x="1967" y="28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5"/>
            <p:cNvSpPr/>
            <p:nvPr/>
          </p:nvSpPr>
          <p:spPr>
            <a:xfrm>
              <a:off x="899929" y="3422381"/>
              <a:ext cx="298119" cy="298039"/>
            </a:xfrm>
            <a:custGeom>
              <a:rect b="b" l="l" r="r" t="t"/>
              <a:pathLst>
                <a:path extrusionOk="0" h="3702" w="3703">
                  <a:moveTo>
                    <a:pt x="1856" y="1"/>
                  </a:moveTo>
                  <a:cubicBezTo>
                    <a:pt x="826" y="1"/>
                    <a:pt x="1" y="826"/>
                    <a:pt x="1" y="1847"/>
                  </a:cubicBezTo>
                  <a:cubicBezTo>
                    <a:pt x="1" y="2876"/>
                    <a:pt x="826" y="3702"/>
                    <a:pt x="1856" y="3702"/>
                  </a:cubicBezTo>
                  <a:cubicBezTo>
                    <a:pt x="2877" y="3702"/>
                    <a:pt x="3702" y="2876"/>
                    <a:pt x="3702" y="1847"/>
                  </a:cubicBez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5"/>
            <p:cNvSpPr/>
            <p:nvPr/>
          </p:nvSpPr>
          <p:spPr>
            <a:xfrm>
              <a:off x="895501" y="3417148"/>
              <a:ext cx="307780" cy="307780"/>
            </a:xfrm>
            <a:custGeom>
              <a:rect b="b" l="l" r="r" t="t"/>
              <a:pathLst>
                <a:path extrusionOk="0" h="3823" w="3823">
                  <a:moveTo>
                    <a:pt x="1846" y="121"/>
                  </a:moveTo>
                  <a:lnTo>
                    <a:pt x="1846" y="1977"/>
                  </a:lnTo>
                  <a:lnTo>
                    <a:pt x="3702" y="1977"/>
                  </a:lnTo>
                  <a:cubicBezTo>
                    <a:pt x="3674" y="2941"/>
                    <a:pt x="2876" y="3711"/>
                    <a:pt x="1911" y="3711"/>
                  </a:cubicBezTo>
                  <a:cubicBezTo>
                    <a:pt x="919" y="3711"/>
                    <a:pt x="111" y="2904"/>
                    <a:pt x="111" y="1912"/>
                  </a:cubicBezTo>
                  <a:cubicBezTo>
                    <a:pt x="111" y="947"/>
                    <a:pt x="891" y="149"/>
                    <a:pt x="1846" y="121"/>
                  </a:cubicBezTo>
                  <a:close/>
                  <a:moveTo>
                    <a:pt x="1911" y="1"/>
                  </a:moveTo>
                  <a:cubicBezTo>
                    <a:pt x="854" y="1"/>
                    <a:pt x="0" y="863"/>
                    <a:pt x="0" y="1912"/>
                  </a:cubicBezTo>
                  <a:cubicBezTo>
                    <a:pt x="0" y="2969"/>
                    <a:pt x="854" y="3823"/>
                    <a:pt x="1911" y="3823"/>
                  </a:cubicBezTo>
                  <a:cubicBezTo>
                    <a:pt x="2959" y="3823"/>
                    <a:pt x="3822" y="2969"/>
                    <a:pt x="3822" y="1912"/>
                  </a:cubicBezTo>
                  <a:lnTo>
                    <a:pt x="3822" y="1856"/>
                  </a:lnTo>
                  <a:lnTo>
                    <a:pt x="1967" y="185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25"/>
            <p:cNvSpPr/>
            <p:nvPr/>
          </p:nvSpPr>
          <p:spPr>
            <a:xfrm>
              <a:off x="1098627" y="3444038"/>
              <a:ext cx="74791" cy="74791"/>
            </a:xfrm>
            <a:custGeom>
              <a:rect b="b" l="l" r="r" t="t"/>
              <a:pathLst>
                <a:path extrusionOk="0" h="929" w="929">
                  <a:moveTo>
                    <a:pt x="0" y="1"/>
                  </a:moveTo>
                  <a:lnTo>
                    <a:pt x="0" y="928"/>
                  </a:lnTo>
                  <a:lnTo>
                    <a:pt x="928" y="928"/>
                  </a:lnTo>
                  <a:cubicBezTo>
                    <a:pt x="928" y="409"/>
                    <a:pt x="511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25"/>
            <p:cNvSpPr/>
            <p:nvPr/>
          </p:nvSpPr>
          <p:spPr>
            <a:xfrm>
              <a:off x="1094118" y="3438805"/>
              <a:ext cx="83728" cy="84452"/>
            </a:xfrm>
            <a:custGeom>
              <a:rect b="b" l="l" r="r" t="t"/>
              <a:pathLst>
                <a:path extrusionOk="0" h="1049" w="1040">
                  <a:moveTo>
                    <a:pt x="112" y="121"/>
                  </a:moveTo>
                  <a:cubicBezTo>
                    <a:pt x="548" y="149"/>
                    <a:pt x="891" y="502"/>
                    <a:pt x="928" y="928"/>
                  </a:cubicBezTo>
                  <a:lnTo>
                    <a:pt x="112" y="928"/>
                  </a:lnTo>
                  <a:lnTo>
                    <a:pt x="112" y="121"/>
                  </a:lnTo>
                  <a:close/>
                  <a:moveTo>
                    <a:pt x="1" y="1"/>
                  </a:moveTo>
                  <a:lnTo>
                    <a:pt x="1" y="1049"/>
                  </a:lnTo>
                  <a:lnTo>
                    <a:pt x="1040" y="1049"/>
                  </a:lnTo>
                  <a:lnTo>
                    <a:pt x="1040" y="993"/>
                  </a:lnTo>
                  <a:cubicBezTo>
                    <a:pt x="1040" y="446"/>
                    <a:pt x="604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5"/>
            <p:cNvSpPr/>
            <p:nvPr/>
          </p:nvSpPr>
          <p:spPr>
            <a:xfrm>
              <a:off x="1539981" y="2967184"/>
              <a:ext cx="514684" cy="462677"/>
            </a:xfrm>
            <a:custGeom>
              <a:rect b="b" l="l" r="r" t="t"/>
              <a:pathLst>
                <a:path extrusionOk="0" h="5747" w="6393">
                  <a:moveTo>
                    <a:pt x="3204" y="0"/>
                  </a:moveTo>
                  <a:cubicBezTo>
                    <a:pt x="1946" y="0"/>
                    <a:pt x="791" y="829"/>
                    <a:pt x="437" y="2092"/>
                  </a:cubicBezTo>
                  <a:cubicBezTo>
                    <a:pt x="1" y="3623"/>
                    <a:pt x="891" y="5209"/>
                    <a:pt x="2422" y="5636"/>
                  </a:cubicBezTo>
                  <a:cubicBezTo>
                    <a:pt x="2684" y="5711"/>
                    <a:pt x="2947" y="5747"/>
                    <a:pt x="3207" y="5747"/>
                  </a:cubicBezTo>
                  <a:cubicBezTo>
                    <a:pt x="4455" y="5747"/>
                    <a:pt x="5605" y="4918"/>
                    <a:pt x="5966" y="3651"/>
                  </a:cubicBezTo>
                  <a:cubicBezTo>
                    <a:pt x="6393" y="2129"/>
                    <a:pt x="5502" y="543"/>
                    <a:pt x="3981" y="107"/>
                  </a:cubicBezTo>
                  <a:cubicBezTo>
                    <a:pt x="3721" y="35"/>
                    <a:pt x="3460" y="0"/>
                    <a:pt x="3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5"/>
            <p:cNvSpPr/>
            <p:nvPr/>
          </p:nvSpPr>
          <p:spPr>
            <a:xfrm>
              <a:off x="1560913" y="2962354"/>
              <a:ext cx="472096" cy="472096"/>
            </a:xfrm>
            <a:custGeom>
              <a:rect b="b" l="l" r="r" t="t"/>
              <a:pathLst>
                <a:path extrusionOk="0" h="5864" w="5864">
                  <a:moveTo>
                    <a:pt x="2932" y="112"/>
                  </a:moveTo>
                  <a:cubicBezTo>
                    <a:pt x="4491" y="112"/>
                    <a:pt x="5752" y="1373"/>
                    <a:pt x="5752" y="2932"/>
                  </a:cubicBezTo>
                  <a:cubicBezTo>
                    <a:pt x="5752" y="4481"/>
                    <a:pt x="4491" y="5742"/>
                    <a:pt x="2932" y="5742"/>
                  </a:cubicBezTo>
                  <a:cubicBezTo>
                    <a:pt x="1383" y="5742"/>
                    <a:pt x="121" y="4481"/>
                    <a:pt x="121" y="2932"/>
                  </a:cubicBezTo>
                  <a:cubicBezTo>
                    <a:pt x="121" y="1373"/>
                    <a:pt x="1383" y="112"/>
                    <a:pt x="2932" y="112"/>
                  </a:cubicBezTo>
                  <a:close/>
                  <a:moveTo>
                    <a:pt x="2932" y="0"/>
                  </a:moveTo>
                  <a:cubicBezTo>
                    <a:pt x="1318" y="0"/>
                    <a:pt x="1" y="1317"/>
                    <a:pt x="1" y="2932"/>
                  </a:cubicBezTo>
                  <a:cubicBezTo>
                    <a:pt x="1" y="4546"/>
                    <a:pt x="1318" y="5863"/>
                    <a:pt x="2932" y="5863"/>
                  </a:cubicBezTo>
                  <a:cubicBezTo>
                    <a:pt x="4546" y="5863"/>
                    <a:pt x="5864" y="4546"/>
                    <a:pt x="5864" y="2932"/>
                  </a:cubicBezTo>
                  <a:cubicBezTo>
                    <a:pt x="5864" y="1317"/>
                    <a:pt x="4546" y="0"/>
                    <a:pt x="2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5"/>
            <p:cNvSpPr/>
            <p:nvPr/>
          </p:nvSpPr>
          <p:spPr>
            <a:xfrm>
              <a:off x="1555680" y="2944642"/>
              <a:ext cx="525150" cy="463079"/>
            </a:xfrm>
            <a:custGeom>
              <a:rect b="b" l="l" r="r" t="t"/>
              <a:pathLst>
                <a:path extrusionOk="0" h="5752" w="6523">
                  <a:moveTo>
                    <a:pt x="3267" y="1"/>
                  </a:moveTo>
                  <a:cubicBezTo>
                    <a:pt x="2132" y="1"/>
                    <a:pt x="1055" y="677"/>
                    <a:pt x="604" y="1797"/>
                  </a:cubicBezTo>
                  <a:cubicBezTo>
                    <a:pt x="1" y="3263"/>
                    <a:pt x="706" y="4942"/>
                    <a:pt x="2181" y="5536"/>
                  </a:cubicBezTo>
                  <a:cubicBezTo>
                    <a:pt x="2536" y="5682"/>
                    <a:pt x="2904" y="5751"/>
                    <a:pt x="3267" y="5751"/>
                  </a:cubicBezTo>
                  <a:cubicBezTo>
                    <a:pt x="4397" y="5751"/>
                    <a:pt x="5470" y="5076"/>
                    <a:pt x="5919" y="3959"/>
                  </a:cubicBezTo>
                  <a:cubicBezTo>
                    <a:pt x="6522" y="2493"/>
                    <a:pt x="5817" y="814"/>
                    <a:pt x="4342" y="211"/>
                  </a:cubicBezTo>
                  <a:cubicBezTo>
                    <a:pt x="3990" y="68"/>
                    <a:pt x="3625" y="1"/>
                    <a:pt x="3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5"/>
            <p:cNvSpPr/>
            <p:nvPr/>
          </p:nvSpPr>
          <p:spPr>
            <a:xfrm>
              <a:off x="1581846" y="2939892"/>
              <a:ext cx="472096" cy="472096"/>
            </a:xfrm>
            <a:custGeom>
              <a:rect b="b" l="l" r="r" t="t"/>
              <a:pathLst>
                <a:path extrusionOk="0" h="5864" w="5864">
                  <a:moveTo>
                    <a:pt x="2932" y="112"/>
                  </a:moveTo>
                  <a:cubicBezTo>
                    <a:pt x="4481" y="112"/>
                    <a:pt x="5752" y="1374"/>
                    <a:pt x="5743" y="2932"/>
                  </a:cubicBezTo>
                  <a:cubicBezTo>
                    <a:pt x="5743" y="4482"/>
                    <a:pt x="4481" y="5743"/>
                    <a:pt x="2932" y="5743"/>
                  </a:cubicBezTo>
                  <a:cubicBezTo>
                    <a:pt x="1383" y="5743"/>
                    <a:pt x="112" y="4482"/>
                    <a:pt x="112" y="2932"/>
                  </a:cubicBezTo>
                  <a:cubicBezTo>
                    <a:pt x="112" y="1374"/>
                    <a:pt x="1383" y="112"/>
                    <a:pt x="2932" y="112"/>
                  </a:cubicBezTo>
                  <a:close/>
                  <a:moveTo>
                    <a:pt x="2932" y="1"/>
                  </a:moveTo>
                  <a:cubicBezTo>
                    <a:pt x="1318" y="1"/>
                    <a:pt x="0" y="1309"/>
                    <a:pt x="0" y="2932"/>
                  </a:cubicBezTo>
                  <a:cubicBezTo>
                    <a:pt x="0" y="4546"/>
                    <a:pt x="1318" y="5864"/>
                    <a:pt x="2932" y="5864"/>
                  </a:cubicBezTo>
                  <a:cubicBezTo>
                    <a:pt x="4546" y="5864"/>
                    <a:pt x="5863" y="4546"/>
                    <a:pt x="5863" y="2932"/>
                  </a:cubicBezTo>
                  <a:cubicBezTo>
                    <a:pt x="5863" y="1309"/>
                    <a:pt x="4546" y="1"/>
                    <a:pt x="2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5"/>
            <p:cNvSpPr/>
            <p:nvPr/>
          </p:nvSpPr>
          <p:spPr>
            <a:xfrm>
              <a:off x="1655753" y="3061621"/>
              <a:ext cx="306331" cy="193540"/>
            </a:xfrm>
            <a:custGeom>
              <a:rect b="b" l="l" r="r" t="t"/>
              <a:pathLst>
                <a:path extrusionOk="0" h="2404" w="3805">
                  <a:moveTo>
                    <a:pt x="1949" y="1"/>
                  </a:moveTo>
                  <a:cubicBezTo>
                    <a:pt x="1476" y="1"/>
                    <a:pt x="1077" y="353"/>
                    <a:pt x="1003" y="808"/>
                  </a:cubicBezTo>
                  <a:lnTo>
                    <a:pt x="734" y="808"/>
                  </a:lnTo>
                  <a:cubicBezTo>
                    <a:pt x="325" y="808"/>
                    <a:pt x="1" y="1161"/>
                    <a:pt x="1" y="1606"/>
                  </a:cubicBezTo>
                  <a:cubicBezTo>
                    <a:pt x="1" y="2042"/>
                    <a:pt x="325" y="2404"/>
                    <a:pt x="734" y="2404"/>
                  </a:cubicBezTo>
                  <a:lnTo>
                    <a:pt x="3071" y="2404"/>
                  </a:lnTo>
                  <a:cubicBezTo>
                    <a:pt x="3480" y="2404"/>
                    <a:pt x="3804" y="2042"/>
                    <a:pt x="3804" y="1606"/>
                  </a:cubicBezTo>
                  <a:cubicBezTo>
                    <a:pt x="3804" y="1161"/>
                    <a:pt x="3480" y="808"/>
                    <a:pt x="3071" y="808"/>
                  </a:cubicBezTo>
                  <a:lnTo>
                    <a:pt x="2895" y="808"/>
                  </a:lnTo>
                  <a:cubicBezTo>
                    <a:pt x="2821" y="353"/>
                    <a:pt x="2431" y="1"/>
                    <a:pt x="19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5"/>
            <p:cNvSpPr/>
            <p:nvPr/>
          </p:nvSpPr>
          <p:spPr>
            <a:xfrm>
              <a:off x="1650520" y="3057193"/>
              <a:ext cx="315992" cy="202476"/>
            </a:xfrm>
            <a:custGeom>
              <a:rect b="b" l="l" r="r" t="t"/>
              <a:pathLst>
                <a:path extrusionOk="0" h="2515" w="3925">
                  <a:moveTo>
                    <a:pt x="2014" y="112"/>
                  </a:moveTo>
                  <a:cubicBezTo>
                    <a:pt x="2459" y="112"/>
                    <a:pt x="2830" y="436"/>
                    <a:pt x="2904" y="872"/>
                  </a:cubicBezTo>
                  <a:cubicBezTo>
                    <a:pt x="2914" y="900"/>
                    <a:pt x="2932" y="919"/>
                    <a:pt x="2960" y="919"/>
                  </a:cubicBezTo>
                  <a:lnTo>
                    <a:pt x="3136" y="919"/>
                  </a:lnTo>
                  <a:cubicBezTo>
                    <a:pt x="3507" y="919"/>
                    <a:pt x="3814" y="1253"/>
                    <a:pt x="3814" y="1661"/>
                  </a:cubicBezTo>
                  <a:cubicBezTo>
                    <a:pt x="3814" y="2069"/>
                    <a:pt x="3507" y="2403"/>
                    <a:pt x="3136" y="2403"/>
                  </a:cubicBezTo>
                  <a:lnTo>
                    <a:pt x="799" y="2403"/>
                  </a:lnTo>
                  <a:cubicBezTo>
                    <a:pt x="418" y="2403"/>
                    <a:pt x="121" y="2069"/>
                    <a:pt x="121" y="1661"/>
                  </a:cubicBezTo>
                  <a:cubicBezTo>
                    <a:pt x="121" y="1253"/>
                    <a:pt x="418" y="919"/>
                    <a:pt x="799" y="919"/>
                  </a:cubicBezTo>
                  <a:lnTo>
                    <a:pt x="1068" y="919"/>
                  </a:lnTo>
                  <a:cubicBezTo>
                    <a:pt x="1096" y="919"/>
                    <a:pt x="1123" y="900"/>
                    <a:pt x="1123" y="872"/>
                  </a:cubicBezTo>
                  <a:cubicBezTo>
                    <a:pt x="1198" y="436"/>
                    <a:pt x="1569" y="112"/>
                    <a:pt x="2014" y="112"/>
                  </a:cubicBezTo>
                  <a:close/>
                  <a:moveTo>
                    <a:pt x="2014" y="0"/>
                  </a:moveTo>
                  <a:cubicBezTo>
                    <a:pt x="1532" y="0"/>
                    <a:pt x="1123" y="334"/>
                    <a:pt x="1021" y="798"/>
                  </a:cubicBezTo>
                  <a:lnTo>
                    <a:pt x="789" y="798"/>
                  </a:lnTo>
                  <a:cubicBezTo>
                    <a:pt x="363" y="798"/>
                    <a:pt x="1" y="1188"/>
                    <a:pt x="1" y="1661"/>
                  </a:cubicBezTo>
                  <a:cubicBezTo>
                    <a:pt x="1" y="2134"/>
                    <a:pt x="353" y="2514"/>
                    <a:pt x="789" y="2514"/>
                  </a:cubicBezTo>
                  <a:lnTo>
                    <a:pt x="3136" y="2514"/>
                  </a:lnTo>
                  <a:cubicBezTo>
                    <a:pt x="3572" y="2514"/>
                    <a:pt x="3925" y="2134"/>
                    <a:pt x="3925" y="1661"/>
                  </a:cubicBezTo>
                  <a:cubicBezTo>
                    <a:pt x="3925" y="1188"/>
                    <a:pt x="3572" y="798"/>
                    <a:pt x="3136" y="798"/>
                  </a:cubicBezTo>
                  <a:lnTo>
                    <a:pt x="3007" y="798"/>
                  </a:lnTo>
                  <a:cubicBezTo>
                    <a:pt x="2904" y="334"/>
                    <a:pt x="2496" y="0"/>
                    <a:pt x="2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0" name="Google Shape;1200;p25"/>
          <p:cNvGrpSpPr/>
          <p:nvPr/>
        </p:nvGrpSpPr>
        <p:grpSpPr>
          <a:xfrm>
            <a:off x="6414297" y="1204526"/>
            <a:ext cx="1469314" cy="944106"/>
            <a:chOff x="5423018" y="1213448"/>
            <a:chExt cx="1203665" cy="773414"/>
          </a:xfrm>
        </p:grpSpPr>
        <p:sp>
          <p:nvSpPr>
            <p:cNvPr id="1201" name="Google Shape;1201;p25"/>
            <p:cNvSpPr/>
            <p:nvPr/>
          </p:nvSpPr>
          <p:spPr>
            <a:xfrm>
              <a:off x="6505138" y="1371577"/>
              <a:ext cx="121545" cy="121073"/>
            </a:xfrm>
            <a:custGeom>
              <a:rect b="b" l="l" r="r" t="t"/>
              <a:pathLst>
                <a:path extrusionOk="0" h="2052" w="2060">
                  <a:moveTo>
                    <a:pt x="1030" y="177"/>
                  </a:moveTo>
                  <a:lnTo>
                    <a:pt x="1318" y="715"/>
                  </a:lnTo>
                  <a:cubicBezTo>
                    <a:pt x="1327" y="725"/>
                    <a:pt x="1336" y="725"/>
                    <a:pt x="1346" y="734"/>
                  </a:cubicBezTo>
                  <a:lnTo>
                    <a:pt x="1874" y="1031"/>
                  </a:lnTo>
                  <a:lnTo>
                    <a:pt x="1346" y="1318"/>
                  </a:lnTo>
                  <a:cubicBezTo>
                    <a:pt x="1336" y="1318"/>
                    <a:pt x="1327" y="1328"/>
                    <a:pt x="1318" y="1337"/>
                  </a:cubicBezTo>
                  <a:lnTo>
                    <a:pt x="1030" y="1875"/>
                  </a:lnTo>
                  <a:lnTo>
                    <a:pt x="733" y="1337"/>
                  </a:lnTo>
                  <a:cubicBezTo>
                    <a:pt x="733" y="1328"/>
                    <a:pt x="724" y="1318"/>
                    <a:pt x="715" y="1318"/>
                  </a:cubicBezTo>
                  <a:lnTo>
                    <a:pt x="177" y="1021"/>
                  </a:lnTo>
                  <a:lnTo>
                    <a:pt x="715" y="734"/>
                  </a:lnTo>
                  <a:cubicBezTo>
                    <a:pt x="724" y="725"/>
                    <a:pt x="733" y="715"/>
                    <a:pt x="743" y="706"/>
                  </a:cubicBezTo>
                  <a:lnTo>
                    <a:pt x="1030" y="177"/>
                  </a:lnTo>
                  <a:close/>
                  <a:moveTo>
                    <a:pt x="1030" y="1"/>
                  </a:moveTo>
                  <a:cubicBezTo>
                    <a:pt x="1012" y="1"/>
                    <a:pt x="993" y="10"/>
                    <a:pt x="984" y="29"/>
                  </a:cubicBezTo>
                  <a:lnTo>
                    <a:pt x="641" y="641"/>
                  </a:lnTo>
                  <a:lnTo>
                    <a:pt x="28" y="975"/>
                  </a:lnTo>
                  <a:cubicBezTo>
                    <a:pt x="10" y="984"/>
                    <a:pt x="0" y="1003"/>
                    <a:pt x="0" y="1021"/>
                  </a:cubicBezTo>
                  <a:cubicBezTo>
                    <a:pt x="0" y="1040"/>
                    <a:pt x="10" y="1059"/>
                    <a:pt x="28" y="1077"/>
                  </a:cubicBezTo>
                  <a:lnTo>
                    <a:pt x="641" y="1411"/>
                  </a:lnTo>
                  <a:lnTo>
                    <a:pt x="975" y="2023"/>
                  </a:lnTo>
                  <a:cubicBezTo>
                    <a:pt x="984" y="2042"/>
                    <a:pt x="1002" y="2051"/>
                    <a:pt x="1030" y="2051"/>
                  </a:cubicBezTo>
                  <a:cubicBezTo>
                    <a:pt x="1049" y="2051"/>
                    <a:pt x="1067" y="2042"/>
                    <a:pt x="1077" y="2023"/>
                  </a:cubicBezTo>
                  <a:lnTo>
                    <a:pt x="1411" y="1411"/>
                  </a:lnTo>
                  <a:lnTo>
                    <a:pt x="2023" y="1077"/>
                  </a:lnTo>
                  <a:cubicBezTo>
                    <a:pt x="2041" y="1068"/>
                    <a:pt x="2060" y="1049"/>
                    <a:pt x="2060" y="1021"/>
                  </a:cubicBezTo>
                  <a:cubicBezTo>
                    <a:pt x="2060" y="1003"/>
                    <a:pt x="2041" y="984"/>
                    <a:pt x="2023" y="975"/>
                  </a:cubicBezTo>
                  <a:lnTo>
                    <a:pt x="1411" y="641"/>
                  </a:lnTo>
                  <a:lnTo>
                    <a:pt x="1086" y="29"/>
                  </a:lnTo>
                  <a:cubicBezTo>
                    <a:pt x="1067" y="10"/>
                    <a:pt x="1049" y="1"/>
                    <a:pt x="10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25"/>
            <p:cNvSpPr/>
            <p:nvPr/>
          </p:nvSpPr>
          <p:spPr>
            <a:xfrm>
              <a:off x="5489220" y="1480556"/>
              <a:ext cx="7198" cy="44370"/>
            </a:xfrm>
            <a:custGeom>
              <a:rect b="b" l="l" r="r" t="t"/>
              <a:pathLst>
                <a:path extrusionOk="0" h="752" w="122">
                  <a:moveTo>
                    <a:pt x="66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687"/>
                  </a:lnTo>
                  <a:cubicBezTo>
                    <a:pt x="1" y="724"/>
                    <a:pt x="29" y="751"/>
                    <a:pt x="66" y="751"/>
                  </a:cubicBezTo>
                  <a:cubicBezTo>
                    <a:pt x="94" y="751"/>
                    <a:pt x="122" y="724"/>
                    <a:pt x="122" y="687"/>
                  </a:cubicBezTo>
                  <a:lnTo>
                    <a:pt x="122" y="65"/>
                  </a:lnTo>
                  <a:cubicBezTo>
                    <a:pt x="122" y="28"/>
                    <a:pt x="9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5"/>
            <p:cNvSpPr/>
            <p:nvPr/>
          </p:nvSpPr>
          <p:spPr>
            <a:xfrm>
              <a:off x="5489220" y="1575787"/>
              <a:ext cx="7198" cy="44370"/>
            </a:xfrm>
            <a:custGeom>
              <a:rect b="b" l="l" r="r" t="t"/>
              <a:pathLst>
                <a:path extrusionOk="0" h="752" w="122">
                  <a:moveTo>
                    <a:pt x="66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687"/>
                  </a:lnTo>
                  <a:cubicBezTo>
                    <a:pt x="1" y="724"/>
                    <a:pt x="29" y="752"/>
                    <a:pt x="66" y="752"/>
                  </a:cubicBezTo>
                  <a:cubicBezTo>
                    <a:pt x="94" y="752"/>
                    <a:pt x="122" y="724"/>
                    <a:pt x="122" y="687"/>
                  </a:cubicBezTo>
                  <a:lnTo>
                    <a:pt x="122" y="65"/>
                  </a:lnTo>
                  <a:cubicBezTo>
                    <a:pt x="122" y="28"/>
                    <a:pt x="9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5"/>
            <p:cNvSpPr/>
            <p:nvPr/>
          </p:nvSpPr>
          <p:spPr>
            <a:xfrm>
              <a:off x="5518250" y="1546757"/>
              <a:ext cx="44370" cy="7198"/>
            </a:xfrm>
            <a:custGeom>
              <a:rect b="b" l="l" r="r" t="t"/>
              <a:pathLst>
                <a:path extrusionOk="0" h="122" w="752">
                  <a:moveTo>
                    <a:pt x="6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21"/>
                    <a:pt x="66" y="121"/>
                  </a:cubicBezTo>
                  <a:lnTo>
                    <a:pt x="696" y="121"/>
                  </a:lnTo>
                  <a:cubicBezTo>
                    <a:pt x="724" y="121"/>
                    <a:pt x="752" y="93"/>
                    <a:pt x="752" y="56"/>
                  </a:cubicBezTo>
                  <a:cubicBezTo>
                    <a:pt x="752" y="28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5"/>
            <p:cNvSpPr/>
            <p:nvPr/>
          </p:nvSpPr>
          <p:spPr>
            <a:xfrm>
              <a:off x="5423018" y="1546757"/>
              <a:ext cx="44370" cy="7198"/>
            </a:xfrm>
            <a:custGeom>
              <a:rect b="b" l="l" r="r" t="t"/>
              <a:pathLst>
                <a:path extrusionOk="0" h="122" w="752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687" y="121"/>
                  </a:lnTo>
                  <a:cubicBezTo>
                    <a:pt x="724" y="121"/>
                    <a:pt x="752" y="93"/>
                    <a:pt x="752" y="56"/>
                  </a:cubicBezTo>
                  <a:cubicBezTo>
                    <a:pt x="752" y="28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5"/>
            <p:cNvSpPr/>
            <p:nvPr/>
          </p:nvSpPr>
          <p:spPr>
            <a:xfrm>
              <a:off x="5446030" y="1570831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5"/>
            <p:cNvSpPr/>
            <p:nvPr/>
          </p:nvSpPr>
          <p:spPr>
            <a:xfrm>
              <a:off x="5442194" y="1567291"/>
              <a:ext cx="33985" cy="33159"/>
            </a:xfrm>
            <a:custGeom>
              <a:rect b="b" l="l" r="r" t="t"/>
              <a:pathLst>
                <a:path extrusionOk="0" h="562" w="576">
                  <a:moveTo>
                    <a:pt x="512" y="0"/>
                  </a:moveTo>
                  <a:cubicBezTo>
                    <a:pt x="496" y="0"/>
                    <a:pt x="483" y="5"/>
                    <a:pt x="473" y="14"/>
                  </a:cubicBezTo>
                  <a:lnTo>
                    <a:pt x="28" y="460"/>
                  </a:lnTo>
                  <a:cubicBezTo>
                    <a:pt x="0" y="487"/>
                    <a:pt x="0" y="525"/>
                    <a:pt x="28" y="543"/>
                  </a:cubicBezTo>
                  <a:cubicBezTo>
                    <a:pt x="37" y="562"/>
                    <a:pt x="47" y="562"/>
                    <a:pt x="65" y="562"/>
                  </a:cubicBezTo>
                  <a:cubicBezTo>
                    <a:pt x="84" y="562"/>
                    <a:pt x="93" y="562"/>
                    <a:pt x="111" y="543"/>
                  </a:cubicBezTo>
                  <a:lnTo>
                    <a:pt x="557" y="98"/>
                  </a:lnTo>
                  <a:cubicBezTo>
                    <a:pt x="575" y="79"/>
                    <a:pt x="575" y="42"/>
                    <a:pt x="557" y="14"/>
                  </a:cubicBezTo>
                  <a:cubicBezTo>
                    <a:pt x="543" y="5"/>
                    <a:pt x="527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5"/>
            <p:cNvSpPr/>
            <p:nvPr/>
          </p:nvSpPr>
          <p:spPr>
            <a:xfrm>
              <a:off x="5513352" y="1503508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5"/>
            <p:cNvSpPr/>
            <p:nvPr/>
          </p:nvSpPr>
          <p:spPr>
            <a:xfrm>
              <a:off x="5509517" y="1499968"/>
              <a:ext cx="33985" cy="33159"/>
            </a:xfrm>
            <a:custGeom>
              <a:rect b="b" l="l" r="r" t="t"/>
              <a:pathLst>
                <a:path extrusionOk="0" h="562" w="576">
                  <a:moveTo>
                    <a:pt x="512" y="0"/>
                  </a:moveTo>
                  <a:cubicBezTo>
                    <a:pt x="496" y="0"/>
                    <a:pt x="483" y="5"/>
                    <a:pt x="473" y="14"/>
                  </a:cubicBezTo>
                  <a:lnTo>
                    <a:pt x="28" y="460"/>
                  </a:lnTo>
                  <a:cubicBezTo>
                    <a:pt x="0" y="487"/>
                    <a:pt x="0" y="524"/>
                    <a:pt x="28" y="543"/>
                  </a:cubicBezTo>
                  <a:cubicBezTo>
                    <a:pt x="37" y="552"/>
                    <a:pt x="56" y="562"/>
                    <a:pt x="65" y="562"/>
                  </a:cubicBezTo>
                  <a:cubicBezTo>
                    <a:pt x="84" y="562"/>
                    <a:pt x="93" y="552"/>
                    <a:pt x="111" y="543"/>
                  </a:cubicBezTo>
                  <a:lnTo>
                    <a:pt x="557" y="98"/>
                  </a:lnTo>
                  <a:cubicBezTo>
                    <a:pt x="575" y="79"/>
                    <a:pt x="575" y="42"/>
                    <a:pt x="557" y="14"/>
                  </a:cubicBezTo>
                  <a:cubicBezTo>
                    <a:pt x="543" y="5"/>
                    <a:pt x="527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5"/>
            <p:cNvSpPr/>
            <p:nvPr/>
          </p:nvSpPr>
          <p:spPr>
            <a:xfrm>
              <a:off x="5446030" y="1503508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1"/>
                  </a:moveTo>
                  <a:lnTo>
                    <a:pt x="445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5"/>
            <p:cNvSpPr/>
            <p:nvPr/>
          </p:nvSpPr>
          <p:spPr>
            <a:xfrm>
              <a:off x="5442194" y="1499968"/>
              <a:ext cx="33985" cy="33159"/>
            </a:xfrm>
            <a:custGeom>
              <a:rect b="b" l="l" r="r" t="t"/>
              <a:pathLst>
                <a:path extrusionOk="0" h="562" w="576">
                  <a:moveTo>
                    <a:pt x="65" y="0"/>
                  </a:moveTo>
                  <a:cubicBezTo>
                    <a:pt x="51" y="0"/>
                    <a:pt x="37" y="5"/>
                    <a:pt x="28" y="14"/>
                  </a:cubicBezTo>
                  <a:cubicBezTo>
                    <a:pt x="0" y="42"/>
                    <a:pt x="0" y="79"/>
                    <a:pt x="28" y="98"/>
                  </a:cubicBezTo>
                  <a:lnTo>
                    <a:pt x="473" y="543"/>
                  </a:lnTo>
                  <a:cubicBezTo>
                    <a:pt x="483" y="552"/>
                    <a:pt x="492" y="562"/>
                    <a:pt x="510" y="562"/>
                  </a:cubicBezTo>
                  <a:cubicBezTo>
                    <a:pt x="529" y="562"/>
                    <a:pt x="538" y="552"/>
                    <a:pt x="547" y="543"/>
                  </a:cubicBezTo>
                  <a:cubicBezTo>
                    <a:pt x="575" y="524"/>
                    <a:pt x="575" y="487"/>
                    <a:pt x="547" y="460"/>
                  </a:cubicBezTo>
                  <a:lnTo>
                    <a:pt x="102" y="14"/>
                  </a:lnTo>
                  <a:cubicBezTo>
                    <a:pt x="93" y="5"/>
                    <a:pt x="79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5"/>
            <p:cNvSpPr/>
            <p:nvPr/>
          </p:nvSpPr>
          <p:spPr>
            <a:xfrm>
              <a:off x="5513352" y="1570831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1"/>
                  </a:moveTo>
                  <a:lnTo>
                    <a:pt x="445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5"/>
            <p:cNvSpPr/>
            <p:nvPr/>
          </p:nvSpPr>
          <p:spPr>
            <a:xfrm>
              <a:off x="5509517" y="1567291"/>
              <a:ext cx="33985" cy="33159"/>
            </a:xfrm>
            <a:custGeom>
              <a:rect b="b" l="l" r="r" t="t"/>
              <a:pathLst>
                <a:path extrusionOk="0" h="562" w="576">
                  <a:moveTo>
                    <a:pt x="66" y="0"/>
                  </a:moveTo>
                  <a:cubicBezTo>
                    <a:pt x="51" y="0"/>
                    <a:pt x="37" y="5"/>
                    <a:pt x="28" y="14"/>
                  </a:cubicBezTo>
                  <a:cubicBezTo>
                    <a:pt x="0" y="42"/>
                    <a:pt x="0" y="79"/>
                    <a:pt x="28" y="98"/>
                  </a:cubicBezTo>
                  <a:lnTo>
                    <a:pt x="473" y="543"/>
                  </a:lnTo>
                  <a:cubicBezTo>
                    <a:pt x="483" y="562"/>
                    <a:pt x="492" y="562"/>
                    <a:pt x="510" y="562"/>
                  </a:cubicBezTo>
                  <a:cubicBezTo>
                    <a:pt x="529" y="562"/>
                    <a:pt x="538" y="562"/>
                    <a:pt x="547" y="543"/>
                  </a:cubicBezTo>
                  <a:cubicBezTo>
                    <a:pt x="575" y="525"/>
                    <a:pt x="575" y="487"/>
                    <a:pt x="547" y="460"/>
                  </a:cubicBezTo>
                  <a:lnTo>
                    <a:pt x="111" y="14"/>
                  </a:lnTo>
                  <a:cubicBezTo>
                    <a:pt x="98" y="5"/>
                    <a:pt x="81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5"/>
            <p:cNvSpPr/>
            <p:nvPr/>
          </p:nvSpPr>
          <p:spPr>
            <a:xfrm>
              <a:off x="6401705" y="1879536"/>
              <a:ext cx="52571" cy="52040"/>
            </a:xfrm>
            <a:custGeom>
              <a:rect b="b" l="l" r="r" t="t"/>
              <a:pathLst>
                <a:path extrusionOk="0" h="882" w="891">
                  <a:moveTo>
                    <a:pt x="445" y="112"/>
                  </a:moveTo>
                  <a:cubicBezTo>
                    <a:pt x="631" y="112"/>
                    <a:pt x="770" y="260"/>
                    <a:pt x="770" y="446"/>
                  </a:cubicBezTo>
                  <a:cubicBezTo>
                    <a:pt x="770" y="622"/>
                    <a:pt x="631" y="771"/>
                    <a:pt x="445" y="771"/>
                  </a:cubicBezTo>
                  <a:cubicBezTo>
                    <a:pt x="269" y="771"/>
                    <a:pt x="121" y="622"/>
                    <a:pt x="121" y="446"/>
                  </a:cubicBezTo>
                  <a:cubicBezTo>
                    <a:pt x="121" y="260"/>
                    <a:pt x="269" y="112"/>
                    <a:pt x="445" y="112"/>
                  </a:cubicBezTo>
                  <a:close/>
                  <a:moveTo>
                    <a:pt x="445" y="1"/>
                  </a:moveTo>
                  <a:cubicBezTo>
                    <a:pt x="204" y="1"/>
                    <a:pt x="0" y="196"/>
                    <a:pt x="0" y="446"/>
                  </a:cubicBezTo>
                  <a:cubicBezTo>
                    <a:pt x="0" y="687"/>
                    <a:pt x="204" y="882"/>
                    <a:pt x="445" y="882"/>
                  </a:cubicBezTo>
                  <a:cubicBezTo>
                    <a:pt x="696" y="882"/>
                    <a:pt x="891" y="687"/>
                    <a:pt x="891" y="446"/>
                  </a:cubicBezTo>
                  <a:cubicBezTo>
                    <a:pt x="891" y="196"/>
                    <a:pt x="687" y="1"/>
                    <a:pt x="4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5"/>
            <p:cNvSpPr/>
            <p:nvPr/>
          </p:nvSpPr>
          <p:spPr>
            <a:xfrm>
              <a:off x="5649591" y="1243540"/>
              <a:ext cx="33454" cy="32864"/>
            </a:xfrm>
            <a:custGeom>
              <a:rect b="b" l="l" r="r" t="t"/>
              <a:pathLst>
                <a:path extrusionOk="0" h="557" w="567">
                  <a:moveTo>
                    <a:pt x="289" y="112"/>
                  </a:moveTo>
                  <a:cubicBezTo>
                    <a:pt x="381" y="112"/>
                    <a:pt x="456" y="186"/>
                    <a:pt x="456" y="279"/>
                  </a:cubicBezTo>
                  <a:cubicBezTo>
                    <a:pt x="456" y="371"/>
                    <a:pt x="381" y="446"/>
                    <a:pt x="289" y="446"/>
                  </a:cubicBezTo>
                  <a:cubicBezTo>
                    <a:pt x="196" y="446"/>
                    <a:pt x="122" y="371"/>
                    <a:pt x="122" y="279"/>
                  </a:cubicBezTo>
                  <a:cubicBezTo>
                    <a:pt x="122" y="186"/>
                    <a:pt x="196" y="112"/>
                    <a:pt x="289" y="112"/>
                  </a:cubicBezTo>
                  <a:close/>
                  <a:moveTo>
                    <a:pt x="289" y="0"/>
                  </a:moveTo>
                  <a:cubicBezTo>
                    <a:pt x="131" y="0"/>
                    <a:pt x="1" y="121"/>
                    <a:pt x="1" y="279"/>
                  </a:cubicBezTo>
                  <a:cubicBezTo>
                    <a:pt x="1" y="436"/>
                    <a:pt x="131" y="557"/>
                    <a:pt x="289" y="557"/>
                  </a:cubicBezTo>
                  <a:cubicBezTo>
                    <a:pt x="437" y="557"/>
                    <a:pt x="567" y="436"/>
                    <a:pt x="567" y="279"/>
                  </a:cubicBezTo>
                  <a:cubicBezTo>
                    <a:pt x="567" y="121"/>
                    <a:pt x="437" y="0"/>
                    <a:pt x="2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5"/>
            <p:cNvSpPr/>
            <p:nvPr/>
          </p:nvSpPr>
          <p:spPr>
            <a:xfrm>
              <a:off x="5647408" y="1634318"/>
              <a:ext cx="784969" cy="105142"/>
            </a:xfrm>
            <a:custGeom>
              <a:rect b="b" l="l" r="r" t="t"/>
              <a:pathLst>
                <a:path extrusionOk="0" h="1782" w="13304">
                  <a:moveTo>
                    <a:pt x="845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938"/>
                  </a:lnTo>
                  <a:cubicBezTo>
                    <a:pt x="1" y="1402"/>
                    <a:pt x="381" y="1782"/>
                    <a:pt x="845" y="1782"/>
                  </a:cubicBezTo>
                  <a:lnTo>
                    <a:pt x="12469" y="1782"/>
                  </a:lnTo>
                  <a:cubicBezTo>
                    <a:pt x="12933" y="1782"/>
                    <a:pt x="13304" y="1402"/>
                    <a:pt x="13304" y="938"/>
                  </a:cubicBezTo>
                  <a:lnTo>
                    <a:pt x="13304" y="836"/>
                  </a:lnTo>
                  <a:cubicBezTo>
                    <a:pt x="13304" y="372"/>
                    <a:pt x="12933" y="1"/>
                    <a:pt x="12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5"/>
            <p:cNvSpPr/>
            <p:nvPr/>
          </p:nvSpPr>
          <p:spPr>
            <a:xfrm>
              <a:off x="5644163" y="1630483"/>
              <a:ext cx="791519" cy="112282"/>
            </a:xfrm>
            <a:custGeom>
              <a:rect b="b" l="l" r="r" t="t"/>
              <a:pathLst>
                <a:path extrusionOk="0" h="1903" w="13415">
                  <a:moveTo>
                    <a:pt x="12524" y="121"/>
                  </a:moveTo>
                  <a:cubicBezTo>
                    <a:pt x="12950" y="121"/>
                    <a:pt x="13303" y="474"/>
                    <a:pt x="13303" y="901"/>
                  </a:cubicBezTo>
                  <a:lnTo>
                    <a:pt x="13303" y="1003"/>
                  </a:lnTo>
                  <a:cubicBezTo>
                    <a:pt x="13303" y="1429"/>
                    <a:pt x="12950" y="1782"/>
                    <a:pt x="12524" y="1782"/>
                  </a:cubicBezTo>
                  <a:lnTo>
                    <a:pt x="900" y="1782"/>
                  </a:lnTo>
                  <a:cubicBezTo>
                    <a:pt x="464" y="1782"/>
                    <a:pt x="112" y="1439"/>
                    <a:pt x="112" y="1003"/>
                  </a:cubicBezTo>
                  <a:lnTo>
                    <a:pt x="112" y="901"/>
                  </a:lnTo>
                  <a:cubicBezTo>
                    <a:pt x="112" y="474"/>
                    <a:pt x="464" y="121"/>
                    <a:pt x="900" y="121"/>
                  </a:cubicBezTo>
                  <a:close/>
                  <a:moveTo>
                    <a:pt x="900" y="1"/>
                  </a:moveTo>
                  <a:cubicBezTo>
                    <a:pt x="399" y="1"/>
                    <a:pt x="0" y="409"/>
                    <a:pt x="0" y="901"/>
                  </a:cubicBezTo>
                  <a:lnTo>
                    <a:pt x="0" y="1003"/>
                  </a:lnTo>
                  <a:cubicBezTo>
                    <a:pt x="0" y="1504"/>
                    <a:pt x="399" y="1903"/>
                    <a:pt x="900" y="1903"/>
                  </a:cubicBezTo>
                  <a:lnTo>
                    <a:pt x="12524" y="1903"/>
                  </a:lnTo>
                  <a:cubicBezTo>
                    <a:pt x="13015" y="1903"/>
                    <a:pt x="13414" y="1494"/>
                    <a:pt x="13414" y="1003"/>
                  </a:cubicBezTo>
                  <a:lnTo>
                    <a:pt x="13414" y="901"/>
                  </a:lnTo>
                  <a:cubicBezTo>
                    <a:pt x="13414" y="409"/>
                    <a:pt x="13015" y="1"/>
                    <a:pt x="12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5"/>
            <p:cNvSpPr/>
            <p:nvPr/>
          </p:nvSpPr>
          <p:spPr>
            <a:xfrm>
              <a:off x="5783174" y="1797993"/>
              <a:ext cx="513499" cy="61363"/>
            </a:xfrm>
            <a:custGeom>
              <a:rect b="b" l="l" r="r" t="t"/>
              <a:pathLst>
                <a:path extrusionOk="0" h="1040" w="8703">
                  <a:moveTo>
                    <a:pt x="520" y="0"/>
                  </a:moveTo>
                  <a:cubicBezTo>
                    <a:pt x="232" y="0"/>
                    <a:pt x="1" y="232"/>
                    <a:pt x="1" y="520"/>
                  </a:cubicBezTo>
                  <a:cubicBezTo>
                    <a:pt x="1" y="808"/>
                    <a:pt x="232" y="1039"/>
                    <a:pt x="520" y="1039"/>
                  </a:cubicBezTo>
                  <a:lnTo>
                    <a:pt x="8183" y="1039"/>
                  </a:lnTo>
                  <a:cubicBezTo>
                    <a:pt x="8470" y="1039"/>
                    <a:pt x="8702" y="808"/>
                    <a:pt x="8702" y="520"/>
                  </a:cubicBezTo>
                  <a:cubicBezTo>
                    <a:pt x="8702" y="232"/>
                    <a:pt x="8470" y="0"/>
                    <a:pt x="8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5"/>
            <p:cNvSpPr/>
            <p:nvPr/>
          </p:nvSpPr>
          <p:spPr>
            <a:xfrm>
              <a:off x="5779870" y="1794689"/>
              <a:ext cx="520048" cy="67971"/>
            </a:xfrm>
            <a:custGeom>
              <a:rect b="b" l="l" r="r" t="t"/>
              <a:pathLst>
                <a:path extrusionOk="0" h="1152" w="8814">
                  <a:moveTo>
                    <a:pt x="8239" y="112"/>
                  </a:moveTo>
                  <a:cubicBezTo>
                    <a:pt x="8489" y="112"/>
                    <a:pt x="8702" y="326"/>
                    <a:pt x="8702" y="576"/>
                  </a:cubicBezTo>
                  <a:cubicBezTo>
                    <a:pt x="8702" y="826"/>
                    <a:pt x="8498" y="1040"/>
                    <a:pt x="8239" y="1040"/>
                  </a:cubicBezTo>
                  <a:lnTo>
                    <a:pt x="576" y="1040"/>
                  </a:lnTo>
                  <a:cubicBezTo>
                    <a:pt x="326" y="1040"/>
                    <a:pt x="112" y="826"/>
                    <a:pt x="112" y="576"/>
                  </a:cubicBezTo>
                  <a:cubicBezTo>
                    <a:pt x="112" y="326"/>
                    <a:pt x="326" y="112"/>
                    <a:pt x="576" y="112"/>
                  </a:cubicBezTo>
                  <a:close/>
                  <a:moveTo>
                    <a:pt x="576" y="1"/>
                  </a:moveTo>
                  <a:cubicBezTo>
                    <a:pt x="261" y="1"/>
                    <a:pt x="1" y="261"/>
                    <a:pt x="1" y="576"/>
                  </a:cubicBezTo>
                  <a:cubicBezTo>
                    <a:pt x="1" y="891"/>
                    <a:pt x="261" y="1151"/>
                    <a:pt x="576" y="1151"/>
                  </a:cubicBezTo>
                  <a:lnTo>
                    <a:pt x="8239" y="1151"/>
                  </a:lnTo>
                  <a:cubicBezTo>
                    <a:pt x="8554" y="1151"/>
                    <a:pt x="8814" y="891"/>
                    <a:pt x="8814" y="576"/>
                  </a:cubicBezTo>
                  <a:cubicBezTo>
                    <a:pt x="8814" y="261"/>
                    <a:pt x="8554" y="1"/>
                    <a:pt x="8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5"/>
            <p:cNvSpPr/>
            <p:nvPr/>
          </p:nvSpPr>
          <p:spPr>
            <a:xfrm>
              <a:off x="5918351" y="1908565"/>
              <a:ext cx="243090" cy="75051"/>
            </a:xfrm>
            <a:custGeom>
              <a:rect b="b" l="l" r="r" t="t"/>
              <a:pathLst>
                <a:path extrusionOk="0" h="1272" w="4120">
                  <a:moveTo>
                    <a:pt x="641" y="0"/>
                  </a:moveTo>
                  <a:cubicBezTo>
                    <a:pt x="288" y="0"/>
                    <a:pt x="1" y="279"/>
                    <a:pt x="1" y="631"/>
                  </a:cubicBezTo>
                  <a:cubicBezTo>
                    <a:pt x="1" y="984"/>
                    <a:pt x="288" y="1271"/>
                    <a:pt x="641" y="1271"/>
                  </a:cubicBezTo>
                  <a:lnTo>
                    <a:pt x="3480" y="1271"/>
                  </a:lnTo>
                  <a:cubicBezTo>
                    <a:pt x="3832" y="1271"/>
                    <a:pt x="4120" y="984"/>
                    <a:pt x="4120" y="631"/>
                  </a:cubicBezTo>
                  <a:cubicBezTo>
                    <a:pt x="4120" y="279"/>
                    <a:pt x="3832" y="0"/>
                    <a:pt x="3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5"/>
            <p:cNvSpPr/>
            <p:nvPr/>
          </p:nvSpPr>
          <p:spPr>
            <a:xfrm>
              <a:off x="5915106" y="1904730"/>
              <a:ext cx="249640" cy="82131"/>
            </a:xfrm>
            <a:custGeom>
              <a:rect b="b" l="l" r="r" t="t"/>
              <a:pathLst>
                <a:path extrusionOk="0" h="1392" w="4231">
                  <a:moveTo>
                    <a:pt x="3535" y="121"/>
                  </a:moveTo>
                  <a:cubicBezTo>
                    <a:pt x="3850" y="121"/>
                    <a:pt x="4110" y="381"/>
                    <a:pt x="4110" y="696"/>
                  </a:cubicBezTo>
                  <a:cubicBezTo>
                    <a:pt x="4110" y="1021"/>
                    <a:pt x="3850" y="1281"/>
                    <a:pt x="3535" y="1281"/>
                  </a:cubicBezTo>
                  <a:lnTo>
                    <a:pt x="696" y="1281"/>
                  </a:lnTo>
                  <a:cubicBezTo>
                    <a:pt x="381" y="1281"/>
                    <a:pt x="121" y="1021"/>
                    <a:pt x="121" y="696"/>
                  </a:cubicBezTo>
                  <a:cubicBezTo>
                    <a:pt x="121" y="381"/>
                    <a:pt x="381" y="121"/>
                    <a:pt x="696" y="121"/>
                  </a:cubicBezTo>
                  <a:close/>
                  <a:moveTo>
                    <a:pt x="696" y="0"/>
                  </a:moveTo>
                  <a:cubicBezTo>
                    <a:pt x="316" y="0"/>
                    <a:pt x="0" y="316"/>
                    <a:pt x="0" y="696"/>
                  </a:cubicBezTo>
                  <a:cubicBezTo>
                    <a:pt x="0" y="1086"/>
                    <a:pt x="316" y="1392"/>
                    <a:pt x="696" y="1392"/>
                  </a:cubicBezTo>
                  <a:lnTo>
                    <a:pt x="3535" y="1392"/>
                  </a:lnTo>
                  <a:cubicBezTo>
                    <a:pt x="3915" y="1392"/>
                    <a:pt x="4230" y="1086"/>
                    <a:pt x="4230" y="696"/>
                  </a:cubicBezTo>
                  <a:cubicBezTo>
                    <a:pt x="4230" y="316"/>
                    <a:pt x="3915" y="0"/>
                    <a:pt x="3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25"/>
            <p:cNvSpPr/>
            <p:nvPr/>
          </p:nvSpPr>
          <p:spPr>
            <a:xfrm>
              <a:off x="5656199" y="1614611"/>
              <a:ext cx="784969" cy="105142"/>
            </a:xfrm>
            <a:custGeom>
              <a:rect b="b" l="l" r="r" t="t"/>
              <a:pathLst>
                <a:path extrusionOk="0" h="1782" w="13304">
                  <a:moveTo>
                    <a:pt x="844" y="1"/>
                  </a:moveTo>
                  <a:cubicBezTo>
                    <a:pt x="381" y="1"/>
                    <a:pt x="0" y="381"/>
                    <a:pt x="0" y="845"/>
                  </a:cubicBezTo>
                  <a:lnTo>
                    <a:pt x="0" y="947"/>
                  </a:lnTo>
                  <a:cubicBezTo>
                    <a:pt x="0" y="1411"/>
                    <a:pt x="381" y="1782"/>
                    <a:pt x="844" y="1782"/>
                  </a:cubicBezTo>
                  <a:lnTo>
                    <a:pt x="12468" y="1782"/>
                  </a:lnTo>
                  <a:cubicBezTo>
                    <a:pt x="12932" y="1782"/>
                    <a:pt x="13303" y="1411"/>
                    <a:pt x="13303" y="947"/>
                  </a:cubicBezTo>
                  <a:lnTo>
                    <a:pt x="13303" y="845"/>
                  </a:lnTo>
                  <a:cubicBezTo>
                    <a:pt x="13303" y="381"/>
                    <a:pt x="12932" y="1"/>
                    <a:pt x="12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25"/>
            <p:cNvSpPr/>
            <p:nvPr/>
          </p:nvSpPr>
          <p:spPr>
            <a:xfrm>
              <a:off x="5652895" y="1611366"/>
              <a:ext cx="792109" cy="112223"/>
            </a:xfrm>
            <a:custGeom>
              <a:rect b="b" l="l" r="r" t="t"/>
              <a:pathLst>
                <a:path extrusionOk="0" h="1902" w="13425">
                  <a:moveTo>
                    <a:pt x="12524" y="121"/>
                  </a:moveTo>
                  <a:cubicBezTo>
                    <a:pt x="12951" y="121"/>
                    <a:pt x="13303" y="464"/>
                    <a:pt x="13303" y="900"/>
                  </a:cubicBezTo>
                  <a:lnTo>
                    <a:pt x="13303" y="1002"/>
                  </a:lnTo>
                  <a:cubicBezTo>
                    <a:pt x="13303" y="1429"/>
                    <a:pt x="12951" y="1781"/>
                    <a:pt x="12524" y="1781"/>
                  </a:cubicBezTo>
                  <a:lnTo>
                    <a:pt x="900" y="1781"/>
                  </a:lnTo>
                  <a:cubicBezTo>
                    <a:pt x="474" y="1781"/>
                    <a:pt x="121" y="1429"/>
                    <a:pt x="121" y="1002"/>
                  </a:cubicBezTo>
                  <a:lnTo>
                    <a:pt x="121" y="900"/>
                  </a:lnTo>
                  <a:cubicBezTo>
                    <a:pt x="121" y="464"/>
                    <a:pt x="464" y="121"/>
                    <a:pt x="900" y="121"/>
                  </a:cubicBezTo>
                  <a:close/>
                  <a:moveTo>
                    <a:pt x="900" y="0"/>
                  </a:moveTo>
                  <a:cubicBezTo>
                    <a:pt x="409" y="0"/>
                    <a:pt x="1" y="408"/>
                    <a:pt x="1" y="900"/>
                  </a:cubicBezTo>
                  <a:lnTo>
                    <a:pt x="1" y="1002"/>
                  </a:lnTo>
                  <a:cubicBezTo>
                    <a:pt x="1" y="1494"/>
                    <a:pt x="409" y="1902"/>
                    <a:pt x="900" y="1902"/>
                  </a:cubicBezTo>
                  <a:lnTo>
                    <a:pt x="12524" y="1902"/>
                  </a:lnTo>
                  <a:cubicBezTo>
                    <a:pt x="13016" y="1902"/>
                    <a:pt x="13424" y="1494"/>
                    <a:pt x="13424" y="1002"/>
                  </a:cubicBezTo>
                  <a:lnTo>
                    <a:pt x="13424" y="900"/>
                  </a:lnTo>
                  <a:cubicBezTo>
                    <a:pt x="13424" y="408"/>
                    <a:pt x="13016" y="0"/>
                    <a:pt x="12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5"/>
            <p:cNvSpPr/>
            <p:nvPr/>
          </p:nvSpPr>
          <p:spPr>
            <a:xfrm>
              <a:off x="5742698" y="1644172"/>
              <a:ext cx="607608" cy="42246"/>
            </a:xfrm>
            <a:custGeom>
              <a:rect b="b" l="l" r="r" t="t"/>
              <a:pathLst>
                <a:path extrusionOk="0" h="716" w="10298">
                  <a:moveTo>
                    <a:pt x="9954" y="112"/>
                  </a:moveTo>
                  <a:cubicBezTo>
                    <a:pt x="10084" y="112"/>
                    <a:pt x="10186" y="214"/>
                    <a:pt x="10186" y="335"/>
                  </a:cubicBezTo>
                  <a:lnTo>
                    <a:pt x="10186" y="372"/>
                  </a:lnTo>
                  <a:cubicBezTo>
                    <a:pt x="10186" y="492"/>
                    <a:pt x="10084" y="594"/>
                    <a:pt x="9954" y="594"/>
                  </a:cubicBezTo>
                  <a:lnTo>
                    <a:pt x="343" y="594"/>
                  </a:lnTo>
                  <a:cubicBezTo>
                    <a:pt x="213" y="594"/>
                    <a:pt x="111" y="492"/>
                    <a:pt x="111" y="372"/>
                  </a:cubicBezTo>
                  <a:lnTo>
                    <a:pt x="111" y="335"/>
                  </a:lnTo>
                  <a:cubicBezTo>
                    <a:pt x="111" y="214"/>
                    <a:pt x="213" y="112"/>
                    <a:pt x="343" y="112"/>
                  </a:cubicBezTo>
                  <a:close/>
                  <a:moveTo>
                    <a:pt x="343" y="1"/>
                  </a:moveTo>
                  <a:cubicBezTo>
                    <a:pt x="148" y="1"/>
                    <a:pt x="0" y="149"/>
                    <a:pt x="0" y="335"/>
                  </a:cubicBezTo>
                  <a:lnTo>
                    <a:pt x="0" y="372"/>
                  </a:lnTo>
                  <a:cubicBezTo>
                    <a:pt x="0" y="557"/>
                    <a:pt x="158" y="715"/>
                    <a:pt x="343" y="715"/>
                  </a:cubicBezTo>
                  <a:lnTo>
                    <a:pt x="9954" y="715"/>
                  </a:lnTo>
                  <a:cubicBezTo>
                    <a:pt x="10149" y="715"/>
                    <a:pt x="10297" y="557"/>
                    <a:pt x="10297" y="372"/>
                  </a:cubicBezTo>
                  <a:lnTo>
                    <a:pt x="10297" y="335"/>
                  </a:lnTo>
                  <a:cubicBezTo>
                    <a:pt x="10297" y="149"/>
                    <a:pt x="10149" y="1"/>
                    <a:pt x="99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5"/>
            <p:cNvSpPr/>
            <p:nvPr/>
          </p:nvSpPr>
          <p:spPr>
            <a:xfrm>
              <a:off x="5792497" y="1778817"/>
              <a:ext cx="512909" cy="61363"/>
            </a:xfrm>
            <a:custGeom>
              <a:rect b="b" l="l" r="r" t="t"/>
              <a:pathLst>
                <a:path extrusionOk="0" h="1040" w="8693">
                  <a:moveTo>
                    <a:pt x="510" y="1"/>
                  </a:moveTo>
                  <a:cubicBezTo>
                    <a:pt x="232" y="1"/>
                    <a:pt x="0" y="233"/>
                    <a:pt x="0" y="520"/>
                  </a:cubicBezTo>
                  <a:cubicBezTo>
                    <a:pt x="0" y="808"/>
                    <a:pt x="232" y="1040"/>
                    <a:pt x="510" y="1040"/>
                  </a:cubicBezTo>
                  <a:lnTo>
                    <a:pt x="8173" y="1040"/>
                  </a:lnTo>
                  <a:cubicBezTo>
                    <a:pt x="8461" y="1040"/>
                    <a:pt x="8692" y="808"/>
                    <a:pt x="8692" y="520"/>
                  </a:cubicBezTo>
                  <a:cubicBezTo>
                    <a:pt x="8692" y="233"/>
                    <a:pt x="8461" y="1"/>
                    <a:pt x="81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5"/>
            <p:cNvSpPr/>
            <p:nvPr/>
          </p:nvSpPr>
          <p:spPr>
            <a:xfrm>
              <a:off x="5788662" y="1775572"/>
              <a:ext cx="520048" cy="67912"/>
            </a:xfrm>
            <a:custGeom>
              <a:rect b="b" l="l" r="r" t="t"/>
              <a:pathLst>
                <a:path extrusionOk="0" h="1151" w="8814">
                  <a:moveTo>
                    <a:pt x="8238" y="111"/>
                  </a:moveTo>
                  <a:cubicBezTo>
                    <a:pt x="8498" y="111"/>
                    <a:pt x="8702" y="316"/>
                    <a:pt x="8702" y="575"/>
                  </a:cubicBezTo>
                  <a:cubicBezTo>
                    <a:pt x="8702" y="826"/>
                    <a:pt x="8498" y="1030"/>
                    <a:pt x="8238" y="1030"/>
                  </a:cubicBezTo>
                  <a:lnTo>
                    <a:pt x="575" y="1030"/>
                  </a:lnTo>
                  <a:cubicBezTo>
                    <a:pt x="325" y="1030"/>
                    <a:pt x="121" y="826"/>
                    <a:pt x="121" y="575"/>
                  </a:cubicBezTo>
                  <a:cubicBezTo>
                    <a:pt x="121" y="316"/>
                    <a:pt x="325" y="111"/>
                    <a:pt x="575" y="11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51"/>
                    <a:pt x="0" y="575"/>
                  </a:cubicBezTo>
                  <a:cubicBezTo>
                    <a:pt x="0" y="891"/>
                    <a:pt x="260" y="1150"/>
                    <a:pt x="575" y="1150"/>
                  </a:cubicBezTo>
                  <a:lnTo>
                    <a:pt x="8238" y="1150"/>
                  </a:lnTo>
                  <a:cubicBezTo>
                    <a:pt x="8563" y="1150"/>
                    <a:pt x="8813" y="891"/>
                    <a:pt x="8813" y="575"/>
                  </a:cubicBezTo>
                  <a:cubicBezTo>
                    <a:pt x="8813" y="251"/>
                    <a:pt x="8563" y="0"/>
                    <a:pt x="8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25"/>
            <p:cNvSpPr/>
            <p:nvPr/>
          </p:nvSpPr>
          <p:spPr>
            <a:xfrm>
              <a:off x="5896460" y="1795810"/>
              <a:ext cx="27436" cy="27436"/>
            </a:xfrm>
            <a:custGeom>
              <a:rect b="b" l="l" r="r" t="t"/>
              <a:pathLst>
                <a:path extrusionOk="0" h="465" w="465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5"/>
            <p:cNvSpPr/>
            <p:nvPr/>
          </p:nvSpPr>
          <p:spPr>
            <a:xfrm>
              <a:off x="5953399" y="1795810"/>
              <a:ext cx="27436" cy="27436"/>
            </a:xfrm>
            <a:custGeom>
              <a:rect b="b" l="l" r="r" t="t"/>
              <a:pathLst>
                <a:path extrusionOk="0" h="465" w="465">
                  <a:moveTo>
                    <a:pt x="232" y="112"/>
                  </a:moveTo>
                  <a:cubicBezTo>
                    <a:pt x="297" y="112"/>
                    <a:pt x="353" y="167"/>
                    <a:pt x="353" y="232"/>
                  </a:cubicBezTo>
                  <a:cubicBezTo>
                    <a:pt x="353" y="297"/>
                    <a:pt x="297" y="344"/>
                    <a:pt x="232" y="344"/>
                  </a:cubicBezTo>
                  <a:cubicBezTo>
                    <a:pt x="168" y="344"/>
                    <a:pt x="121" y="297"/>
                    <a:pt x="121" y="232"/>
                  </a:cubicBezTo>
                  <a:cubicBezTo>
                    <a:pt x="121" y="167"/>
                    <a:pt x="168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5"/>
            <p:cNvSpPr/>
            <p:nvPr/>
          </p:nvSpPr>
          <p:spPr>
            <a:xfrm>
              <a:off x="6006502" y="1795810"/>
              <a:ext cx="27436" cy="27436"/>
            </a:xfrm>
            <a:custGeom>
              <a:rect b="b" l="l" r="r" t="t"/>
              <a:pathLst>
                <a:path extrusionOk="0" h="465" w="465">
                  <a:moveTo>
                    <a:pt x="232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2" y="344"/>
                  </a:cubicBezTo>
                  <a:cubicBezTo>
                    <a:pt x="167" y="344"/>
                    <a:pt x="112" y="297"/>
                    <a:pt x="112" y="232"/>
                  </a:cubicBezTo>
                  <a:cubicBezTo>
                    <a:pt x="112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5"/>
            <p:cNvSpPr/>
            <p:nvPr/>
          </p:nvSpPr>
          <p:spPr>
            <a:xfrm>
              <a:off x="6063440" y="1795810"/>
              <a:ext cx="27377" cy="27436"/>
            </a:xfrm>
            <a:custGeom>
              <a:rect b="b" l="l" r="r" t="t"/>
              <a:pathLst>
                <a:path extrusionOk="0" h="465" w="464">
                  <a:moveTo>
                    <a:pt x="232" y="112"/>
                  </a:moveTo>
                  <a:cubicBezTo>
                    <a:pt x="297" y="112"/>
                    <a:pt x="343" y="167"/>
                    <a:pt x="343" y="232"/>
                  </a:cubicBezTo>
                  <a:cubicBezTo>
                    <a:pt x="343" y="297"/>
                    <a:pt x="288" y="344"/>
                    <a:pt x="232" y="344"/>
                  </a:cubicBezTo>
                  <a:cubicBezTo>
                    <a:pt x="167" y="344"/>
                    <a:pt x="111" y="297"/>
                    <a:pt x="111" y="232"/>
                  </a:cubicBezTo>
                  <a:cubicBezTo>
                    <a:pt x="111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53" y="464"/>
                    <a:pt x="464" y="353"/>
                    <a:pt x="464" y="232"/>
                  </a:cubicBezTo>
                  <a:cubicBezTo>
                    <a:pt x="464" y="102"/>
                    <a:pt x="353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25"/>
            <p:cNvSpPr/>
            <p:nvPr/>
          </p:nvSpPr>
          <p:spPr>
            <a:xfrm>
              <a:off x="6118136" y="1795810"/>
              <a:ext cx="27436" cy="27436"/>
            </a:xfrm>
            <a:custGeom>
              <a:rect b="b" l="l" r="r" t="t"/>
              <a:pathLst>
                <a:path extrusionOk="0" h="465" w="465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5"/>
            <p:cNvSpPr/>
            <p:nvPr/>
          </p:nvSpPr>
          <p:spPr>
            <a:xfrm>
              <a:off x="6175074" y="1795810"/>
              <a:ext cx="27436" cy="27436"/>
            </a:xfrm>
            <a:custGeom>
              <a:rect b="b" l="l" r="r" t="t"/>
              <a:pathLst>
                <a:path extrusionOk="0" h="465" w="465">
                  <a:moveTo>
                    <a:pt x="233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3" y="344"/>
                  </a:cubicBezTo>
                  <a:cubicBezTo>
                    <a:pt x="168" y="344"/>
                    <a:pt x="112" y="297"/>
                    <a:pt x="112" y="232"/>
                  </a:cubicBezTo>
                  <a:cubicBezTo>
                    <a:pt x="112" y="167"/>
                    <a:pt x="168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3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5860882" y="1237521"/>
              <a:ext cx="328467" cy="328998"/>
            </a:xfrm>
            <a:custGeom>
              <a:rect b="b" l="l" r="r" t="t"/>
              <a:pathLst>
                <a:path extrusionOk="0" h="5576" w="5567">
                  <a:moveTo>
                    <a:pt x="2784" y="0"/>
                  </a:moveTo>
                  <a:cubicBezTo>
                    <a:pt x="1244" y="0"/>
                    <a:pt x="1" y="1253"/>
                    <a:pt x="1" y="2792"/>
                  </a:cubicBezTo>
                  <a:cubicBezTo>
                    <a:pt x="1" y="4323"/>
                    <a:pt x="1244" y="5575"/>
                    <a:pt x="2784" y="5575"/>
                  </a:cubicBezTo>
                  <a:cubicBezTo>
                    <a:pt x="4324" y="5575"/>
                    <a:pt x="5567" y="4323"/>
                    <a:pt x="5567" y="2792"/>
                  </a:cubicBezTo>
                  <a:cubicBezTo>
                    <a:pt x="5567" y="1253"/>
                    <a:pt x="4324" y="0"/>
                    <a:pt x="27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5857046" y="1234217"/>
              <a:ext cx="335606" cy="335606"/>
            </a:xfrm>
            <a:custGeom>
              <a:rect b="b" l="l" r="r" t="t"/>
              <a:pathLst>
                <a:path extrusionOk="0" h="5688" w="5688">
                  <a:moveTo>
                    <a:pt x="2849" y="121"/>
                  </a:moveTo>
                  <a:cubicBezTo>
                    <a:pt x="4352" y="121"/>
                    <a:pt x="5576" y="1336"/>
                    <a:pt x="5576" y="2848"/>
                  </a:cubicBezTo>
                  <a:cubicBezTo>
                    <a:pt x="5576" y="4351"/>
                    <a:pt x="4352" y="5576"/>
                    <a:pt x="2849" y="5576"/>
                  </a:cubicBezTo>
                  <a:cubicBezTo>
                    <a:pt x="1346" y="5576"/>
                    <a:pt x="121" y="4351"/>
                    <a:pt x="121" y="2848"/>
                  </a:cubicBezTo>
                  <a:cubicBezTo>
                    <a:pt x="121" y="1336"/>
                    <a:pt x="1346" y="121"/>
                    <a:pt x="2849" y="121"/>
                  </a:cubicBezTo>
                  <a:close/>
                  <a:moveTo>
                    <a:pt x="2849" y="1"/>
                  </a:moveTo>
                  <a:cubicBezTo>
                    <a:pt x="1281" y="1"/>
                    <a:pt x="1" y="1271"/>
                    <a:pt x="1" y="2839"/>
                  </a:cubicBezTo>
                  <a:cubicBezTo>
                    <a:pt x="1" y="4416"/>
                    <a:pt x="1281" y="5687"/>
                    <a:pt x="2849" y="5687"/>
                  </a:cubicBezTo>
                  <a:cubicBezTo>
                    <a:pt x="4417" y="5687"/>
                    <a:pt x="5687" y="4416"/>
                    <a:pt x="5687" y="2839"/>
                  </a:cubicBezTo>
                  <a:cubicBezTo>
                    <a:pt x="5687" y="1271"/>
                    <a:pt x="4417" y="1"/>
                    <a:pt x="2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5884424" y="1216693"/>
              <a:ext cx="328998" cy="328998"/>
            </a:xfrm>
            <a:custGeom>
              <a:rect b="b" l="l" r="r" t="t"/>
              <a:pathLst>
                <a:path extrusionOk="0" h="5576" w="5576">
                  <a:moveTo>
                    <a:pt x="2784" y="1"/>
                  </a:moveTo>
                  <a:cubicBezTo>
                    <a:pt x="1253" y="1"/>
                    <a:pt x="1" y="1253"/>
                    <a:pt x="1" y="2784"/>
                  </a:cubicBezTo>
                  <a:cubicBezTo>
                    <a:pt x="1" y="4324"/>
                    <a:pt x="1253" y="5576"/>
                    <a:pt x="2784" y="5576"/>
                  </a:cubicBezTo>
                  <a:cubicBezTo>
                    <a:pt x="4324" y="5576"/>
                    <a:pt x="5576" y="4324"/>
                    <a:pt x="5576" y="2784"/>
                  </a:cubicBezTo>
                  <a:cubicBezTo>
                    <a:pt x="5576" y="1253"/>
                    <a:pt x="4324" y="1"/>
                    <a:pt x="27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5881179" y="1213448"/>
              <a:ext cx="335547" cy="335547"/>
            </a:xfrm>
            <a:custGeom>
              <a:rect b="b" l="l" r="r" t="t"/>
              <a:pathLst>
                <a:path extrusionOk="0" h="5687" w="5687">
                  <a:moveTo>
                    <a:pt x="2839" y="121"/>
                  </a:moveTo>
                  <a:cubicBezTo>
                    <a:pt x="4342" y="121"/>
                    <a:pt x="5566" y="1336"/>
                    <a:pt x="5566" y="2839"/>
                  </a:cubicBezTo>
                  <a:cubicBezTo>
                    <a:pt x="5566" y="4351"/>
                    <a:pt x="4351" y="5575"/>
                    <a:pt x="2839" y="5575"/>
                  </a:cubicBezTo>
                  <a:cubicBezTo>
                    <a:pt x="1336" y="5575"/>
                    <a:pt x="111" y="4351"/>
                    <a:pt x="111" y="2839"/>
                  </a:cubicBezTo>
                  <a:cubicBezTo>
                    <a:pt x="111" y="1336"/>
                    <a:pt x="1336" y="121"/>
                    <a:pt x="2839" y="121"/>
                  </a:cubicBezTo>
                  <a:close/>
                  <a:moveTo>
                    <a:pt x="2839" y="0"/>
                  </a:moveTo>
                  <a:cubicBezTo>
                    <a:pt x="1271" y="0"/>
                    <a:pt x="0" y="1271"/>
                    <a:pt x="0" y="2839"/>
                  </a:cubicBezTo>
                  <a:cubicBezTo>
                    <a:pt x="0" y="4416"/>
                    <a:pt x="1271" y="5687"/>
                    <a:pt x="2839" y="5687"/>
                  </a:cubicBezTo>
                  <a:cubicBezTo>
                    <a:pt x="4406" y="5687"/>
                    <a:pt x="5687" y="4416"/>
                    <a:pt x="5687" y="2839"/>
                  </a:cubicBezTo>
                  <a:cubicBezTo>
                    <a:pt x="5687" y="1271"/>
                    <a:pt x="4406" y="0"/>
                    <a:pt x="28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5975820" y="1391284"/>
              <a:ext cx="146208" cy="73104"/>
            </a:xfrm>
            <a:custGeom>
              <a:rect b="b" l="l" r="r" t="t"/>
              <a:pathLst>
                <a:path extrusionOk="0" h="1239" w="2478">
                  <a:moveTo>
                    <a:pt x="1235" y="1"/>
                  </a:moveTo>
                  <a:cubicBezTo>
                    <a:pt x="558" y="1"/>
                    <a:pt x="1" y="548"/>
                    <a:pt x="1" y="1235"/>
                  </a:cubicBezTo>
                  <a:cubicBezTo>
                    <a:pt x="1" y="1235"/>
                    <a:pt x="1102" y="1239"/>
                    <a:pt x="1836" y="1239"/>
                  </a:cubicBezTo>
                  <a:cubicBezTo>
                    <a:pt x="2203" y="1239"/>
                    <a:pt x="2478" y="1238"/>
                    <a:pt x="2478" y="1235"/>
                  </a:cubicBezTo>
                  <a:cubicBezTo>
                    <a:pt x="2478" y="548"/>
                    <a:pt x="1921" y="1"/>
                    <a:pt x="12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5"/>
            <p:cNvSpPr/>
            <p:nvPr/>
          </p:nvSpPr>
          <p:spPr>
            <a:xfrm>
              <a:off x="5972575" y="1387508"/>
              <a:ext cx="152757" cy="80479"/>
            </a:xfrm>
            <a:custGeom>
              <a:rect b="b" l="l" r="r" t="t"/>
              <a:pathLst>
                <a:path extrusionOk="0" h="1364" w="2589">
                  <a:moveTo>
                    <a:pt x="1290" y="121"/>
                  </a:moveTo>
                  <a:cubicBezTo>
                    <a:pt x="1921" y="121"/>
                    <a:pt x="2440" y="622"/>
                    <a:pt x="2468" y="1243"/>
                  </a:cubicBezTo>
                  <a:lnTo>
                    <a:pt x="112" y="1243"/>
                  </a:lnTo>
                  <a:cubicBezTo>
                    <a:pt x="149" y="622"/>
                    <a:pt x="659" y="121"/>
                    <a:pt x="1290" y="121"/>
                  </a:cubicBezTo>
                  <a:close/>
                  <a:moveTo>
                    <a:pt x="1290" y="0"/>
                  </a:moveTo>
                  <a:cubicBezTo>
                    <a:pt x="575" y="0"/>
                    <a:pt x="0" y="584"/>
                    <a:pt x="0" y="1299"/>
                  </a:cubicBezTo>
                  <a:cubicBezTo>
                    <a:pt x="0" y="1364"/>
                    <a:pt x="0" y="1364"/>
                    <a:pt x="492" y="1364"/>
                  </a:cubicBezTo>
                  <a:lnTo>
                    <a:pt x="2190" y="1364"/>
                  </a:lnTo>
                  <a:cubicBezTo>
                    <a:pt x="2588" y="1364"/>
                    <a:pt x="2588" y="1364"/>
                    <a:pt x="2588" y="1299"/>
                  </a:cubicBezTo>
                  <a:cubicBezTo>
                    <a:pt x="2588" y="584"/>
                    <a:pt x="2004" y="0"/>
                    <a:pt x="1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5"/>
            <p:cNvSpPr/>
            <p:nvPr/>
          </p:nvSpPr>
          <p:spPr>
            <a:xfrm>
              <a:off x="6007564" y="1298236"/>
              <a:ext cx="83253" cy="82722"/>
            </a:xfrm>
            <a:custGeom>
              <a:rect b="b" l="l" r="r" t="t"/>
              <a:pathLst>
                <a:path extrusionOk="0" h="1402" w="1411">
                  <a:moveTo>
                    <a:pt x="706" y="1"/>
                  </a:moveTo>
                  <a:cubicBezTo>
                    <a:pt x="316" y="1"/>
                    <a:pt x="1" y="316"/>
                    <a:pt x="1" y="697"/>
                  </a:cubicBezTo>
                  <a:cubicBezTo>
                    <a:pt x="1" y="1086"/>
                    <a:pt x="316" y="1402"/>
                    <a:pt x="706" y="1402"/>
                  </a:cubicBezTo>
                  <a:cubicBezTo>
                    <a:pt x="1096" y="1402"/>
                    <a:pt x="1411" y="1086"/>
                    <a:pt x="1411" y="697"/>
                  </a:cubicBezTo>
                  <a:cubicBezTo>
                    <a:pt x="1411" y="316"/>
                    <a:pt x="1096" y="1"/>
                    <a:pt x="7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6004318" y="1294401"/>
              <a:ext cx="89802" cy="89861"/>
            </a:xfrm>
            <a:custGeom>
              <a:rect b="b" l="l" r="r" t="t"/>
              <a:pathLst>
                <a:path extrusionOk="0" h="1523" w="1522">
                  <a:moveTo>
                    <a:pt x="761" y="122"/>
                  </a:moveTo>
                  <a:cubicBezTo>
                    <a:pt x="1123" y="122"/>
                    <a:pt x="1410" y="409"/>
                    <a:pt x="1410" y="762"/>
                  </a:cubicBezTo>
                  <a:cubicBezTo>
                    <a:pt x="1410" y="1123"/>
                    <a:pt x="1123" y="1411"/>
                    <a:pt x="761" y="1411"/>
                  </a:cubicBezTo>
                  <a:cubicBezTo>
                    <a:pt x="408" y="1411"/>
                    <a:pt x="121" y="1123"/>
                    <a:pt x="121" y="762"/>
                  </a:cubicBezTo>
                  <a:cubicBezTo>
                    <a:pt x="121" y="409"/>
                    <a:pt x="408" y="122"/>
                    <a:pt x="761" y="122"/>
                  </a:cubicBezTo>
                  <a:close/>
                  <a:moveTo>
                    <a:pt x="761" y="1"/>
                  </a:moveTo>
                  <a:cubicBezTo>
                    <a:pt x="344" y="1"/>
                    <a:pt x="0" y="344"/>
                    <a:pt x="0" y="762"/>
                  </a:cubicBezTo>
                  <a:cubicBezTo>
                    <a:pt x="0" y="1188"/>
                    <a:pt x="344" y="1522"/>
                    <a:pt x="761" y="1522"/>
                  </a:cubicBezTo>
                  <a:cubicBezTo>
                    <a:pt x="1178" y="1522"/>
                    <a:pt x="1522" y="1188"/>
                    <a:pt x="1522" y="762"/>
                  </a:cubicBezTo>
                  <a:cubicBezTo>
                    <a:pt x="1522" y="344"/>
                    <a:pt x="1178" y="1"/>
                    <a:pt x="7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5927673" y="1888858"/>
              <a:ext cx="242559" cy="75582"/>
            </a:xfrm>
            <a:custGeom>
              <a:rect b="b" l="l" r="r" t="t"/>
              <a:pathLst>
                <a:path extrusionOk="0" h="1281" w="4111">
                  <a:moveTo>
                    <a:pt x="641" y="0"/>
                  </a:moveTo>
                  <a:cubicBezTo>
                    <a:pt x="288" y="0"/>
                    <a:pt x="1" y="288"/>
                    <a:pt x="1" y="640"/>
                  </a:cubicBezTo>
                  <a:cubicBezTo>
                    <a:pt x="1" y="993"/>
                    <a:pt x="288" y="1281"/>
                    <a:pt x="641" y="1281"/>
                  </a:cubicBezTo>
                  <a:lnTo>
                    <a:pt x="3470" y="1281"/>
                  </a:lnTo>
                  <a:cubicBezTo>
                    <a:pt x="3823" y="1281"/>
                    <a:pt x="4110" y="993"/>
                    <a:pt x="4110" y="640"/>
                  </a:cubicBezTo>
                  <a:cubicBezTo>
                    <a:pt x="4110" y="288"/>
                    <a:pt x="3823" y="0"/>
                    <a:pt x="3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5924369" y="1885554"/>
              <a:ext cx="249109" cy="82190"/>
            </a:xfrm>
            <a:custGeom>
              <a:rect b="b" l="l" r="r" t="t"/>
              <a:pathLst>
                <a:path extrusionOk="0" h="1393" w="4222">
                  <a:moveTo>
                    <a:pt x="3526" y="121"/>
                  </a:moveTo>
                  <a:cubicBezTo>
                    <a:pt x="3851" y="121"/>
                    <a:pt x="4110" y="381"/>
                    <a:pt x="4110" y="696"/>
                  </a:cubicBezTo>
                  <a:cubicBezTo>
                    <a:pt x="4110" y="1012"/>
                    <a:pt x="3851" y="1281"/>
                    <a:pt x="3526" y="1281"/>
                  </a:cubicBezTo>
                  <a:lnTo>
                    <a:pt x="697" y="1281"/>
                  </a:lnTo>
                  <a:cubicBezTo>
                    <a:pt x="372" y="1281"/>
                    <a:pt x="112" y="1012"/>
                    <a:pt x="112" y="696"/>
                  </a:cubicBezTo>
                  <a:cubicBezTo>
                    <a:pt x="112" y="381"/>
                    <a:pt x="372" y="121"/>
                    <a:pt x="697" y="121"/>
                  </a:cubicBezTo>
                  <a:close/>
                  <a:moveTo>
                    <a:pt x="697" y="1"/>
                  </a:moveTo>
                  <a:cubicBezTo>
                    <a:pt x="307" y="1"/>
                    <a:pt x="1" y="316"/>
                    <a:pt x="1" y="696"/>
                  </a:cubicBezTo>
                  <a:cubicBezTo>
                    <a:pt x="1" y="1086"/>
                    <a:pt x="307" y="1392"/>
                    <a:pt x="697" y="1392"/>
                  </a:cubicBezTo>
                  <a:lnTo>
                    <a:pt x="3526" y="1392"/>
                  </a:lnTo>
                  <a:cubicBezTo>
                    <a:pt x="3916" y="1392"/>
                    <a:pt x="4222" y="1077"/>
                    <a:pt x="4222" y="696"/>
                  </a:cubicBezTo>
                  <a:cubicBezTo>
                    <a:pt x="4222" y="316"/>
                    <a:pt x="3916" y="1"/>
                    <a:pt x="3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26"/>
          <p:cNvSpPr txBox="1"/>
          <p:nvPr>
            <p:ph idx="1" type="subTitle"/>
          </p:nvPr>
        </p:nvSpPr>
        <p:spPr>
          <a:xfrm>
            <a:off x="659975" y="965063"/>
            <a:ext cx="4306500" cy="19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Key Tests Conducted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Shodan API Integration: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Validates the structure of the data returned for an IP (checks for dictionary format, ports key, and list type for ports).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VirusTotal API Integration: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Verifies that the data returned for a domain includes the malicious key and ensures it is an integer.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Evaluation Metrics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Test Coverage: Ensures the APIs return correctly structured and essential data.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Data Integrity: Confirms the response matches expected formats and values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8" name="Google Shape;1248;p26"/>
          <p:cNvSpPr txBox="1"/>
          <p:nvPr>
            <p:ph type="title"/>
          </p:nvPr>
        </p:nvSpPr>
        <p:spPr>
          <a:xfrm>
            <a:off x="526775" y="274513"/>
            <a:ext cx="4306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&amp; Evaluation</a:t>
            </a:r>
            <a:endParaRPr/>
          </a:p>
        </p:txBody>
      </p:sp>
      <p:pic>
        <p:nvPicPr>
          <p:cNvPr id="1249" name="Google Shape;1249;p2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7151" r="27146" t="0"/>
          <a:stretch/>
        </p:blipFill>
        <p:spPr>
          <a:xfrm>
            <a:off x="5019725" y="965076"/>
            <a:ext cx="2203500" cy="3213299"/>
          </a:xfrm>
          <a:prstGeom prst="rect">
            <a:avLst/>
          </a:prstGeom>
        </p:spPr>
      </p:pic>
      <p:grpSp>
        <p:nvGrpSpPr>
          <p:cNvPr id="1250" name="Google Shape;1250;p26"/>
          <p:cNvGrpSpPr/>
          <p:nvPr/>
        </p:nvGrpSpPr>
        <p:grpSpPr>
          <a:xfrm>
            <a:off x="6964178" y="2817557"/>
            <a:ext cx="1466651" cy="1625718"/>
            <a:chOff x="6964178" y="2817557"/>
            <a:chExt cx="1466651" cy="1625718"/>
          </a:xfrm>
        </p:grpSpPr>
        <p:sp>
          <p:nvSpPr>
            <p:cNvPr id="1251" name="Google Shape;1251;p26"/>
            <p:cNvSpPr/>
            <p:nvPr/>
          </p:nvSpPr>
          <p:spPr>
            <a:xfrm>
              <a:off x="8050212" y="2817557"/>
              <a:ext cx="149334" cy="149334"/>
            </a:xfrm>
            <a:custGeom>
              <a:rect b="b" l="l" r="r" t="t"/>
              <a:pathLst>
                <a:path extrusionOk="0" h="1875" w="1875">
                  <a:moveTo>
                    <a:pt x="938" y="177"/>
                  </a:moveTo>
                  <a:lnTo>
                    <a:pt x="1198" y="650"/>
                  </a:lnTo>
                  <a:cubicBezTo>
                    <a:pt x="1207" y="659"/>
                    <a:pt x="1216" y="668"/>
                    <a:pt x="1225" y="678"/>
                  </a:cubicBezTo>
                  <a:lnTo>
                    <a:pt x="1699" y="937"/>
                  </a:lnTo>
                  <a:lnTo>
                    <a:pt x="1225" y="1197"/>
                  </a:lnTo>
                  <a:cubicBezTo>
                    <a:pt x="1216" y="1197"/>
                    <a:pt x="1207" y="1206"/>
                    <a:pt x="1198" y="1216"/>
                  </a:cubicBezTo>
                  <a:lnTo>
                    <a:pt x="938" y="1689"/>
                  </a:lnTo>
                  <a:lnTo>
                    <a:pt x="678" y="1216"/>
                  </a:lnTo>
                  <a:cubicBezTo>
                    <a:pt x="678" y="1206"/>
                    <a:pt x="669" y="1197"/>
                    <a:pt x="660" y="1197"/>
                  </a:cubicBezTo>
                  <a:lnTo>
                    <a:pt x="186" y="928"/>
                  </a:lnTo>
                  <a:lnTo>
                    <a:pt x="660" y="678"/>
                  </a:lnTo>
                  <a:cubicBezTo>
                    <a:pt x="669" y="668"/>
                    <a:pt x="678" y="659"/>
                    <a:pt x="678" y="650"/>
                  </a:cubicBezTo>
                  <a:lnTo>
                    <a:pt x="938" y="177"/>
                  </a:lnTo>
                  <a:close/>
                  <a:moveTo>
                    <a:pt x="938" y="0"/>
                  </a:moveTo>
                  <a:cubicBezTo>
                    <a:pt x="919" y="0"/>
                    <a:pt x="901" y="10"/>
                    <a:pt x="891" y="28"/>
                  </a:cubicBezTo>
                  <a:lnTo>
                    <a:pt x="585" y="585"/>
                  </a:lnTo>
                  <a:lnTo>
                    <a:pt x="29" y="882"/>
                  </a:lnTo>
                  <a:cubicBezTo>
                    <a:pt x="10" y="891"/>
                    <a:pt x="1" y="910"/>
                    <a:pt x="1" y="928"/>
                  </a:cubicBezTo>
                  <a:cubicBezTo>
                    <a:pt x="1" y="956"/>
                    <a:pt x="10" y="974"/>
                    <a:pt x="29" y="984"/>
                  </a:cubicBezTo>
                  <a:lnTo>
                    <a:pt x="585" y="1290"/>
                  </a:lnTo>
                  <a:lnTo>
                    <a:pt x="882" y="1837"/>
                  </a:lnTo>
                  <a:cubicBezTo>
                    <a:pt x="901" y="1856"/>
                    <a:pt x="919" y="1874"/>
                    <a:pt x="938" y="1874"/>
                  </a:cubicBezTo>
                  <a:cubicBezTo>
                    <a:pt x="956" y="1874"/>
                    <a:pt x="975" y="1856"/>
                    <a:pt x="984" y="1837"/>
                  </a:cubicBezTo>
                  <a:lnTo>
                    <a:pt x="1290" y="1290"/>
                  </a:lnTo>
                  <a:lnTo>
                    <a:pt x="1847" y="984"/>
                  </a:lnTo>
                  <a:cubicBezTo>
                    <a:pt x="1866" y="974"/>
                    <a:pt x="1875" y="956"/>
                    <a:pt x="1875" y="937"/>
                  </a:cubicBezTo>
                  <a:cubicBezTo>
                    <a:pt x="1875" y="919"/>
                    <a:pt x="1866" y="900"/>
                    <a:pt x="1847" y="882"/>
                  </a:cubicBezTo>
                  <a:lnTo>
                    <a:pt x="1290" y="585"/>
                  </a:lnTo>
                  <a:lnTo>
                    <a:pt x="994" y="28"/>
                  </a:lnTo>
                  <a:cubicBezTo>
                    <a:pt x="984" y="10"/>
                    <a:pt x="966" y="0"/>
                    <a:pt x="9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6"/>
            <p:cNvSpPr/>
            <p:nvPr/>
          </p:nvSpPr>
          <p:spPr>
            <a:xfrm>
              <a:off x="8311760" y="3539546"/>
              <a:ext cx="9000" cy="60689"/>
            </a:xfrm>
            <a:custGeom>
              <a:rect b="b" l="l" r="r" t="t"/>
              <a:pathLst>
                <a:path extrusionOk="0" h="762" w="113">
                  <a:moveTo>
                    <a:pt x="57" y="1"/>
                  </a:moveTo>
                  <a:cubicBezTo>
                    <a:pt x="20" y="1"/>
                    <a:pt x="1" y="29"/>
                    <a:pt x="1" y="56"/>
                  </a:cubicBezTo>
                  <a:lnTo>
                    <a:pt x="1" y="706"/>
                  </a:lnTo>
                  <a:cubicBezTo>
                    <a:pt x="1" y="734"/>
                    <a:pt x="20" y="761"/>
                    <a:pt x="57" y="761"/>
                  </a:cubicBezTo>
                  <a:cubicBezTo>
                    <a:pt x="84" y="761"/>
                    <a:pt x="112" y="734"/>
                    <a:pt x="112" y="706"/>
                  </a:cubicBezTo>
                  <a:lnTo>
                    <a:pt x="112" y="56"/>
                  </a:lnTo>
                  <a:cubicBezTo>
                    <a:pt x="112" y="29"/>
                    <a:pt x="84" y="1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6"/>
            <p:cNvSpPr/>
            <p:nvPr/>
          </p:nvSpPr>
          <p:spPr>
            <a:xfrm>
              <a:off x="8311760" y="3671118"/>
              <a:ext cx="9000" cy="59893"/>
            </a:xfrm>
            <a:custGeom>
              <a:rect b="b" l="l" r="r" t="t"/>
              <a:pathLst>
                <a:path extrusionOk="0" h="752" w="113">
                  <a:moveTo>
                    <a:pt x="57" y="0"/>
                  </a:moveTo>
                  <a:cubicBezTo>
                    <a:pt x="20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0" y="751"/>
                    <a:pt x="57" y="751"/>
                  </a:cubicBezTo>
                  <a:cubicBezTo>
                    <a:pt x="84" y="751"/>
                    <a:pt x="112" y="733"/>
                    <a:pt x="112" y="696"/>
                  </a:cubicBezTo>
                  <a:lnTo>
                    <a:pt x="112" y="56"/>
                  </a:lnTo>
                  <a:cubicBezTo>
                    <a:pt x="112" y="28"/>
                    <a:pt x="84" y="0"/>
                    <a:pt x="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26"/>
            <p:cNvSpPr/>
            <p:nvPr/>
          </p:nvSpPr>
          <p:spPr>
            <a:xfrm>
              <a:off x="8351662" y="3631217"/>
              <a:ext cx="60689" cy="8920"/>
            </a:xfrm>
            <a:custGeom>
              <a:rect b="b" l="l" r="r" t="t"/>
              <a:pathLst>
                <a:path extrusionOk="0" h="112" w="762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697" y="111"/>
                  </a:lnTo>
                  <a:cubicBezTo>
                    <a:pt x="734" y="111"/>
                    <a:pt x="762" y="84"/>
                    <a:pt x="762" y="56"/>
                  </a:cubicBezTo>
                  <a:cubicBezTo>
                    <a:pt x="762" y="19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6"/>
            <p:cNvSpPr/>
            <p:nvPr/>
          </p:nvSpPr>
          <p:spPr>
            <a:xfrm>
              <a:off x="8220169" y="3631217"/>
              <a:ext cx="60689" cy="8920"/>
            </a:xfrm>
            <a:custGeom>
              <a:rect b="b" l="l" r="r" t="t"/>
              <a:pathLst>
                <a:path extrusionOk="0" h="112" w="762"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cubicBezTo>
                    <a:pt x="1" y="84"/>
                    <a:pt x="28" y="111"/>
                    <a:pt x="66" y="111"/>
                  </a:cubicBezTo>
                  <a:lnTo>
                    <a:pt x="706" y="111"/>
                  </a:lnTo>
                  <a:cubicBezTo>
                    <a:pt x="734" y="111"/>
                    <a:pt x="761" y="84"/>
                    <a:pt x="761" y="56"/>
                  </a:cubicBezTo>
                  <a:cubicBezTo>
                    <a:pt x="761" y="19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6"/>
            <p:cNvSpPr/>
            <p:nvPr/>
          </p:nvSpPr>
          <p:spPr>
            <a:xfrm>
              <a:off x="8251948" y="3663711"/>
              <a:ext cx="36318" cy="36238"/>
            </a:xfrm>
            <a:custGeom>
              <a:rect b="b" l="l" r="r" t="t"/>
              <a:pathLst>
                <a:path extrusionOk="0" h="455" w="456">
                  <a:moveTo>
                    <a:pt x="1" y="455"/>
                  </a:moveTo>
                  <a:lnTo>
                    <a:pt x="45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6"/>
            <p:cNvSpPr/>
            <p:nvPr/>
          </p:nvSpPr>
          <p:spPr>
            <a:xfrm>
              <a:off x="8246771" y="3659092"/>
              <a:ext cx="46672" cy="45318"/>
            </a:xfrm>
            <a:custGeom>
              <a:rect b="b" l="l" r="r" t="t"/>
              <a:pathLst>
                <a:path extrusionOk="0" h="569" w="586">
                  <a:moveTo>
                    <a:pt x="519" y="0"/>
                  </a:moveTo>
                  <a:cubicBezTo>
                    <a:pt x="504" y="0"/>
                    <a:pt x="488" y="7"/>
                    <a:pt x="474" y="21"/>
                  </a:cubicBezTo>
                  <a:lnTo>
                    <a:pt x="19" y="476"/>
                  </a:lnTo>
                  <a:cubicBezTo>
                    <a:pt x="1" y="494"/>
                    <a:pt x="1" y="531"/>
                    <a:pt x="19" y="550"/>
                  </a:cubicBezTo>
                  <a:cubicBezTo>
                    <a:pt x="38" y="568"/>
                    <a:pt x="47" y="568"/>
                    <a:pt x="66" y="568"/>
                  </a:cubicBezTo>
                  <a:cubicBezTo>
                    <a:pt x="75" y="568"/>
                    <a:pt x="93" y="568"/>
                    <a:pt x="103" y="550"/>
                  </a:cubicBezTo>
                  <a:lnTo>
                    <a:pt x="557" y="105"/>
                  </a:lnTo>
                  <a:cubicBezTo>
                    <a:pt x="585" y="77"/>
                    <a:pt x="585" y="40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6"/>
            <p:cNvSpPr/>
            <p:nvPr/>
          </p:nvSpPr>
          <p:spPr>
            <a:xfrm>
              <a:off x="8344335" y="3571324"/>
              <a:ext cx="36238" cy="35522"/>
            </a:xfrm>
            <a:custGeom>
              <a:rect b="b" l="l" r="r" t="t"/>
              <a:pathLst>
                <a:path extrusionOk="0" h="446" w="455">
                  <a:moveTo>
                    <a:pt x="0" y="44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6"/>
            <p:cNvSpPr/>
            <p:nvPr/>
          </p:nvSpPr>
          <p:spPr>
            <a:xfrm>
              <a:off x="8339158" y="3566545"/>
              <a:ext cx="46592" cy="45477"/>
            </a:xfrm>
            <a:custGeom>
              <a:rect b="b" l="l" r="r" t="t"/>
              <a:pathLst>
                <a:path extrusionOk="0" h="571" w="585">
                  <a:moveTo>
                    <a:pt x="521" y="0"/>
                  </a:moveTo>
                  <a:cubicBezTo>
                    <a:pt x="506" y="0"/>
                    <a:pt x="492" y="5"/>
                    <a:pt x="483" y="14"/>
                  </a:cubicBezTo>
                  <a:lnTo>
                    <a:pt x="28" y="469"/>
                  </a:lnTo>
                  <a:cubicBezTo>
                    <a:pt x="0" y="487"/>
                    <a:pt x="0" y="525"/>
                    <a:pt x="28" y="552"/>
                  </a:cubicBezTo>
                  <a:cubicBezTo>
                    <a:pt x="37" y="562"/>
                    <a:pt x="56" y="571"/>
                    <a:pt x="65" y="571"/>
                  </a:cubicBezTo>
                  <a:cubicBezTo>
                    <a:pt x="84" y="571"/>
                    <a:pt x="93" y="562"/>
                    <a:pt x="112" y="552"/>
                  </a:cubicBezTo>
                  <a:lnTo>
                    <a:pt x="566" y="98"/>
                  </a:lnTo>
                  <a:cubicBezTo>
                    <a:pt x="585" y="70"/>
                    <a:pt x="585" y="42"/>
                    <a:pt x="566" y="14"/>
                  </a:cubicBezTo>
                  <a:cubicBezTo>
                    <a:pt x="552" y="5"/>
                    <a:pt x="536" y="0"/>
                    <a:pt x="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6"/>
            <p:cNvSpPr/>
            <p:nvPr/>
          </p:nvSpPr>
          <p:spPr>
            <a:xfrm>
              <a:off x="8251948" y="3571324"/>
              <a:ext cx="36318" cy="35522"/>
            </a:xfrm>
            <a:custGeom>
              <a:rect b="b" l="l" r="r" t="t"/>
              <a:pathLst>
                <a:path extrusionOk="0" h="446" w="456">
                  <a:moveTo>
                    <a:pt x="1" y="1"/>
                  </a:moveTo>
                  <a:lnTo>
                    <a:pt x="455" y="44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26"/>
            <p:cNvSpPr/>
            <p:nvPr/>
          </p:nvSpPr>
          <p:spPr>
            <a:xfrm>
              <a:off x="8246771" y="3566545"/>
              <a:ext cx="46672" cy="45477"/>
            </a:xfrm>
            <a:custGeom>
              <a:rect b="b" l="l" r="r" t="t"/>
              <a:pathLst>
                <a:path extrusionOk="0" h="571" w="586">
                  <a:moveTo>
                    <a:pt x="64" y="0"/>
                  </a:moveTo>
                  <a:cubicBezTo>
                    <a:pt x="49" y="0"/>
                    <a:pt x="33" y="5"/>
                    <a:pt x="19" y="14"/>
                  </a:cubicBezTo>
                  <a:cubicBezTo>
                    <a:pt x="1" y="42"/>
                    <a:pt x="1" y="70"/>
                    <a:pt x="19" y="98"/>
                  </a:cubicBezTo>
                  <a:lnTo>
                    <a:pt x="474" y="552"/>
                  </a:lnTo>
                  <a:cubicBezTo>
                    <a:pt x="483" y="562"/>
                    <a:pt x="502" y="571"/>
                    <a:pt x="520" y="571"/>
                  </a:cubicBezTo>
                  <a:cubicBezTo>
                    <a:pt x="529" y="571"/>
                    <a:pt x="548" y="562"/>
                    <a:pt x="557" y="552"/>
                  </a:cubicBezTo>
                  <a:cubicBezTo>
                    <a:pt x="585" y="525"/>
                    <a:pt x="585" y="487"/>
                    <a:pt x="557" y="469"/>
                  </a:cubicBezTo>
                  <a:lnTo>
                    <a:pt x="103" y="14"/>
                  </a:lnTo>
                  <a:cubicBezTo>
                    <a:pt x="93" y="5"/>
                    <a:pt x="79" y="0"/>
                    <a:pt x="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6"/>
            <p:cNvSpPr/>
            <p:nvPr/>
          </p:nvSpPr>
          <p:spPr>
            <a:xfrm>
              <a:off x="8344335" y="3663711"/>
              <a:ext cx="36238" cy="36238"/>
            </a:xfrm>
            <a:custGeom>
              <a:rect b="b" l="l" r="r" t="t"/>
              <a:pathLst>
                <a:path extrusionOk="0" h="455" w="455">
                  <a:moveTo>
                    <a:pt x="0" y="0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26"/>
            <p:cNvSpPr/>
            <p:nvPr/>
          </p:nvSpPr>
          <p:spPr>
            <a:xfrm>
              <a:off x="8339158" y="3659092"/>
              <a:ext cx="46592" cy="45318"/>
            </a:xfrm>
            <a:custGeom>
              <a:rect b="b" l="l" r="r" t="t"/>
              <a:pathLst>
                <a:path extrusionOk="0" h="569" w="585">
                  <a:moveTo>
                    <a:pt x="66" y="0"/>
                  </a:moveTo>
                  <a:cubicBezTo>
                    <a:pt x="51" y="0"/>
                    <a:pt x="37" y="7"/>
                    <a:pt x="28" y="21"/>
                  </a:cubicBezTo>
                  <a:cubicBezTo>
                    <a:pt x="0" y="40"/>
                    <a:pt x="0" y="77"/>
                    <a:pt x="28" y="105"/>
                  </a:cubicBezTo>
                  <a:lnTo>
                    <a:pt x="483" y="550"/>
                  </a:lnTo>
                  <a:cubicBezTo>
                    <a:pt x="492" y="568"/>
                    <a:pt x="510" y="568"/>
                    <a:pt x="520" y="568"/>
                  </a:cubicBezTo>
                  <a:cubicBezTo>
                    <a:pt x="538" y="568"/>
                    <a:pt x="548" y="568"/>
                    <a:pt x="566" y="550"/>
                  </a:cubicBezTo>
                  <a:cubicBezTo>
                    <a:pt x="585" y="531"/>
                    <a:pt x="585" y="494"/>
                    <a:pt x="566" y="476"/>
                  </a:cubicBezTo>
                  <a:lnTo>
                    <a:pt x="112" y="21"/>
                  </a:lnTo>
                  <a:cubicBezTo>
                    <a:pt x="98" y="7"/>
                    <a:pt x="81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26"/>
            <p:cNvSpPr/>
            <p:nvPr/>
          </p:nvSpPr>
          <p:spPr>
            <a:xfrm>
              <a:off x="8376830" y="3208544"/>
              <a:ext cx="53999" cy="54796"/>
            </a:xfrm>
            <a:custGeom>
              <a:rect b="b" l="l" r="r" t="t"/>
              <a:pathLst>
                <a:path extrusionOk="0" h="688" w="678">
                  <a:moveTo>
                    <a:pt x="334" y="121"/>
                  </a:moveTo>
                  <a:cubicBezTo>
                    <a:pt x="464" y="121"/>
                    <a:pt x="566" y="223"/>
                    <a:pt x="566" y="344"/>
                  </a:cubicBezTo>
                  <a:cubicBezTo>
                    <a:pt x="566" y="474"/>
                    <a:pt x="464" y="567"/>
                    <a:pt x="334" y="567"/>
                  </a:cubicBezTo>
                  <a:cubicBezTo>
                    <a:pt x="214" y="567"/>
                    <a:pt x="112" y="474"/>
                    <a:pt x="112" y="344"/>
                  </a:cubicBezTo>
                  <a:cubicBezTo>
                    <a:pt x="112" y="223"/>
                    <a:pt x="214" y="121"/>
                    <a:pt x="334" y="121"/>
                  </a:cubicBezTo>
                  <a:close/>
                  <a:moveTo>
                    <a:pt x="334" y="1"/>
                  </a:moveTo>
                  <a:cubicBezTo>
                    <a:pt x="149" y="1"/>
                    <a:pt x="0" y="159"/>
                    <a:pt x="0" y="344"/>
                  </a:cubicBezTo>
                  <a:cubicBezTo>
                    <a:pt x="0" y="530"/>
                    <a:pt x="149" y="687"/>
                    <a:pt x="334" y="687"/>
                  </a:cubicBezTo>
                  <a:cubicBezTo>
                    <a:pt x="529" y="687"/>
                    <a:pt x="678" y="530"/>
                    <a:pt x="678" y="344"/>
                  </a:cubicBezTo>
                  <a:cubicBezTo>
                    <a:pt x="678" y="159"/>
                    <a:pt x="529" y="1"/>
                    <a:pt x="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6"/>
            <p:cNvSpPr/>
            <p:nvPr/>
          </p:nvSpPr>
          <p:spPr>
            <a:xfrm>
              <a:off x="7681743" y="3168650"/>
              <a:ext cx="135237" cy="164865"/>
            </a:xfrm>
            <a:custGeom>
              <a:rect b="b" l="l" r="r" t="t"/>
              <a:pathLst>
                <a:path extrusionOk="0" h="2070" w="1698">
                  <a:moveTo>
                    <a:pt x="1642" y="1"/>
                  </a:moveTo>
                  <a:cubicBezTo>
                    <a:pt x="659" y="168"/>
                    <a:pt x="0" y="1095"/>
                    <a:pt x="167" y="2069"/>
                  </a:cubicBezTo>
                  <a:lnTo>
                    <a:pt x="167" y="2069"/>
                  </a:lnTo>
                  <a:lnTo>
                    <a:pt x="510" y="2014"/>
                  </a:lnTo>
                  <a:cubicBezTo>
                    <a:pt x="501" y="1930"/>
                    <a:pt x="492" y="1847"/>
                    <a:pt x="492" y="1772"/>
                  </a:cubicBezTo>
                  <a:cubicBezTo>
                    <a:pt x="492" y="1049"/>
                    <a:pt x="1011" y="455"/>
                    <a:pt x="1698" y="335"/>
                  </a:cubicBezTo>
                  <a:lnTo>
                    <a:pt x="16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6"/>
            <p:cNvSpPr/>
            <p:nvPr/>
          </p:nvSpPr>
          <p:spPr>
            <a:xfrm>
              <a:off x="7684690" y="3164031"/>
              <a:ext cx="136750" cy="173865"/>
            </a:xfrm>
            <a:custGeom>
              <a:rect b="b" l="l" r="r" t="t"/>
              <a:pathLst>
                <a:path extrusionOk="0" h="2183" w="1717">
                  <a:moveTo>
                    <a:pt x="1559" y="114"/>
                  </a:moveTo>
                  <a:lnTo>
                    <a:pt x="1596" y="346"/>
                  </a:lnTo>
                  <a:cubicBezTo>
                    <a:pt x="900" y="495"/>
                    <a:pt x="399" y="1107"/>
                    <a:pt x="399" y="1830"/>
                  </a:cubicBezTo>
                  <a:cubicBezTo>
                    <a:pt x="399" y="1886"/>
                    <a:pt x="409" y="1951"/>
                    <a:pt x="418" y="2025"/>
                  </a:cubicBezTo>
                  <a:lnTo>
                    <a:pt x="177" y="2062"/>
                  </a:lnTo>
                  <a:cubicBezTo>
                    <a:pt x="112" y="1626"/>
                    <a:pt x="223" y="1181"/>
                    <a:pt x="483" y="819"/>
                  </a:cubicBezTo>
                  <a:cubicBezTo>
                    <a:pt x="742" y="448"/>
                    <a:pt x="1123" y="207"/>
                    <a:pt x="1559" y="114"/>
                  </a:cubicBezTo>
                  <a:close/>
                  <a:moveTo>
                    <a:pt x="1610" y="1"/>
                  </a:moveTo>
                  <a:cubicBezTo>
                    <a:pt x="1605" y="1"/>
                    <a:pt x="1601" y="1"/>
                    <a:pt x="1596" y="3"/>
                  </a:cubicBezTo>
                  <a:cubicBezTo>
                    <a:pt x="1104" y="86"/>
                    <a:pt x="678" y="355"/>
                    <a:pt x="390" y="754"/>
                  </a:cubicBezTo>
                  <a:cubicBezTo>
                    <a:pt x="112" y="1163"/>
                    <a:pt x="0" y="1645"/>
                    <a:pt x="75" y="2137"/>
                  </a:cubicBezTo>
                  <a:cubicBezTo>
                    <a:pt x="84" y="2164"/>
                    <a:pt x="102" y="2183"/>
                    <a:pt x="130" y="2183"/>
                  </a:cubicBezTo>
                  <a:cubicBezTo>
                    <a:pt x="130" y="2183"/>
                    <a:pt x="139" y="2183"/>
                    <a:pt x="139" y="2174"/>
                  </a:cubicBezTo>
                  <a:lnTo>
                    <a:pt x="483" y="2118"/>
                  </a:lnTo>
                  <a:cubicBezTo>
                    <a:pt x="511" y="2109"/>
                    <a:pt x="529" y="2090"/>
                    <a:pt x="529" y="2053"/>
                  </a:cubicBezTo>
                  <a:cubicBezTo>
                    <a:pt x="511" y="1970"/>
                    <a:pt x="511" y="1895"/>
                    <a:pt x="511" y="1821"/>
                  </a:cubicBezTo>
                  <a:cubicBezTo>
                    <a:pt x="511" y="1144"/>
                    <a:pt x="993" y="560"/>
                    <a:pt x="1670" y="439"/>
                  </a:cubicBezTo>
                  <a:cubicBezTo>
                    <a:pt x="1698" y="439"/>
                    <a:pt x="1717" y="411"/>
                    <a:pt x="1707" y="383"/>
                  </a:cubicBezTo>
                  <a:lnTo>
                    <a:pt x="1652" y="49"/>
                  </a:lnTo>
                  <a:cubicBezTo>
                    <a:pt x="1652" y="19"/>
                    <a:pt x="1632" y="1"/>
                    <a:pt x="16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6"/>
            <p:cNvSpPr/>
            <p:nvPr/>
          </p:nvSpPr>
          <p:spPr>
            <a:xfrm>
              <a:off x="7695044" y="3328974"/>
              <a:ext cx="164786" cy="123290"/>
            </a:xfrm>
            <a:custGeom>
              <a:rect b="b" l="l" r="r" t="t"/>
              <a:pathLst>
                <a:path extrusionOk="0" h="1548" w="2069">
                  <a:moveTo>
                    <a:pt x="343" y="1"/>
                  </a:moveTo>
                  <a:lnTo>
                    <a:pt x="0" y="56"/>
                  </a:lnTo>
                  <a:cubicBezTo>
                    <a:pt x="150" y="929"/>
                    <a:pt x="909" y="1548"/>
                    <a:pt x="1766" y="1548"/>
                  </a:cubicBezTo>
                  <a:cubicBezTo>
                    <a:pt x="1866" y="1548"/>
                    <a:pt x="1967" y="1539"/>
                    <a:pt x="2069" y="1522"/>
                  </a:cubicBezTo>
                  <a:lnTo>
                    <a:pt x="2013" y="1197"/>
                  </a:lnTo>
                  <a:cubicBezTo>
                    <a:pt x="1939" y="1207"/>
                    <a:pt x="1865" y="1216"/>
                    <a:pt x="1781" y="1216"/>
                  </a:cubicBezTo>
                  <a:cubicBezTo>
                    <a:pt x="1058" y="1216"/>
                    <a:pt x="464" y="687"/>
                    <a:pt x="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6"/>
            <p:cNvSpPr/>
            <p:nvPr/>
          </p:nvSpPr>
          <p:spPr>
            <a:xfrm>
              <a:off x="7690583" y="3324594"/>
              <a:ext cx="173706" cy="132290"/>
            </a:xfrm>
            <a:custGeom>
              <a:rect b="b" l="l" r="r" t="t"/>
              <a:pathLst>
                <a:path extrusionOk="0" h="1661" w="2181">
                  <a:moveTo>
                    <a:pt x="362" y="111"/>
                  </a:moveTo>
                  <a:cubicBezTo>
                    <a:pt x="501" y="816"/>
                    <a:pt x="1114" y="1327"/>
                    <a:pt x="1837" y="1327"/>
                  </a:cubicBezTo>
                  <a:cubicBezTo>
                    <a:pt x="1902" y="1327"/>
                    <a:pt x="1958" y="1317"/>
                    <a:pt x="2032" y="1308"/>
                  </a:cubicBezTo>
                  <a:lnTo>
                    <a:pt x="2069" y="1540"/>
                  </a:lnTo>
                  <a:cubicBezTo>
                    <a:pt x="1991" y="1550"/>
                    <a:pt x="1912" y="1555"/>
                    <a:pt x="1835" y="1555"/>
                  </a:cubicBezTo>
                  <a:cubicBezTo>
                    <a:pt x="1472" y="1555"/>
                    <a:pt x="1122" y="1448"/>
                    <a:pt x="817" y="1234"/>
                  </a:cubicBezTo>
                  <a:cubicBezTo>
                    <a:pt x="455" y="974"/>
                    <a:pt x="205" y="594"/>
                    <a:pt x="121" y="158"/>
                  </a:cubicBezTo>
                  <a:lnTo>
                    <a:pt x="362" y="111"/>
                  </a:lnTo>
                  <a:close/>
                  <a:moveTo>
                    <a:pt x="390" y="0"/>
                  </a:moveTo>
                  <a:lnTo>
                    <a:pt x="47" y="56"/>
                  </a:lnTo>
                  <a:cubicBezTo>
                    <a:pt x="38" y="65"/>
                    <a:pt x="19" y="65"/>
                    <a:pt x="10" y="84"/>
                  </a:cubicBezTo>
                  <a:cubicBezTo>
                    <a:pt x="10" y="93"/>
                    <a:pt x="1" y="102"/>
                    <a:pt x="1" y="121"/>
                  </a:cubicBezTo>
                  <a:cubicBezTo>
                    <a:pt x="84" y="603"/>
                    <a:pt x="353" y="1030"/>
                    <a:pt x="761" y="1317"/>
                  </a:cubicBezTo>
                  <a:cubicBezTo>
                    <a:pt x="1077" y="1540"/>
                    <a:pt x="1438" y="1661"/>
                    <a:pt x="1828" y="1661"/>
                  </a:cubicBezTo>
                  <a:cubicBezTo>
                    <a:pt x="1930" y="1661"/>
                    <a:pt x="2032" y="1651"/>
                    <a:pt x="2134" y="1633"/>
                  </a:cubicBezTo>
                  <a:cubicBezTo>
                    <a:pt x="2162" y="1633"/>
                    <a:pt x="2181" y="1605"/>
                    <a:pt x="2181" y="1577"/>
                  </a:cubicBezTo>
                  <a:lnTo>
                    <a:pt x="2125" y="1243"/>
                  </a:lnTo>
                  <a:cubicBezTo>
                    <a:pt x="2116" y="1215"/>
                    <a:pt x="2088" y="1197"/>
                    <a:pt x="2060" y="1197"/>
                  </a:cubicBezTo>
                  <a:cubicBezTo>
                    <a:pt x="1986" y="1215"/>
                    <a:pt x="1912" y="1215"/>
                    <a:pt x="1837" y="1215"/>
                  </a:cubicBezTo>
                  <a:cubicBezTo>
                    <a:pt x="1151" y="1215"/>
                    <a:pt x="566" y="724"/>
                    <a:pt x="455" y="46"/>
                  </a:cubicBezTo>
                  <a:cubicBezTo>
                    <a:pt x="455" y="28"/>
                    <a:pt x="446" y="19"/>
                    <a:pt x="437" y="9"/>
                  </a:cubicBezTo>
                  <a:cubicBezTo>
                    <a:pt x="418" y="0"/>
                    <a:pt x="409" y="0"/>
                    <a:pt x="3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6"/>
            <p:cNvSpPr/>
            <p:nvPr/>
          </p:nvSpPr>
          <p:spPr>
            <a:xfrm>
              <a:off x="7812519" y="3166580"/>
              <a:ext cx="167016" cy="283695"/>
            </a:xfrm>
            <a:custGeom>
              <a:rect b="b" l="l" r="r" t="t"/>
              <a:pathLst>
                <a:path extrusionOk="0" h="3562" w="2097">
                  <a:moveTo>
                    <a:pt x="303" y="1"/>
                  </a:moveTo>
                  <a:cubicBezTo>
                    <a:pt x="203" y="1"/>
                    <a:pt x="102" y="9"/>
                    <a:pt x="0" y="27"/>
                  </a:cubicBezTo>
                  <a:lnTo>
                    <a:pt x="56" y="361"/>
                  </a:lnTo>
                  <a:cubicBezTo>
                    <a:pt x="139" y="342"/>
                    <a:pt x="223" y="333"/>
                    <a:pt x="306" y="333"/>
                  </a:cubicBezTo>
                  <a:cubicBezTo>
                    <a:pt x="1113" y="333"/>
                    <a:pt x="1772" y="991"/>
                    <a:pt x="1772" y="1798"/>
                  </a:cubicBezTo>
                  <a:cubicBezTo>
                    <a:pt x="1772" y="2522"/>
                    <a:pt x="1234" y="3125"/>
                    <a:pt x="538" y="3236"/>
                  </a:cubicBezTo>
                  <a:lnTo>
                    <a:pt x="594" y="3561"/>
                  </a:lnTo>
                  <a:cubicBezTo>
                    <a:pt x="1327" y="3440"/>
                    <a:pt x="1883" y="2884"/>
                    <a:pt x="2041" y="2207"/>
                  </a:cubicBezTo>
                  <a:cubicBezTo>
                    <a:pt x="2069" y="2095"/>
                    <a:pt x="2087" y="1975"/>
                    <a:pt x="2087" y="1854"/>
                  </a:cubicBezTo>
                  <a:cubicBezTo>
                    <a:pt x="2097" y="1743"/>
                    <a:pt x="2087" y="1613"/>
                    <a:pt x="2069" y="1492"/>
                  </a:cubicBezTo>
                  <a:cubicBezTo>
                    <a:pt x="1919" y="620"/>
                    <a:pt x="1160" y="1"/>
                    <a:pt x="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26"/>
            <p:cNvSpPr/>
            <p:nvPr/>
          </p:nvSpPr>
          <p:spPr>
            <a:xfrm>
              <a:off x="7807342" y="3162199"/>
              <a:ext cx="176653" cy="293173"/>
            </a:xfrm>
            <a:custGeom>
              <a:rect b="b" l="l" r="r" t="t"/>
              <a:pathLst>
                <a:path extrusionOk="0" h="3681" w="2218">
                  <a:moveTo>
                    <a:pt x="360" y="102"/>
                  </a:moveTo>
                  <a:cubicBezTo>
                    <a:pt x="1194" y="102"/>
                    <a:pt x="1934" y="709"/>
                    <a:pt x="2078" y="1557"/>
                  </a:cubicBezTo>
                  <a:cubicBezTo>
                    <a:pt x="2097" y="1677"/>
                    <a:pt x="2106" y="1789"/>
                    <a:pt x="2106" y="1909"/>
                  </a:cubicBezTo>
                  <a:cubicBezTo>
                    <a:pt x="2097" y="2020"/>
                    <a:pt x="2088" y="2141"/>
                    <a:pt x="2060" y="2252"/>
                  </a:cubicBezTo>
                  <a:cubicBezTo>
                    <a:pt x="1902" y="2920"/>
                    <a:pt x="1373" y="3421"/>
                    <a:pt x="705" y="3560"/>
                  </a:cubicBezTo>
                  <a:lnTo>
                    <a:pt x="668" y="3328"/>
                  </a:lnTo>
                  <a:cubicBezTo>
                    <a:pt x="1373" y="3189"/>
                    <a:pt x="1883" y="2577"/>
                    <a:pt x="1893" y="1853"/>
                  </a:cubicBezTo>
                  <a:cubicBezTo>
                    <a:pt x="1893" y="1019"/>
                    <a:pt x="1206" y="332"/>
                    <a:pt x="371" y="332"/>
                  </a:cubicBezTo>
                  <a:cubicBezTo>
                    <a:pt x="306" y="332"/>
                    <a:pt x="232" y="341"/>
                    <a:pt x="158" y="351"/>
                  </a:cubicBezTo>
                  <a:lnTo>
                    <a:pt x="121" y="119"/>
                  </a:lnTo>
                  <a:cubicBezTo>
                    <a:pt x="201" y="107"/>
                    <a:pt x="281" y="102"/>
                    <a:pt x="360" y="102"/>
                  </a:cubicBezTo>
                  <a:close/>
                  <a:moveTo>
                    <a:pt x="361" y="1"/>
                  </a:moveTo>
                  <a:cubicBezTo>
                    <a:pt x="260" y="1"/>
                    <a:pt x="158" y="9"/>
                    <a:pt x="56" y="26"/>
                  </a:cubicBezTo>
                  <a:lnTo>
                    <a:pt x="0" y="35"/>
                  </a:lnTo>
                  <a:lnTo>
                    <a:pt x="74" y="471"/>
                  </a:lnTo>
                  <a:lnTo>
                    <a:pt x="130" y="462"/>
                  </a:lnTo>
                  <a:cubicBezTo>
                    <a:pt x="214" y="453"/>
                    <a:pt x="297" y="443"/>
                    <a:pt x="371" y="443"/>
                  </a:cubicBezTo>
                  <a:cubicBezTo>
                    <a:pt x="1151" y="443"/>
                    <a:pt x="1781" y="1074"/>
                    <a:pt x="1781" y="1853"/>
                  </a:cubicBezTo>
                  <a:cubicBezTo>
                    <a:pt x="1781" y="2549"/>
                    <a:pt x="1280" y="3134"/>
                    <a:pt x="594" y="3236"/>
                  </a:cubicBezTo>
                  <a:lnTo>
                    <a:pt x="548" y="3245"/>
                  </a:lnTo>
                  <a:lnTo>
                    <a:pt x="622" y="3681"/>
                  </a:lnTo>
                  <a:lnTo>
                    <a:pt x="668" y="3672"/>
                  </a:lnTo>
                  <a:cubicBezTo>
                    <a:pt x="1401" y="3551"/>
                    <a:pt x="1985" y="3004"/>
                    <a:pt x="2162" y="2280"/>
                  </a:cubicBezTo>
                  <a:cubicBezTo>
                    <a:pt x="2190" y="2160"/>
                    <a:pt x="2208" y="2039"/>
                    <a:pt x="2208" y="1918"/>
                  </a:cubicBezTo>
                  <a:cubicBezTo>
                    <a:pt x="2217" y="1789"/>
                    <a:pt x="2208" y="1668"/>
                    <a:pt x="2180" y="1538"/>
                  </a:cubicBezTo>
                  <a:cubicBezTo>
                    <a:pt x="2030" y="638"/>
                    <a:pt x="1245" y="1"/>
                    <a:pt x="3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6"/>
            <p:cNvSpPr/>
            <p:nvPr/>
          </p:nvSpPr>
          <p:spPr>
            <a:xfrm>
              <a:off x="7540613" y="3210065"/>
              <a:ext cx="103538" cy="455888"/>
            </a:xfrm>
            <a:custGeom>
              <a:rect b="b" l="l" r="r" t="t"/>
              <a:pathLst>
                <a:path extrusionOk="0" h="5724" w="1300">
                  <a:moveTo>
                    <a:pt x="0" y="0"/>
                  </a:moveTo>
                  <a:lnTo>
                    <a:pt x="0" y="5724"/>
                  </a:lnTo>
                  <a:lnTo>
                    <a:pt x="1299" y="5724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6"/>
            <p:cNvSpPr/>
            <p:nvPr/>
          </p:nvSpPr>
          <p:spPr>
            <a:xfrm>
              <a:off x="7536153" y="3205605"/>
              <a:ext cx="112379" cy="464808"/>
            </a:xfrm>
            <a:custGeom>
              <a:rect b="b" l="l" r="r" t="t"/>
              <a:pathLst>
                <a:path extrusionOk="0" h="5836" w="1411">
                  <a:moveTo>
                    <a:pt x="1299" y="103"/>
                  </a:moveTo>
                  <a:lnTo>
                    <a:pt x="1299" y="5733"/>
                  </a:lnTo>
                  <a:lnTo>
                    <a:pt x="112" y="5733"/>
                  </a:lnTo>
                  <a:lnTo>
                    <a:pt x="112" y="103"/>
                  </a:lnTo>
                  <a:close/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5780"/>
                  </a:lnTo>
                  <a:cubicBezTo>
                    <a:pt x="1" y="5817"/>
                    <a:pt x="29" y="5835"/>
                    <a:pt x="56" y="5835"/>
                  </a:cubicBezTo>
                  <a:lnTo>
                    <a:pt x="1355" y="5835"/>
                  </a:lnTo>
                  <a:cubicBezTo>
                    <a:pt x="1383" y="5835"/>
                    <a:pt x="1411" y="5817"/>
                    <a:pt x="1411" y="5780"/>
                  </a:cubicBezTo>
                  <a:lnTo>
                    <a:pt x="1411" y="56"/>
                  </a:lnTo>
                  <a:cubicBezTo>
                    <a:pt x="1411" y="28"/>
                    <a:pt x="1383" y="0"/>
                    <a:pt x="13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6"/>
            <p:cNvSpPr/>
            <p:nvPr/>
          </p:nvSpPr>
          <p:spPr>
            <a:xfrm>
              <a:off x="7688353" y="3377000"/>
              <a:ext cx="102822" cy="288952"/>
            </a:xfrm>
            <a:custGeom>
              <a:rect b="b" l="l" r="r" t="t"/>
              <a:pathLst>
                <a:path extrusionOk="0" h="3628" w="1291">
                  <a:moveTo>
                    <a:pt x="1" y="1"/>
                  </a:moveTo>
                  <a:lnTo>
                    <a:pt x="1" y="3628"/>
                  </a:lnTo>
                  <a:lnTo>
                    <a:pt x="1290" y="3628"/>
                  </a:lnTo>
                  <a:lnTo>
                    <a:pt x="12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6"/>
            <p:cNvSpPr/>
            <p:nvPr/>
          </p:nvSpPr>
          <p:spPr>
            <a:xfrm>
              <a:off x="7683973" y="3372540"/>
              <a:ext cx="111583" cy="297872"/>
            </a:xfrm>
            <a:custGeom>
              <a:rect b="b" l="l" r="r" t="t"/>
              <a:pathLst>
                <a:path extrusionOk="0" h="3740" w="1401">
                  <a:moveTo>
                    <a:pt x="1299" y="103"/>
                  </a:moveTo>
                  <a:lnTo>
                    <a:pt x="1299" y="3637"/>
                  </a:lnTo>
                  <a:lnTo>
                    <a:pt x="111" y="3637"/>
                  </a:lnTo>
                  <a:lnTo>
                    <a:pt x="111" y="103"/>
                  </a:lnTo>
                  <a:close/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lnTo>
                    <a:pt x="0" y="3684"/>
                  </a:lnTo>
                  <a:cubicBezTo>
                    <a:pt x="0" y="3721"/>
                    <a:pt x="28" y="3739"/>
                    <a:pt x="56" y="3739"/>
                  </a:cubicBezTo>
                  <a:lnTo>
                    <a:pt x="1345" y="3739"/>
                  </a:lnTo>
                  <a:cubicBezTo>
                    <a:pt x="1373" y="3739"/>
                    <a:pt x="1401" y="3721"/>
                    <a:pt x="1401" y="3684"/>
                  </a:cubicBezTo>
                  <a:lnTo>
                    <a:pt x="1401" y="57"/>
                  </a:lnTo>
                  <a:cubicBezTo>
                    <a:pt x="1401" y="29"/>
                    <a:pt x="1373" y="1"/>
                    <a:pt x="1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6"/>
            <p:cNvSpPr/>
            <p:nvPr/>
          </p:nvSpPr>
          <p:spPr>
            <a:xfrm>
              <a:off x="7833943" y="3502599"/>
              <a:ext cx="103459" cy="163352"/>
            </a:xfrm>
            <a:custGeom>
              <a:rect b="b" l="l" r="r" t="t"/>
              <a:pathLst>
                <a:path extrusionOk="0" h="2051" w="1299">
                  <a:moveTo>
                    <a:pt x="0" y="1"/>
                  </a:moveTo>
                  <a:lnTo>
                    <a:pt x="0" y="2051"/>
                  </a:lnTo>
                  <a:lnTo>
                    <a:pt x="1299" y="2051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6"/>
            <p:cNvSpPr/>
            <p:nvPr/>
          </p:nvSpPr>
          <p:spPr>
            <a:xfrm>
              <a:off x="7829483" y="3498935"/>
              <a:ext cx="111662" cy="171476"/>
            </a:xfrm>
            <a:custGeom>
              <a:rect b="b" l="l" r="r" t="t"/>
              <a:pathLst>
                <a:path extrusionOk="0" h="2153" w="1402">
                  <a:moveTo>
                    <a:pt x="1299" y="102"/>
                  </a:moveTo>
                  <a:lnTo>
                    <a:pt x="1299" y="2050"/>
                  </a:lnTo>
                  <a:lnTo>
                    <a:pt x="112" y="2050"/>
                  </a:lnTo>
                  <a:lnTo>
                    <a:pt x="112" y="102"/>
                  </a:lnTo>
                  <a:close/>
                  <a:moveTo>
                    <a:pt x="56" y="0"/>
                  </a:moveTo>
                  <a:cubicBezTo>
                    <a:pt x="28" y="0"/>
                    <a:pt x="1" y="19"/>
                    <a:pt x="1" y="47"/>
                  </a:cubicBezTo>
                  <a:lnTo>
                    <a:pt x="1" y="2097"/>
                  </a:lnTo>
                  <a:cubicBezTo>
                    <a:pt x="1" y="2134"/>
                    <a:pt x="28" y="2152"/>
                    <a:pt x="56" y="2152"/>
                  </a:cubicBezTo>
                  <a:lnTo>
                    <a:pt x="1355" y="2152"/>
                  </a:lnTo>
                  <a:cubicBezTo>
                    <a:pt x="1383" y="2152"/>
                    <a:pt x="1401" y="2134"/>
                    <a:pt x="1401" y="2097"/>
                  </a:cubicBezTo>
                  <a:lnTo>
                    <a:pt x="1401" y="47"/>
                  </a:lnTo>
                  <a:cubicBezTo>
                    <a:pt x="1401" y="19"/>
                    <a:pt x="1383" y="0"/>
                    <a:pt x="13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6"/>
            <p:cNvSpPr/>
            <p:nvPr/>
          </p:nvSpPr>
          <p:spPr>
            <a:xfrm>
              <a:off x="7531773" y="3210065"/>
              <a:ext cx="102742" cy="445534"/>
            </a:xfrm>
            <a:custGeom>
              <a:rect b="b" l="l" r="r" t="t"/>
              <a:pathLst>
                <a:path extrusionOk="0" h="5594" w="1290">
                  <a:moveTo>
                    <a:pt x="0" y="0"/>
                  </a:moveTo>
                  <a:lnTo>
                    <a:pt x="0" y="5594"/>
                  </a:lnTo>
                  <a:lnTo>
                    <a:pt x="1290" y="5594"/>
                  </a:lnTo>
                  <a:lnTo>
                    <a:pt x="12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6"/>
            <p:cNvSpPr/>
            <p:nvPr/>
          </p:nvSpPr>
          <p:spPr>
            <a:xfrm>
              <a:off x="7527313" y="3205605"/>
              <a:ext cx="111662" cy="454454"/>
            </a:xfrm>
            <a:custGeom>
              <a:rect b="b" l="l" r="r" t="t"/>
              <a:pathLst>
                <a:path extrusionOk="0" h="5706" w="1402">
                  <a:moveTo>
                    <a:pt x="1299" y="103"/>
                  </a:moveTo>
                  <a:lnTo>
                    <a:pt x="1299" y="5604"/>
                  </a:lnTo>
                  <a:lnTo>
                    <a:pt x="102" y="5604"/>
                  </a:lnTo>
                  <a:lnTo>
                    <a:pt x="102" y="103"/>
                  </a:lnTo>
                  <a:close/>
                  <a:moveTo>
                    <a:pt x="0" y="0"/>
                  </a:moveTo>
                  <a:lnTo>
                    <a:pt x="0" y="5706"/>
                  </a:lnTo>
                  <a:lnTo>
                    <a:pt x="1401" y="5706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6"/>
            <p:cNvSpPr/>
            <p:nvPr/>
          </p:nvSpPr>
          <p:spPr>
            <a:xfrm>
              <a:off x="7678796" y="3377000"/>
              <a:ext cx="102742" cy="278598"/>
            </a:xfrm>
            <a:custGeom>
              <a:rect b="b" l="l" r="r" t="t"/>
              <a:pathLst>
                <a:path extrusionOk="0" h="3498" w="1290">
                  <a:moveTo>
                    <a:pt x="0" y="1"/>
                  </a:moveTo>
                  <a:lnTo>
                    <a:pt x="0" y="3498"/>
                  </a:lnTo>
                  <a:lnTo>
                    <a:pt x="1290" y="3498"/>
                  </a:lnTo>
                  <a:lnTo>
                    <a:pt x="12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26"/>
            <p:cNvSpPr/>
            <p:nvPr/>
          </p:nvSpPr>
          <p:spPr>
            <a:xfrm>
              <a:off x="7674336" y="3372540"/>
              <a:ext cx="111662" cy="287518"/>
            </a:xfrm>
            <a:custGeom>
              <a:rect b="b" l="l" r="r" t="t"/>
              <a:pathLst>
                <a:path extrusionOk="0" h="3610" w="1402">
                  <a:moveTo>
                    <a:pt x="1299" y="103"/>
                  </a:moveTo>
                  <a:lnTo>
                    <a:pt x="1299" y="3508"/>
                  </a:lnTo>
                  <a:lnTo>
                    <a:pt x="112" y="3508"/>
                  </a:lnTo>
                  <a:lnTo>
                    <a:pt x="112" y="103"/>
                  </a:lnTo>
                  <a:close/>
                  <a:moveTo>
                    <a:pt x="0" y="1"/>
                  </a:moveTo>
                  <a:lnTo>
                    <a:pt x="0" y="3610"/>
                  </a:lnTo>
                  <a:lnTo>
                    <a:pt x="1401" y="3610"/>
                  </a:lnTo>
                  <a:lnTo>
                    <a:pt x="14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26"/>
            <p:cNvSpPr/>
            <p:nvPr/>
          </p:nvSpPr>
          <p:spPr>
            <a:xfrm>
              <a:off x="7824306" y="3502599"/>
              <a:ext cx="103538" cy="152998"/>
            </a:xfrm>
            <a:custGeom>
              <a:rect b="b" l="l" r="r" t="t"/>
              <a:pathLst>
                <a:path extrusionOk="0" h="1921" w="1300">
                  <a:moveTo>
                    <a:pt x="1" y="1"/>
                  </a:moveTo>
                  <a:lnTo>
                    <a:pt x="1" y="1921"/>
                  </a:lnTo>
                  <a:lnTo>
                    <a:pt x="1299" y="1921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6"/>
            <p:cNvSpPr/>
            <p:nvPr/>
          </p:nvSpPr>
          <p:spPr>
            <a:xfrm>
              <a:off x="7820643" y="3498935"/>
              <a:ext cx="111662" cy="161122"/>
            </a:xfrm>
            <a:custGeom>
              <a:rect b="b" l="l" r="r" t="t"/>
              <a:pathLst>
                <a:path extrusionOk="0" h="2023" w="1402">
                  <a:moveTo>
                    <a:pt x="1290" y="102"/>
                  </a:moveTo>
                  <a:lnTo>
                    <a:pt x="1290" y="1921"/>
                  </a:lnTo>
                  <a:lnTo>
                    <a:pt x="102" y="1921"/>
                  </a:lnTo>
                  <a:lnTo>
                    <a:pt x="102" y="102"/>
                  </a:lnTo>
                  <a:close/>
                  <a:moveTo>
                    <a:pt x="0" y="0"/>
                  </a:moveTo>
                  <a:lnTo>
                    <a:pt x="0" y="2023"/>
                  </a:lnTo>
                  <a:lnTo>
                    <a:pt x="1401" y="2023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6"/>
            <p:cNvSpPr/>
            <p:nvPr/>
          </p:nvSpPr>
          <p:spPr>
            <a:xfrm>
              <a:off x="7531773" y="3210065"/>
              <a:ext cx="102742" cy="445534"/>
            </a:xfrm>
            <a:custGeom>
              <a:rect b="b" l="l" r="r" t="t"/>
              <a:pathLst>
                <a:path extrusionOk="0" h="5594" w="1290">
                  <a:moveTo>
                    <a:pt x="0" y="0"/>
                  </a:moveTo>
                  <a:lnTo>
                    <a:pt x="0" y="5594"/>
                  </a:lnTo>
                  <a:lnTo>
                    <a:pt x="1290" y="5594"/>
                  </a:lnTo>
                  <a:lnTo>
                    <a:pt x="12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26"/>
            <p:cNvSpPr/>
            <p:nvPr/>
          </p:nvSpPr>
          <p:spPr>
            <a:xfrm>
              <a:off x="7527313" y="3205605"/>
              <a:ext cx="111662" cy="454454"/>
            </a:xfrm>
            <a:custGeom>
              <a:rect b="b" l="l" r="r" t="t"/>
              <a:pathLst>
                <a:path extrusionOk="0" h="5706" w="1402">
                  <a:moveTo>
                    <a:pt x="1299" y="103"/>
                  </a:moveTo>
                  <a:lnTo>
                    <a:pt x="1299" y="5604"/>
                  </a:lnTo>
                  <a:lnTo>
                    <a:pt x="102" y="5604"/>
                  </a:lnTo>
                  <a:lnTo>
                    <a:pt x="102" y="103"/>
                  </a:lnTo>
                  <a:close/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lnTo>
                    <a:pt x="0" y="5650"/>
                  </a:lnTo>
                  <a:cubicBezTo>
                    <a:pt x="0" y="5687"/>
                    <a:pt x="19" y="5706"/>
                    <a:pt x="56" y="5706"/>
                  </a:cubicBezTo>
                  <a:lnTo>
                    <a:pt x="1346" y="5706"/>
                  </a:lnTo>
                  <a:cubicBezTo>
                    <a:pt x="1373" y="5706"/>
                    <a:pt x="1401" y="5687"/>
                    <a:pt x="1401" y="5650"/>
                  </a:cubicBezTo>
                  <a:lnTo>
                    <a:pt x="1401" y="56"/>
                  </a:lnTo>
                  <a:cubicBezTo>
                    <a:pt x="1401" y="28"/>
                    <a:pt x="1373" y="0"/>
                    <a:pt x="1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6"/>
            <p:cNvSpPr/>
            <p:nvPr/>
          </p:nvSpPr>
          <p:spPr>
            <a:xfrm>
              <a:off x="7369219" y="3129465"/>
              <a:ext cx="103459" cy="536489"/>
            </a:xfrm>
            <a:custGeom>
              <a:rect b="b" l="l" r="r" t="t"/>
              <a:pathLst>
                <a:path extrusionOk="0" h="6736" w="1299">
                  <a:moveTo>
                    <a:pt x="0" y="1"/>
                  </a:moveTo>
                  <a:lnTo>
                    <a:pt x="0" y="6736"/>
                  </a:lnTo>
                  <a:lnTo>
                    <a:pt x="1299" y="6736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6"/>
            <p:cNvSpPr/>
            <p:nvPr/>
          </p:nvSpPr>
          <p:spPr>
            <a:xfrm>
              <a:off x="7365475" y="3125802"/>
              <a:ext cx="110229" cy="543896"/>
            </a:xfrm>
            <a:custGeom>
              <a:rect b="b" l="l" r="r" t="t"/>
              <a:pathLst>
                <a:path extrusionOk="0" h="6829" w="1384">
                  <a:moveTo>
                    <a:pt x="1300" y="84"/>
                  </a:moveTo>
                  <a:lnTo>
                    <a:pt x="1300" y="6745"/>
                  </a:lnTo>
                  <a:lnTo>
                    <a:pt x="84" y="6745"/>
                  </a:lnTo>
                  <a:lnTo>
                    <a:pt x="84" y="84"/>
                  </a:lnTo>
                  <a:close/>
                  <a:moveTo>
                    <a:pt x="38" y="1"/>
                  </a:moveTo>
                  <a:cubicBezTo>
                    <a:pt x="19" y="1"/>
                    <a:pt x="1" y="19"/>
                    <a:pt x="1" y="47"/>
                  </a:cubicBezTo>
                  <a:lnTo>
                    <a:pt x="1" y="6782"/>
                  </a:lnTo>
                  <a:cubicBezTo>
                    <a:pt x="1" y="6810"/>
                    <a:pt x="19" y="6828"/>
                    <a:pt x="38" y="6828"/>
                  </a:cubicBezTo>
                  <a:lnTo>
                    <a:pt x="1346" y="6828"/>
                  </a:lnTo>
                  <a:cubicBezTo>
                    <a:pt x="1364" y="6828"/>
                    <a:pt x="1383" y="6810"/>
                    <a:pt x="1383" y="6782"/>
                  </a:cubicBezTo>
                  <a:lnTo>
                    <a:pt x="1383" y="47"/>
                  </a:lnTo>
                  <a:cubicBezTo>
                    <a:pt x="1383" y="19"/>
                    <a:pt x="1364" y="1"/>
                    <a:pt x="1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6"/>
            <p:cNvSpPr/>
            <p:nvPr/>
          </p:nvSpPr>
          <p:spPr>
            <a:xfrm>
              <a:off x="7359582" y="3130979"/>
              <a:ext cx="103538" cy="524622"/>
            </a:xfrm>
            <a:custGeom>
              <a:rect b="b" l="l" r="r" t="t"/>
              <a:pathLst>
                <a:path extrusionOk="0" h="6587" w="1300">
                  <a:moveTo>
                    <a:pt x="1" y="1"/>
                  </a:moveTo>
                  <a:lnTo>
                    <a:pt x="1" y="6587"/>
                  </a:lnTo>
                  <a:lnTo>
                    <a:pt x="1299" y="6587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26"/>
            <p:cNvSpPr/>
            <p:nvPr/>
          </p:nvSpPr>
          <p:spPr>
            <a:xfrm>
              <a:off x="7355122" y="3126519"/>
              <a:ext cx="111662" cy="533542"/>
            </a:xfrm>
            <a:custGeom>
              <a:rect b="b" l="l" r="r" t="t"/>
              <a:pathLst>
                <a:path extrusionOk="0" h="6699" w="1402">
                  <a:moveTo>
                    <a:pt x="1300" y="103"/>
                  </a:moveTo>
                  <a:lnTo>
                    <a:pt x="1300" y="6597"/>
                  </a:lnTo>
                  <a:lnTo>
                    <a:pt x="112" y="6597"/>
                  </a:lnTo>
                  <a:lnTo>
                    <a:pt x="112" y="103"/>
                  </a:lnTo>
                  <a:close/>
                  <a:moveTo>
                    <a:pt x="1" y="1"/>
                  </a:moveTo>
                  <a:lnTo>
                    <a:pt x="1" y="6699"/>
                  </a:lnTo>
                  <a:lnTo>
                    <a:pt x="1402" y="6699"/>
                  </a:lnTo>
                  <a:lnTo>
                    <a:pt x="14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26"/>
            <p:cNvSpPr/>
            <p:nvPr/>
          </p:nvSpPr>
          <p:spPr>
            <a:xfrm>
              <a:off x="7678796" y="3377000"/>
              <a:ext cx="102742" cy="278598"/>
            </a:xfrm>
            <a:custGeom>
              <a:rect b="b" l="l" r="r" t="t"/>
              <a:pathLst>
                <a:path extrusionOk="0" h="3498" w="1290">
                  <a:moveTo>
                    <a:pt x="0" y="1"/>
                  </a:moveTo>
                  <a:lnTo>
                    <a:pt x="0" y="3498"/>
                  </a:lnTo>
                  <a:lnTo>
                    <a:pt x="1290" y="3498"/>
                  </a:lnTo>
                  <a:lnTo>
                    <a:pt x="12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26"/>
            <p:cNvSpPr/>
            <p:nvPr/>
          </p:nvSpPr>
          <p:spPr>
            <a:xfrm>
              <a:off x="7674336" y="3372540"/>
              <a:ext cx="111662" cy="287518"/>
            </a:xfrm>
            <a:custGeom>
              <a:rect b="b" l="l" r="r" t="t"/>
              <a:pathLst>
                <a:path extrusionOk="0" h="3610" w="1402">
                  <a:moveTo>
                    <a:pt x="1299" y="103"/>
                  </a:moveTo>
                  <a:lnTo>
                    <a:pt x="1299" y="3508"/>
                  </a:lnTo>
                  <a:lnTo>
                    <a:pt x="112" y="3508"/>
                  </a:lnTo>
                  <a:lnTo>
                    <a:pt x="112" y="103"/>
                  </a:lnTo>
                  <a:close/>
                  <a:moveTo>
                    <a:pt x="0" y="1"/>
                  </a:moveTo>
                  <a:lnTo>
                    <a:pt x="0" y="3610"/>
                  </a:lnTo>
                  <a:lnTo>
                    <a:pt x="1401" y="3610"/>
                  </a:lnTo>
                  <a:lnTo>
                    <a:pt x="14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26"/>
            <p:cNvSpPr/>
            <p:nvPr/>
          </p:nvSpPr>
          <p:spPr>
            <a:xfrm>
              <a:off x="7824306" y="3502599"/>
              <a:ext cx="103538" cy="152998"/>
            </a:xfrm>
            <a:custGeom>
              <a:rect b="b" l="l" r="r" t="t"/>
              <a:pathLst>
                <a:path extrusionOk="0" h="1921" w="1300">
                  <a:moveTo>
                    <a:pt x="1" y="1"/>
                  </a:moveTo>
                  <a:lnTo>
                    <a:pt x="1" y="1921"/>
                  </a:lnTo>
                  <a:lnTo>
                    <a:pt x="1299" y="1921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26"/>
            <p:cNvSpPr/>
            <p:nvPr/>
          </p:nvSpPr>
          <p:spPr>
            <a:xfrm>
              <a:off x="7820643" y="3498935"/>
              <a:ext cx="111662" cy="161122"/>
            </a:xfrm>
            <a:custGeom>
              <a:rect b="b" l="l" r="r" t="t"/>
              <a:pathLst>
                <a:path extrusionOk="0" h="2023" w="1402">
                  <a:moveTo>
                    <a:pt x="1290" y="102"/>
                  </a:moveTo>
                  <a:lnTo>
                    <a:pt x="1290" y="1921"/>
                  </a:lnTo>
                  <a:lnTo>
                    <a:pt x="102" y="1921"/>
                  </a:lnTo>
                  <a:lnTo>
                    <a:pt x="102" y="102"/>
                  </a:lnTo>
                  <a:close/>
                  <a:moveTo>
                    <a:pt x="0" y="0"/>
                  </a:moveTo>
                  <a:lnTo>
                    <a:pt x="0" y="2023"/>
                  </a:lnTo>
                  <a:lnTo>
                    <a:pt x="1401" y="2023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26"/>
            <p:cNvSpPr/>
            <p:nvPr/>
          </p:nvSpPr>
          <p:spPr>
            <a:xfrm>
              <a:off x="7980967" y="3600163"/>
              <a:ext cx="103538" cy="66583"/>
            </a:xfrm>
            <a:custGeom>
              <a:rect b="b" l="l" r="r" t="t"/>
              <a:pathLst>
                <a:path extrusionOk="0" h="836" w="1300">
                  <a:moveTo>
                    <a:pt x="0" y="0"/>
                  </a:moveTo>
                  <a:lnTo>
                    <a:pt x="0" y="835"/>
                  </a:lnTo>
                  <a:lnTo>
                    <a:pt x="1299" y="835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26"/>
            <p:cNvSpPr/>
            <p:nvPr/>
          </p:nvSpPr>
          <p:spPr>
            <a:xfrm>
              <a:off x="7976507" y="3595703"/>
              <a:ext cx="111662" cy="75424"/>
            </a:xfrm>
            <a:custGeom>
              <a:rect b="b" l="l" r="r" t="t"/>
              <a:pathLst>
                <a:path extrusionOk="0" h="947" w="1402">
                  <a:moveTo>
                    <a:pt x="1299" y="103"/>
                  </a:moveTo>
                  <a:lnTo>
                    <a:pt x="1299" y="845"/>
                  </a:lnTo>
                  <a:lnTo>
                    <a:pt x="112" y="845"/>
                  </a:lnTo>
                  <a:lnTo>
                    <a:pt x="112" y="103"/>
                  </a:lnTo>
                  <a:close/>
                  <a:moveTo>
                    <a:pt x="56" y="1"/>
                  </a:moveTo>
                  <a:cubicBezTo>
                    <a:pt x="28" y="1"/>
                    <a:pt x="1" y="28"/>
                    <a:pt x="1" y="56"/>
                  </a:cubicBezTo>
                  <a:lnTo>
                    <a:pt x="1" y="891"/>
                  </a:lnTo>
                  <a:cubicBezTo>
                    <a:pt x="1" y="919"/>
                    <a:pt x="28" y="947"/>
                    <a:pt x="56" y="947"/>
                  </a:cubicBezTo>
                  <a:lnTo>
                    <a:pt x="1346" y="947"/>
                  </a:lnTo>
                  <a:cubicBezTo>
                    <a:pt x="1374" y="947"/>
                    <a:pt x="1401" y="919"/>
                    <a:pt x="1401" y="891"/>
                  </a:cubicBezTo>
                  <a:lnTo>
                    <a:pt x="1401" y="56"/>
                  </a:lnTo>
                  <a:cubicBezTo>
                    <a:pt x="1401" y="28"/>
                    <a:pt x="1374" y="1"/>
                    <a:pt x="1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971330" y="3600163"/>
              <a:ext cx="103538" cy="62123"/>
            </a:xfrm>
            <a:custGeom>
              <a:rect b="b" l="l" r="r" t="t"/>
              <a:pathLst>
                <a:path extrusionOk="0" h="780" w="1300">
                  <a:moveTo>
                    <a:pt x="1" y="0"/>
                  </a:moveTo>
                  <a:lnTo>
                    <a:pt x="1" y="779"/>
                  </a:lnTo>
                  <a:lnTo>
                    <a:pt x="1299" y="779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966949" y="3595703"/>
              <a:ext cx="111583" cy="71043"/>
            </a:xfrm>
            <a:custGeom>
              <a:rect b="b" l="l" r="r" t="t"/>
              <a:pathLst>
                <a:path extrusionOk="0" h="892" w="1401">
                  <a:moveTo>
                    <a:pt x="1299" y="103"/>
                  </a:moveTo>
                  <a:lnTo>
                    <a:pt x="1299" y="780"/>
                  </a:lnTo>
                  <a:lnTo>
                    <a:pt x="111" y="780"/>
                  </a:lnTo>
                  <a:lnTo>
                    <a:pt x="111" y="103"/>
                  </a:lnTo>
                  <a:close/>
                  <a:moveTo>
                    <a:pt x="0" y="1"/>
                  </a:moveTo>
                  <a:lnTo>
                    <a:pt x="0" y="891"/>
                  </a:lnTo>
                  <a:lnTo>
                    <a:pt x="1401" y="891"/>
                  </a:lnTo>
                  <a:lnTo>
                    <a:pt x="1401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971330" y="3600163"/>
              <a:ext cx="103538" cy="62123"/>
            </a:xfrm>
            <a:custGeom>
              <a:rect b="b" l="l" r="r" t="t"/>
              <a:pathLst>
                <a:path extrusionOk="0" h="780" w="1300">
                  <a:moveTo>
                    <a:pt x="1" y="0"/>
                  </a:moveTo>
                  <a:lnTo>
                    <a:pt x="1" y="779"/>
                  </a:lnTo>
                  <a:lnTo>
                    <a:pt x="1299" y="779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26"/>
            <p:cNvSpPr/>
            <p:nvPr/>
          </p:nvSpPr>
          <p:spPr>
            <a:xfrm>
              <a:off x="7966949" y="3595703"/>
              <a:ext cx="111583" cy="71043"/>
            </a:xfrm>
            <a:custGeom>
              <a:rect b="b" l="l" r="r" t="t"/>
              <a:pathLst>
                <a:path extrusionOk="0" h="892" w="1401">
                  <a:moveTo>
                    <a:pt x="1299" y="103"/>
                  </a:moveTo>
                  <a:lnTo>
                    <a:pt x="1299" y="780"/>
                  </a:lnTo>
                  <a:lnTo>
                    <a:pt x="111" y="780"/>
                  </a:lnTo>
                  <a:lnTo>
                    <a:pt x="111" y="103"/>
                  </a:lnTo>
                  <a:close/>
                  <a:moveTo>
                    <a:pt x="56" y="1"/>
                  </a:moveTo>
                  <a:cubicBezTo>
                    <a:pt x="28" y="1"/>
                    <a:pt x="0" y="28"/>
                    <a:pt x="0" y="56"/>
                  </a:cubicBezTo>
                  <a:lnTo>
                    <a:pt x="0" y="835"/>
                  </a:lnTo>
                  <a:cubicBezTo>
                    <a:pt x="0" y="863"/>
                    <a:pt x="28" y="891"/>
                    <a:pt x="56" y="891"/>
                  </a:cubicBezTo>
                  <a:lnTo>
                    <a:pt x="1354" y="891"/>
                  </a:lnTo>
                  <a:cubicBezTo>
                    <a:pt x="1382" y="891"/>
                    <a:pt x="1401" y="863"/>
                    <a:pt x="1401" y="835"/>
                  </a:cubicBezTo>
                  <a:lnTo>
                    <a:pt x="1401" y="56"/>
                  </a:lnTo>
                  <a:cubicBezTo>
                    <a:pt x="1401" y="28"/>
                    <a:pt x="1382" y="1"/>
                    <a:pt x="1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26"/>
            <p:cNvSpPr/>
            <p:nvPr/>
          </p:nvSpPr>
          <p:spPr>
            <a:xfrm>
              <a:off x="7003284" y="3902326"/>
              <a:ext cx="295642" cy="127193"/>
            </a:xfrm>
            <a:custGeom>
              <a:rect b="b" l="l" r="r" t="t"/>
              <a:pathLst>
                <a:path extrusionOk="0" h="1597" w="3712">
                  <a:moveTo>
                    <a:pt x="3712" y="1596"/>
                  </a:moveTo>
                  <a:lnTo>
                    <a:pt x="1" y="1"/>
                  </a:lnTo>
                </a:path>
              </a:pathLst>
            </a:custGeom>
            <a:solidFill>
              <a:srgbClr val="E16F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>
              <a:off x="6998107" y="3897627"/>
              <a:ext cx="305996" cy="136273"/>
            </a:xfrm>
            <a:custGeom>
              <a:rect b="b" l="l" r="r" t="t"/>
              <a:pathLst>
                <a:path extrusionOk="0" h="1711" w="3842">
                  <a:moveTo>
                    <a:pt x="62" y="0"/>
                  </a:moveTo>
                  <a:cubicBezTo>
                    <a:pt x="40" y="0"/>
                    <a:pt x="17" y="11"/>
                    <a:pt x="10" y="32"/>
                  </a:cubicBezTo>
                  <a:cubicBezTo>
                    <a:pt x="1" y="60"/>
                    <a:pt x="10" y="97"/>
                    <a:pt x="38" y="106"/>
                  </a:cubicBezTo>
                  <a:lnTo>
                    <a:pt x="3749" y="1702"/>
                  </a:lnTo>
                  <a:cubicBezTo>
                    <a:pt x="3758" y="1711"/>
                    <a:pt x="3767" y="1711"/>
                    <a:pt x="3777" y="1711"/>
                  </a:cubicBezTo>
                  <a:cubicBezTo>
                    <a:pt x="3795" y="1711"/>
                    <a:pt x="3814" y="1702"/>
                    <a:pt x="3823" y="1674"/>
                  </a:cubicBezTo>
                  <a:cubicBezTo>
                    <a:pt x="3842" y="1646"/>
                    <a:pt x="3823" y="1609"/>
                    <a:pt x="3795" y="1600"/>
                  </a:cubicBezTo>
                  <a:lnTo>
                    <a:pt x="84" y="4"/>
                  </a:lnTo>
                  <a:cubicBezTo>
                    <a:pt x="78" y="2"/>
                    <a:pt x="70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>
              <a:off x="6969355" y="3873495"/>
              <a:ext cx="48106" cy="48106"/>
            </a:xfrm>
            <a:custGeom>
              <a:rect b="b" l="l" r="r" t="t"/>
              <a:pathLst>
                <a:path extrusionOk="0" h="604" w="604">
                  <a:moveTo>
                    <a:pt x="445" y="1"/>
                  </a:moveTo>
                  <a:lnTo>
                    <a:pt x="0" y="168"/>
                  </a:lnTo>
                  <a:lnTo>
                    <a:pt x="158" y="604"/>
                  </a:lnTo>
                  <a:lnTo>
                    <a:pt x="603" y="446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>
              <a:off x="6964178" y="3868477"/>
              <a:ext cx="58459" cy="57583"/>
            </a:xfrm>
            <a:custGeom>
              <a:rect b="b" l="l" r="r" t="t"/>
              <a:pathLst>
                <a:path extrusionOk="0" h="723" w="734">
                  <a:moveTo>
                    <a:pt x="473" y="129"/>
                  </a:moveTo>
                  <a:lnTo>
                    <a:pt x="594" y="472"/>
                  </a:lnTo>
                  <a:lnTo>
                    <a:pt x="260" y="593"/>
                  </a:lnTo>
                  <a:lnTo>
                    <a:pt x="139" y="259"/>
                  </a:lnTo>
                  <a:lnTo>
                    <a:pt x="473" y="129"/>
                  </a:lnTo>
                  <a:close/>
                  <a:moveTo>
                    <a:pt x="517" y="1"/>
                  </a:moveTo>
                  <a:cubicBezTo>
                    <a:pt x="508" y="1"/>
                    <a:pt x="500" y="3"/>
                    <a:pt x="492" y="8"/>
                  </a:cubicBezTo>
                  <a:lnTo>
                    <a:pt x="47" y="166"/>
                  </a:lnTo>
                  <a:cubicBezTo>
                    <a:pt x="28" y="175"/>
                    <a:pt x="19" y="184"/>
                    <a:pt x="10" y="194"/>
                  </a:cubicBezTo>
                  <a:cubicBezTo>
                    <a:pt x="10" y="212"/>
                    <a:pt x="0" y="222"/>
                    <a:pt x="10" y="240"/>
                  </a:cubicBezTo>
                  <a:lnTo>
                    <a:pt x="167" y="685"/>
                  </a:lnTo>
                  <a:cubicBezTo>
                    <a:pt x="177" y="704"/>
                    <a:pt x="204" y="722"/>
                    <a:pt x="223" y="722"/>
                  </a:cubicBezTo>
                  <a:lnTo>
                    <a:pt x="241" y="722"/>
                  </a:lnTo>
                  <a:lnTo>
                    <a:pt x="687" y="555"/>
                  </a:lnTo>
                  <a:cubicBezTo>
                    <a:pt x="724" y="546"/>
                    <a:pt x="733" y="509"/>
                    <a:pt x="724" y="481"/>
                  </a:cubicBezTo>
                  <a:lnTo>
                    <a:pt x="566" y="36"/>
                  </a:lnTo>
                  <a:cubicBezTo>
                    <a:pt x="559" y="16"/>
                    <a:pt x="538" y="1"/>
                    <a:pt x="5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>
              <a:off x="7282596" y="3887114"/>
              <a:ext cx="591125" cy="551940"/>
            </a:xfrm>
            <a:custGeom>
              <a:rect b="b" l="l" r="r" t="t"/>
              <a:pathLst>
                <a:path extrusionOk="0" h="6930" w="7422">
                  <a:moveTo>
                    <a:pt x="3722" y="1"/>
                  </a:moveTo>
                  <a:cubicBezTo>
                    <a:pt x="3544" y="1"/>
                    <a:pt x="3364" y="15"/>
                    <a:pt x="3182" y="43"/>
                  </a:cubicBezTo>
                  <a:cubicBezTo>
                    <a:pt x="1299" y="331"/>
                    <a:pt x="1" y="2093"/>
                    <a:pt x="288" y="3986"/>
                  </a:cubicBezTo>
                  <a:cubicBezTo>
                    <a:pt x="549" y="5702"/>
                    <a:pt x="2030" y="6929"/>
                    <a:pt x="3714" y="6929"/>
                  </a:cubicBezTo>
                  <a:cubicBezTo>
                    <a:pt x="3888" y="6929"/>
                    <a:pt x="4063" y="6916"/>
                    <a:pt x="4240" y="6889"/>
                  </a:cubicBezTo>
                  <a:cubicBezTo>
                    <a:pt x="6123" y="6593"/>
                    <a:pt x="7422" y="4830"/>
                    <a:pt x="7134" y="2938"/>
                  </a:cubicBezTo>
                  <a:cubicBezTo>
                    <a:pt x="6874" y="1227"/>
                    <a:pt x="5401" y="1"/>
                    <a:pt x="3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>
              <a:off x="7277420" y="3882176"/>
              <a:ext cx="589692" cy="561099"/>
            </a:xfrm>
            <a:custGeom>
              <a:rect b="b" l="l" r="r" t="t"/>
              <a:pathLst>
                <a:path extrusionOk="0" h="7045" w="7404">
                  <a:moveTo>
                    <a:pt x="3776" y="114"/>
                  </a:moveTo>
                  <a:cubicBezTo>
                    <a:pt x="5427" y="114"/>
                    <a:pt x="6884" y="1330"/>
                    <a:pt x="7144" y="3009"/>
                  </a:cubicBezTo>
                  <a:cubicBezTo>
                    <a:pt x="7283" y="3909"/>
                    <a:pt x="7060" y="4808"/>
                    <a:pt x="6522" y="5541"/>
                  </a:cubicBezTo>
                  <a:cubicBezTo>
                    <a:pt x="5984" y="6274"/>
                    <a:pt x="5196" y="6757"/>
                    <a:pt x="4296" y="6886"/>
                  </a:cubicBezTo>
                  <a:cubicBezTo>
                    <a:pt x="4119" y="6914"/>
                    <a:pt x="3952" y="6933"/>
                    <a:pt x="3776" y="6933"/>
                  </a:cubicBezTo>
                  <a:cubicBezTo>
                    <a:pt x="2125" y="6933"/>
                    <a:pt x="669" y="5718"/>
                    <a:pt x="409" y="4038"/>
                  </a:cubicBezTo>
                  <a:cubicBezTo>
                    <a:pt x="130" y="2183"/>
                    <a:pt x="1401" y="439"/>
                    <a:pt x="3266" y="161"/>
                  </a:cubicBezTo>
                  <a:cubicBezTo>
                    <a:pt x="3433" y="133"/>
                    <a:pt x="3609" y="114"/>
                    <a:pt x="3776" y="114"/>
                  </a:cubicBezTo>
                  <a:close/>
                  <a:moveTo>
                    <a:pt x="3765" y="1"/>
                  </a:moveTo>
                  <a:cubicBezTo>
                    <a:pt x="3591" y="1"/>
                    <a:pt x="3415" y="14"/>
                    <a:pt x="3238" y="40"/>
                  </a:cubicBezTo>
                  <a:cubicBezTo>
                    <a:pt x="1327" y="337"/>
                    <a:pt x="1" y="2137"/>
                    <a:pt x="297" y="4057"/>
                  </a:cubicBezTo>
                  <a:cubicBezTo>
                    <a:pt x="566" y="5801"/>
                    <a:pt x="2069" y="7044"/>
                    <a:pt x="3776" y="7044"/>
                  </a:cubicBezTo>
                  <a:cubicBezTo>
                    <a:pt x="3952" y="7044"/>
                    <a:pt x="4129" y="7035"/>
                    <a:pt x="4314" y="7007"/>
                  </a:cubicBezTo>
                  <a:cubicBezTo>
                    <a:pt x="5242" y="6868"/>
                    <a:pt x="6058" y="6367"/>
                    <a:pt x="6615" y="5606"/>
                  </a:cubicBezTo>
                  <a:cubicBezTo>
                    <a:pt x="7171" y="4855"/>
                    <a:pt x="7403" y="3918"/>
                    <a:pt x="7255" y="2990"/>
                  </a:cubicBezTo>
                  <a:cubicBezTo>
                    <a:pt x="6985" y="1247"/>
                    <a:pt x="5478" y="1"/>
                    <a:pt x="3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26"/>
            <p:cNvSpPr/>
            <p:nvPr/>
          </p:nvSpPr>
          <p:spPr>
            <a:xfrm>
              <a:off x="7236801" y="3869592"/>
              <a:ext cx="627364" cy="551781"/>
            </a:xfrm>
            <a:custGeom>
              <a:rect b="b" l="l" r="r" t="t"/>
              <a:pathLst>
                <a:path extrusionOk="0" h="6928" w="7877">
                  <a:moveTo>
                    <a:pt x="3939" y="1"/>
                  </a:moveTo>
                  <a:cubicBezTo>
                    <a:pt x="2845" y="1"/>
                    <a:pt x="1768" y="518"/>
                    <a:pt x="1095" y="1488"/>
                  </a:cubicBezTo>
                  <a:cubicBezTo>
                    <a:pt x="0" y="3055"/>
                    <a:pt x="390" y="5208"/>
                    <a:pt x="1958" y="6302"/>
                  </a:cubicBezTo>
                  <a:cubicBezTo>
                    <a:pt x="2562" y="6724"/>
                    <a:pt x="3255" y="6927"/>
                    <a:pt x="3941" y="6927"/>
                  </a:cubicBezTo>
                  <a:cubicBezTo>
                    <a:pt x="5034" y="6927"/>
                    <a:pt x="6109" y="6412"/>
                    <a:pt x="6782" y="5449"/>
                  </a:cubicBezTo>
                  <a:cubicBezTo>
                    <a:pt x="7876" y="3881"/>
                    <a:pt x="7487" y="1720"/>
                    <a:pt x="5919" y="625"/>
                  </a:cubicBezTo>
                  <a:cubicBezTo>
                    <a:pt x="5315" y="203"/>
                    <a:pt x="4624" y="1"/>
                    <a:pt x="39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26"/>
            <p:cNvSpPr/>
            <p:nvPr/>
          </p:nvSpPr>
          <p:spPr>
            <a:xfrm>
              <a:off x="7250102" y="3865769"/>
              <a:ext cx="588895" cy="561258"/>
            </a:xfrm>
            <a:custGeom>
              <a:rect b="b" l="l" r="r" t="t"/>
              <a:pathLst>
                <a:path extrusionOk="0" h="7047" w="7394">
                  <a:moveTo>
                    <a:pt x="3778" y="113"/>
                  </a:moveTo>
                  <a:cubicBezTo>
                    <a:pt x="5427" y="113"/>
                    <a:pt x="6874" y="1322"/>
                    <a:pt x="7134" y="3001"/>
                  </a:cubicBezTo>
                  <a:cubicBezTo>
                    <a:pt x="7273" y="3901"/>
                    <a:pt x="7051" y="4801"/>
                    <a:pt x="6513" y="5534"/>
                  </a:cubicBezTo>
                  <a:cubicBezTo>
                    <a:pt x="5975" y="6267"/>
                    <a:pt x="5186" y="6749"/>
                    <a:pt x="4286" y="6888"/>
                  </a:cubicBezTo>
                  <a:cubicBezTo>
                    <a:pt x="4111" y="6916"/>
                    <a:pt x="3936" y="6929"/>
                    <a:pt x="3764" y="6929"/>
                  </a:cubicBezTo>
                  <a:cubicBezTo>
                    <a:pt x="2114" y="6929"/>
                    <a:pt x="661" y="5720"/>
                    <a:pt x="409" y="4040"/>
                  </a:cubicBezTo>
                  <a:cubicBezTo>
                    <a:pt x="121" y="2185"/>
                    <a:pt x="1401" y="441"/>
                    <a:pt x="3256" y="153"/>
                  </a:cubicBezTo>
                  <a:cubicBezTo>
                    <a:pt x="3432" y="126"/>
                    <a:pt x="3606" y="113"/>
                    <a:pt x="3778" y="113"/>
                  </a:cubicBezTo>
                  <a:close/>
                  <a:moveTo>
                    <a:pt x="3777" y="1"/>
                  </a:moveTo>
                  <a:cubicBezTo>
                    <a:pt x="3599" y="1"/>
                    <a:pt x="3419" y="14"/>
                    <a:pt x="3238" y="42"/>
                  </a:cubicBezTo>
                  <a:cubicBezTo>
                    <a:pt x="1318" y="339"/>
                    <a:pt x="0" y="2139"/>
                    <a:pt x="288" y="4059"/>
                  </a:cubicBezTo>
                  <a:cubicBezTo>
                    <a:pt x="557" y="5794"/>
                    <a:pt x="2060" y="7046"/>
                    <a:pt x="3767" y="7046"/>
                  </a:cubicBezTo>
                  <a:cubicBezTo>
                    <a:pt x="3943" y="7046"/>
                    <a:pt x="4128" y="7027"/>
                    <a:pt x="4305" y="7000"/>
                  </a:cubicBezTo>
                  <a:cubicBezTo>
                    <a:pt x="5232" y="6861"/>
                    <a:pt x="6049" y="6360"/>
                    <a:pt x="6605" y="5608"/>
                  </a:cubicBezTo>
                  <a:cubicBezTo>
                    <a:pt x="7171" y="4847"/>
                    <a:pt x="7394" y="3920"/>
                    <a:pt x="7255" y="2983"/>
                  </a:cubicBezTo>
                  <a:cubicBezTo>
                    <a:pt x="6986" y="1252"/>
                    <a:pt x="5484" y="1"/>
                    <a:pt x="37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7643863" y="3925423"/>
              <a:ext cx="134600" cy="135078"/>
            </a:xfrm>
            <a:custGeom>
              <a:rect b="b" l="l" r="r" t="t"/>
              <a:pathLst>
                <a:path extrusionOk="0" h="1696" w="1690">
                  <a:moveTo>
                    <a:pt x="105" y="0"/>
                  </a:moveTo>
                  <a:cubicBezTo>
                    <a:pt x="71" y="0"/>
                    <a:pt x="42" y="19"/>
                    <a:pt x="29" y="54"/>
                  </a:cubicBezTo>
                  <a:cubicBezTo>
                    <a:pt x="1" y="100"/>
                    <a:pt x="19" y="147"/>
                    <a:pt x="66" y="165"/>
                  </a:cubicBezTo>
                  <a:cubicBezTo>
                    <a:pt x="715" y="471"/>
                    <a:pt x="1225" y="991"/>
                    <a:pt x="1513" y="1649"/>
                  </a:cubicBezTo>
                  <a:cubicBezTo>
                    <a:pt x="1531" y="1677"/>
                    <a:pt x="1559" y="1696"/>
                    <a:pt x="1596" y="1696"/>
                  </a:cubicBezTo>
                  <a:cubicBezTo>
                    <a:pt x="1606" y="1696"/>
                    <a:pt x="1615" y="1696"/>
                    <a:pt x="1624" y="1687"/>
                  </a:cubicBezTo>
                  <a:cubicBezTo>
                    <a:pt x="1671" y="1668"/>
                    <a:pt x="1689" y="1622"/>
                    <a:pt x="1671" y="1575"/>
                  </a:cubicBezTo>
                  <a:cubicBezTo>
                    <a:pt x="1365" y="879"/>
                    <a:pt x="826" y="332"/>
                    <a:pt x="140" y="7"/>
                  </a:cubicBezTo>
                  <a:cubicBezTo>
                    <a:pt x="128" y="3"/>
                    <a:pt x="116" y="0"/>
                    <a:pt x="1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7895061" y="4209673"/>
              <a:ext cx="304483" cy="38548"/>
            </a:xfrm>
            <a:custGeom>
              <a:rect b="b" l="l" r="r" t="t"/>
              <a:pathLst>
                <a:path extrusionOk="0" h="484" w="3823">
                  <a:moveTo>
                    <a:pt x="1" y="1"/>
                  </a:moveTo>
                  <a:lnTo>
                    <a:pt x="1" y="483"/>
                  </a:lnTo>
                  <a:lnTo>
                    <a:pt x="3823" y="483"/>
                  </a:lnTo>
                  <a:lnTo>
                    <a:pt x="38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26"/>
            <p:cNvSpPr/>
            <p:nvPr/>
          </p:nvSpPr>
          <p:spPr>
            <a:xfrm>
              <a:off x="7890681" y="4205293"/>
              <a:ext cx="314040" cy="48106"/>
            </a:xfrm>
            <a:custGeom>
              <a:rect b="b" l="l" r="r" t="t"/>
              <a:pathLst>
                <a:path extrusionOk="0" h="604" w="3943">
                  <a:moveTo>
                    <a:pt x="3822" y="111"/>
                  </a:moveTo>
                  <a:lnTo>
                    <a:pt x="3822" y="482"/>
                  </a:lnTo>
                  <a:lnTo>
                    <a:pt x="121" y="482"/>
                  </a:lnTo>
                  <a:lnTo>
                    <a:pt x="121" y="111"/>
                  </a:lnTo>
                  <a:close/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lnTo>
                    <a:pt x="0" y="547"/>
                  </a:lnTo>
                  <a:cubicBezTo>
                    <a:pt x="0" y="557"/>
                    <a:pt x="10" y="575"/>
                    <a:pt x="19" y="584"/>
                  </a:cubicBezTo>
                  <a:cubicBezTo>
                    <a:pt x="28" y="594"/>
                    <a:pt x="47" y="603"/>
                    <a:pt x="56" y="603"/>
                  </a:cubicBezTo>
                  <a:lnTo>
                    <a:pt x="3878" y="603"/>
                  </a:lnTo>
                  <a:cubicBezTo>
                    <a:pt x="3915" y="603"/>
                    <a:pt x="3943" y="575"/>
                    <a:pt x="3943" y="547"/>
                  </a:cubicBezTo>
                  <a:lnTo>
                    <a:pt x="3943" y="56"/>
                  </a:lnTo>
                  <a:cubicBezTo>
                    <a:pt x="3943" y="37"/>
                    <a:pt x="3934" y="19"/>
                    <a:pt x="3924" y="9"/>
                  </a:cubicBezTo>
                  <a:cubicBezTo>
                    <a:pt x="3915" y="0"/>
                    <a:pt x="3896" y="0"/>
                    <a:pt x="38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26"/>
            <p:cNvSpPr/>
            <p:nvPr/>
          </p:nvSpPr>
          <p:spPr>
            <a:xfrm>
              <a:off x="7895061" y="4136560"/>
              <a:ext cx="175219" cy="25885"/>
            </a:xfrm>
            <a:custGeom>
              <a:rect b="b" l="l" r="r" t="t"/>
              <a:pathLst>
                <a:path extrusionOk="0" h="325" w="2200">
                  <a:moveTo>
                    <a:pt x="1" y="0"/>
                  </a:moveTo>
                  <a:lnTo>
                    <a:pt x="1" y="325"/>
                  </a:lnTo>
                  <a:lnTo>
                    <a:pt x="2199" y="325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26"/>
            <p:cNvSpPr/>
            <p:nvPr/>
          </p:nvSpPr>
          <p:spPr>
            <a:xfrm>
              <a:off x="7890681" y="4132100"/>
              <a:ext cx="184060" cy="34805"/>
            </a:xfrm>
            <a:custGeom>
              <a:rect b="b" l="l" r="r" t="t"/>
              <a:pathLst>
                <a:path extrusionOk="0" h="437" w="2311">
                  <a:moveTo>
                    <a:pt x="2199" y="121"/>
                  </a:moveTo>
                  <a:lnTo>
                    <a:pt x="2199" y="316"/>
                  </a:lnTo>
                  <a:lnTo>
                    <a:pt x="121" y="316"/>
                  </a:lnTo>
                  <a:lnTo>
                    <a:pt x="121" y="121"/>
                  </a:lnTo>
                  <a:close/>
                  <a:moveTo>
                    <a:pt x="56" y="1"/>
                  </a:moveTo>
                  <a:cubicBezTo>
                    <a:pt x="47" y="1"/>
                    <a:pt x="28" y="10"/>
                    <a:pt x="19" y="19"/>
                  </a:cubicBezTo>
                  <a:cubicBezTo>
                    <a:pt x="10" y="28"/>
                    <a:pt x="0" y="47"/>
                    <a:pt x="0" y="56"/>
                  </a:cubicBezTo>
                  <a:lnTo>
                    <a:pt x="0" y="381"/>
                  </a:lnTo>
                  <a:cubicBezTo>
                    <a:pt x="0" y="409"/>
                    <a:pt x="28" y="437"/>
                    <a:pt x="56" y="437"/>
                  </a:cubicBezTo>
                  <a:lnTo>
                    <a:pt x="2254" y="437"/>
                  </a:lnTo>
                  <a:cubicBezTo>
                    <a:pt x="2273" y="437"/>
                    <a:pt x="2282" y="427"/>
                    <a:pt x="2292" y="418"/>
                  </a:cubicBezTo>
                  <a:cubicBezTo>
                    <a:pt x="2310" y="409"/>
                    <a:pt x="2310" y="390"/>
                    <a:pt x="2310" y="381"/>
                  </a:cubicBezTo>
                  <a:lnTo>
                    <a:pt x="2310" y="56"/>
                  </a:lnTo>
                  <a:cubicBezTo>
                    <a:pt x="2310" y="28"/>
                    <a:pt x="2282" y="1"/>
                    <a:pt x="2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7895061" y="4064163"/>
              <a:ext cx="175219" cy="25168"/>
            </a:xfrm>
            <a:custGeom>
              <a:rect b="b" l="l" r="r" t="t"/>
              <a:pathLst>
                <a:path extrusionOk="0" h="316" w="2200">
                  <a:moveTo>
                    <a:pt x="1" y="0"/>
                  </a:moveTo>
                  <a:lnTo>
                    <a:pt x="1" y="316"/>
                  </a:lnTo>
                  <a:lnTo>
                    <a:pt x="2199" y="316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7890681" y="4059703"/>
              <a:ext cx="184060" cy="34805"/>
            </a:xfrm>
            <a:custGeom>
              <a:rect b="b" l="l" r="r" t="t"/>
              <a:pathLst>
                <a:path extrusionOk="0" h="437" w="2311">
                  <a:moveTo>
                    <a:pt x="2199" y="112"/>
                  </a:moveTo>
                  <a:lnTo>
                    <a:pt x="2199" y="316"/>
                  </a:lnTo>
                  <a:lnTo>
                    <a:pt x="121" y="316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47" y="1"/>
                    <a:pt x="28" y="10"/>
                    <a:pt x="19" y="19"/>
                  </a:cubicBezTo>
                  <a:cubicBezTo>
                    <a:pt x="10" y="28"/>
                    <a:pt x="0" y="38"/>
                    <a:pt x="0" y="56"/>
                  </a:cubicBezTo>
                  <a:lnTo>
                    <a:pt x="0" y="372"/>
                  </a:lnTo>
                  <a:cubicBezTo>
                    <a:pt x="0" y="409"/>
                    <a:pt x="28" y="437"/>
                    <a:pt x="56" y="437"/>
                  </a:cubicBezTo>
                  <a:lnTo>
                    <a:pt x="2254" y="437"/>
                  </a:lnTo>
                  <a:cubicBezTo>
                    <a:pt x="2273" y="437"/>
                    <a:pt x="2282" y="427"/>
                    <a:pt x="2292" y="418"/>
                  </a:cubicBezTo>
                  <a:cubicBezTo>
                    <a:pt x="2310" y="409"/>
                    <a:pt x="2310" y="390"/>
                    <a:pt x="2310" y="372"/>
                  </a:cubicBezTo>
                  <a:lnTo>
                    <a:pt x="2310" y="56"/>
                  </a:lnTo>
                  <a:cubicBezTo>
                    <a:pt x="2310" y="28"/>
                    <a:pt x="2282" y="1"/>
                    <a:pt x="2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7475415" y="3969546"/>
              <a:ext cx="156025" cy="115326"/>
            </a:xfrm>
            <a:custGeom>
              <a:rect b="b" l="l" r="r" t="t"/>
              <a:pathLst>
                <a:path extrusionOk="0" h="1448" w="1959">
                  <a:moveTo>
                    <a:pt x="975" y="1"/>
                  </a:moveTo>
                  <a:cubicBezTo>
                    <a:pt x="437" y="1"/>
                    <a:pt x="1" y="437"/>
                    <a:pt x="1" y="975"/>
                  </a:cubicBezTo>
                  <a:lnTo>
                    <a:pt x="1" y="1448"/>
                  </a:lnTo>
                  <a:lnTo>
                    <a:pt x="353" y="1448"/>
                  </a:lnTo>
                  <a:lnTo>
                    <a:pt x="353" y="975"/>
                  </a:lnTo>
                  <a:cubicBezTo>
                    <a:pt x="353" y="632"/>
                    <a:pt x="641" y="353"/>
                    <a:pt x="984" y="353"/>
                  </a:cubicBezTo>
                  <a:cubicBezTo>
                    <a:pt x="1327" y="353"/>
                    <a:pt x="1606" y="632"/>
                    <a:pt x="1606" y="975"/>
                  </a:cubicBezTo>
                  <a:lnTo>
                    <a:pt x="1606" y="1448"/>
                  </a:lnTo>
                  <a:lnTo>
                    <a:pt x="1958" y="1448"/>
                  </a:lnTo>
                  <a:lnTo>
                    <a:pt x="1958" y="975"/>
                  </a:lnTo>
                  <a:cubicBezTo>
                    <a:pt x="1958" y="437"/>
                    <a:pt x="1513" y="1"/>
                    <a:pt x="9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7471035" y="3964369"/>
              <a:ext cx="164786" cy="125680"/>
            </a:xfrm>
            <a:custGeom>
              <a:rect b="b" l="l" r="r" t="t"/>
              <a:pathLst>
                <a:path extrusionOk="0" h="1578" w="2069">
                  <a:moveTo>
                    <a:pt x="1039" y="121"/>
                  </a:moveTo>
                  <a:cubicBezTo>
                    <a:pt x="1540" y="121"/>
                    <a:pt x="1948" y="530"/>
                    <a:pt x="1948" y="1040"/>
                  </a:cubicBezTo>
                  <a:lnTo>
                    <a:pt x="1948" y="1457"/>
                  </a:lnTo>
                  <a:lnTo>
                    <a:pt x="1716" y="1457"/>
                  </a:lnTo>
                  <a:lnTo>
                    <a:pt x="1716" y="1040"/>
                  </a:lnTo>
                  <a:cubicBezTo>
                    <a:pt x="1716" y="660"/>
                    <a:pt x="1410" y="353"/>
                    <a:pt x="1030" y="353"/>
                  </a:cubicBezTo>
                  <a:cubicBezTo>
                    <a:pt x="659" y="353"/>
                    <a:pt x="353" y="660"/>
                    <a:pt x="353" y="1040"/>
                  </a:cubicBezTo>
                  <a:lnTo>
                    <a:pt x="353" y="1457"/>
                  </a:lnTo>
                  <a:lnTo>
                    <a:pt x="121" y="1457"/>
                  </a:lnTo>
                  <a:lnTo>
                    <a:pt x="121" y="1040"/>
                  </a:lnTo>
                  <a:cubicBezTo>
                    <a:pt x="121" y="530"/>
                    <a:pt x="529" y="121"/>
                    <a:pt x="1039" y="121"/>
                  </a:cubicBezTo>
                  <a:close/>
                  <a:moveTo>
                    <a:pt x="1039" y="1"/>
                  </a:moveTo>
                  <a:cubicBezTo>
                    <a:pt x="464" y="1"/>
                    <a:pt x="0" y="465"/>
                    <a:pt x="0" y="1040"/>
                  </a:cubicBezTo>
                  <a:lnTo>
                    <a:pt x="0" y="1513"/>
                  </a:lnTo>
                  <a:cubicBezTo>
                    <a:pt x="0" y="1550"/>
                    <a:pt x="28" y="1578"/>
                    <a:pt x="65" y="1578"/>
                  </a:cubicBezTo>
                  <a:lnTo>
                    <a:pt x="418" y="1578"/>
                  </a:lnTo>
                  <a:cubicBezTo>
                    <a:pt x="445" y="1578"/>
                    <a:pt x="473" y="1550"/>
                    <a:pt x="473" y="1513"/>
                  </a:cubicBezTo>
                  <a:lnTo>
                    <a:pt x="473" y="1040"/>
                  </a:lnTo>
                  <a:cubicBezTo>
                    <a:pt x="473" y="724"/>
                    <a:pt x="724" y="474"/>
                    <a:pt x="1039" y="474"/>
                  </a:cubicBezTo>
                  <a:cubicBezTo>
                    <a:pt x="1345" y="474"/>
                    <a:pt x="1605" y="724"/>
                    <a:pt x="1605" y="1040"/>
                  </a:cubicBezTo>
                  <a:lnTo>
                    <a:pt x="1605" y="1513"/>
                  </a:lnTo>
                  <a:cubicBezTo>
                    <a:pt x="1605" y="1550"/>
                    <a:pt x="1624" y="1578"/>
                    <a:pt x="1661" y="1578"/>
                  </a:cubicBezTo>
                  <a:lnTo>
                    <a:pt x="2013" y="1578"/>
                  </a:lnTo>
                  <a:cubicBezTo>
                    <a:pt x="2041" y="1578"/>
                    <a:pt x="2069" y="1550"/>
                    <a:pt x="2069" y="1513"/>
                  </a:cubicBezTo>
                  <a:lnTo>
                    <a:pt x="2069" y="1040"/>
                  </a:lnTo>
                  <a:cubicBezTo>
                    <a:pt x="2069" y="465"/>
                    <a:pt x="1605" y="1"/>
                    <a:pt x="1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7437744" y="4085587"/>
              <a:ext cx="231369" cy="192900"/>
            </a:xfrm>
            <a:custGeom>
              <a:rect b="b" l="l" r="r" t="t"/>
              <a:pathLst>
                <a:path extrusionOk="0" h="2422" w="2905">
                  <a:moveTo>
                    <a:pt x="84" y="0"/>
                  </a:moveTo>
                  <a:cubicBezTo>
                    <a:pt x="38" y="0"/>
                    <a:pt x="10" y="37"/>
                    <a:pt x="10" y="74"/>
                  </a:cubicBezTo>
                  <a:lnTo>
                    <a:pt x="10" y="2347"/>
                  </a:lnTo>
                  <a:cubicBezTo>
                    <a:pt x="1" y="2384"/>
                    <a:pt x="38" y="2421"/>
                    <a:pt x="84" y="2421"/>
                  </a:cubicBezTo>
                  <a:lnTo>
                    <a:pt x="2821" y="2421"/>
                  </a:lnTo>
                  <a:cubicBezTo>
                    <a:pt x="2867" y="2421"/>
                    <a:pt x="2904" y="2384"/>
                    <a:pt x="2904" y="2347"/>
                  </a:cubicBezTo>
                  <a:lnTo>
                    <a:pt x="2904" y="74"/>
                  </a:lnTo>
                  <a:cubicBezTo>
                    <a:pt x="2904" y="37"/>
                    <a:pt x="2867" y="0"/>
                    <a:pt x="2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26"/>
            <p:cNvSpPr/>
            <p:nvPr/>
          </p:nvSpPr>
          <p:spPr>
            <a:xfrm>
              <a:off x="7433283" y="4080411"/>
              <a:ext cx="240209" cy="202537"/>
            </a:xfrm>
            <a:custGeom>
              <a:rect b="b" l="l" r="r" t="t"/>
              <a:pathLst>
                <a:path extrusionOk="0" h="2543" w="3016">
                  <a:moveTo>
                    <a:pt x="2877" y="121"/>
                  </a:moveTo>
                  <a:cubicBezTo>
                    <a:pt x="2895" y="121"/>
                    <a:pt x="2905" y="130"/>
                    <a:pt x="2905" y="139"/>
                  </a:cubicBezTo>
                  <a:lnTo>
                    <a:pt x="2905" y="2412"/>
                  </a:lnTo>
                  <a:cubicBezTo>
                    <a:pt x="2905" y="2421"/>
                    <a:pt x="2886" y="2431"/>
                    <a:pt x="2877" y="2431"/>
                  </a:cubicBezTo>
                  <a:lnTo>
                    <a:pt x="140" y="2431"/>
                  </a:lnTo>
                  <a:cubicBezTo>
                    <a:pt x="131" y="2431"/>
                    <a:pt x="122" y="2421"/>
                    <a:pt x="122" y="2412"/>
                  </a:cubicBezTo>
                  <a:lnTo>
                    <a:pt x="122" y="139"/>
                  </a:lnTo>
                  <a:cubicBezTo>
                    <a:pt x="122" y="130"/>
                    <a:pt x="131" y="121"/>
                    <a:pt x="140" y="12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2412"/>
                  </a:lnTo>
                  <a:cubicBezTo>
                    <a:pt x="1" y="2486"/>
                    <a:pt x="66" y="2542"/>
                    <a:pt x="140" y="2542"/>
                  </a:cubicBezTo>
                  <a:lnTo>
                    <a:pt x="2877" y="2542"/>
                  </a:lnTo>
                  <a:cubicBezTo>
                    <a:pt x="2951" y="2542"/>
                    <a:pt x="3016" y="2486"/>
                    <a:pt x="3016" y="2412"/>
                  </a:cubicBezTo>
                  <a:lnTo>
                    <a:pt x="3016" y="139"/>
                  </a:lnTo>
                  <a:cubicBezTo>
                    <a:pt x="3016" y="65"/>
                    <a:pt x="2951" y="0"/>
                    <a:pt x="2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26"/>
            <p:cNvSpPr/>
            <p:nvPr/>
          </p:nvSpPr>
          <p:spPr>
            <a:xfrm>
              <a:off x="7532361" y="4141737"/>
              <a:ext cx="42132" cy="80601"/>
            </a:xfrm>
            <a:custGeom>
              <a:rect b="b" l="l" r="r" t="t"/>
              <a:pathLst>
                <a:path extrusionOk="0" h="1012" w="529">
                  <a:moveTo>
                    <a:pt x="269" y="0"/>
                  </a:moveTo>
                  <a:cubicBezTo>
                    <a:pt x="121" y="0"/>
                    <a:pt x="0" y="121"/>
                    <a:pt x="0" y="269"/>
                  </a:cubicBezTo>
                  <a:cubicBezTo>
                    <a:pt x="0" y="371"/>
                    <a:pt x="56" y="464"/>
                    <a:pt x="148" y="510"/>
                  </a:cubicBezTo>
                  <a:lnTo>
                    <a:pt x="37" y="900"/>
                  </a:lnTo>
                  <a:cubicBezTo>
                    <a:pt x="28" y="956"/>
                    <a:pt x="65" y="1011"/>
                    <a:pt x="121" y="1011"/>
                  </a:cubicBezTo>
                  <a:lnTo>
                    <a:pt x="427" y="1011"/>
                  </a:lnTo>
                  <a:cubicBezTo>
                    <a:pt x="482" y="1011"/>
                    <a:pt x="520" y="956"/>
                    <a:pt x="510" y="900"/>
                  </a:cubicBezTo>
                  <a:lnTo>
                    <a:pt x="390" y="501"/>
                  </a:lnTo>
                  <a:cubicBezTo>
                    <a:pt x="473" y="455"/>
                    <a:pt x="529" y="371"/>
                    <a:pt x="529" y="269"/>
                  </a:cubicBezTo>
                  <a:cubicBezTo>
                    <a:pt x="529" y="121"/>
                    <a:pt x="417" y="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527901" y="4137277"/>
              <a:ext cx="51769" cy="89521"/>
            </a:xfrm>
            <a:custGeom>
              <a:rect b="b" l="l" r="r" t="t"/>
              <a:pathLst>
                <a:path extrusionOk="0" h="1124" w="650">
                  <a:moveTo>
                    <a:pt x="325" y="121"/>
                  </a:moveTo>
                  <a:cubicBezTo>
                    <a:pt x="436" y="121"/>
                    <a:pt x="529" y="214"/>
                    <a:pt x="529" y="325"/>
                  </a:cubicBezTo>
                  <a:cubicBezTo>
                    <a:pt x="529" y="399"/>
                    <a:pt x="492" y="474"/>
                    <a:pt x="418" y="511"/>
                  </a:cubicBezTo>
                  <a:cubicBezTo>
                    <a:pt x="399" y="520"/>
                    <a:pt x="390" y="548"/>
                    <a:pt x="390" y="576"/>
                  </a:cubicBezTo>
                  <a:lnTo>
                    <a:pt x="511" y="975"/>
                  </a:lnTo>
                  <a:cubicBezTo>
                    <a:pt x="511" y="984"/>
                    <a:pt x="501" y="993"/>
                    <a:pt x="501" y="993"/>
                  </a:cubicBezTo>
                  <a:cubicBezTo>
                    <a:pt x="501" y="1002"/>
                    <a:pt x="492" y="1002"/>
                    <a:pt x="483" y="1002"/>
                  </a:cubicBezTo>
                  <a:lnTo>
                    <a:pt x="177" y="1002"/>
                  </a:lnTo>
                  <a:cubicBezTo>
                    <a:pt x="158" y="1002"/>
                    <a:pt x="158" y="1002"/>
                    <a:pt x="158" y="993"/>
                  </a:cubicBezTo>
                  <a:cubicBezTo>
                    <a:pt x="149" y="993"/>
                    <a:pt x="149" y="984"/>
                    <a:pt x="149" y="975"/>
                  </a:cubicBezTo>
                  <a:lnTo>
                    <a:pt x="260" y="576"/>
                  </a:lnTo>
                  <a:cubicBezTo>
                    <a:pt x="269" y="548"/>
                    <a:pt x="260" y="520"/>
                    <a:pt x="232" y="511"/>
                  </a:cubicBezTo>
                  <a:cubicBezTo>
                    <a:pt x="158" y="474"/>
                    <a:pt x="112" y="409"/>
                    <a:pt x="112" y="325"/>
                  </a:cubicBezTo>
                  <a:cubicBezTo>
                    <a:pt x="112" y="214"/>
                    <a:pt x="204" y="121"/>
                    <a:pt x="325" y="121"/>
                  </a:cubicBezTo>
                  <a:close/>
                  <a:moveTo>
                    <a:pt x="325" y="1"/>
                  </a:moveTo>
                  <a:cubicBezTo>
                    <a:pt x="140" y="1"/>
                    <a:pt x="0" y="149"/>
                    <a:pt x="0" y="325"/>
                  </a:cubicBezTo>
                  <a:cubicBezTo>
                    <a:pt x="0" y="427"/>
                    <a:pt x="47" y="529"/>
                    <a:pt x="140" y="594"/>
                  </a:cubicBezTo>
                  <a:lnTo>
                    <a:pt x="37" y="947"/>
                  </a:lnTo>
                  <a:cubicBezTo>
                    <a:pt x="28" y="984"/>
                    <a:pt x="28" y="1030"/>
                    <a:pt x="56" y="1067"/>
                  </a:cubicBezTo>
                  <a:cubicBezTo>
                    <a:pt x="84" y="1105"/>
                    <a:pt x="130" y="1123"/>
                    <a:pt x="167" y="1123"/>
                  </a:cubicBezTo>
                  <a:lnTo>
                    <a:pt x="483" y="1123"/>
                  </a:lnTo>
                  <a:cubicBezTo>
                    <a:pt x="529" y="1123"/>
                    <a:pt x="566" y="1105"/>
                    <a:pt x="594" y="1067"/>
                  </a:cubicBezTo>
                  <a:cubicBezTo>
                    <a:pt x="622" y="1030"/>
                    <a:pt x="631" y="984"/>
                    <a:pt x="613" y="947"/>
                  </a:cubicBezTo>
                  <a:lnTo>
                    <a:pt x="520" y="585"/>
                  </a:lnTo>
                  <a:cubicBezTo>
                    <a:pt x="594" y="520"/>
                    <a:pt x="650" y="427"/>
                    <a:pt x="650" y="325"/>
                  </a:cubicBezTo>
                  <a:cubicBezTo>
                    <a:pt x="650" y="140"/>
                    <a:pt x="501" y="1"/>
                    <a:pt x="3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27"/>
          <p:cNvSpPr txBox="1"/>
          <p:nvPr>
            <p:ph idx="4" type="subTitle"/>
          </p:nvPr>
        </p:nvSpPr>
        <p:spPr>
          <a:xfrm>
            <a:off x="3672293" y="1827600"/>
            <a:ext cx="2742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</p:txBody>
      </p:sp>
      <p:sp>
        <p:nvSpPr>
          <p:cNvPr id="1325" name="Google Shape;1325;p27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r>
              <a:rPr lang="en"/>
              <a:t> → </a:t>
            </a:r>
            <a:r>
              <a:rPr lang="en"/>
              <a:t>Solutions</a:t>
            </a:r>
            <a:endParaRPr/>
          </a:p>
        </p:txBody>
      </p:sp>
      <p:sp>
        <p:nvSpPr>
          <p:cNvPr id="1326" name="Google Shape;1326;p27"/>
          <p:cNvSpPr txBox="1"/>
          <p:nvPr>
            <p:ph idx="1" type="subTitle"/>
          </p:nvPr>
        </p:nvSpPr>
        <p:spPr>
          <a:xfrm>
            <a:off x="3672296" y="2477450"/>
            <a:ext cx="27420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eriod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Implemented </a:t>
            </a: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CSRF protection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session-based authentication, and used </a:t>
            </a: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parameterized queries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defend against SQL injection.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eriod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Created an </a:t>
            </a: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asynchronous enrichment pipeline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using OSV + EPSS APIs, integrated with </a:t>
            </a: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Hugging Face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score risks and display them in the dashboard.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7" name="Google Shape;1327;p27"/>
          <p:cNvSpPr txBox="1"/>
          <p:nvPr>
            <p:ph idx="2" type="subTitle"/>
          </p:nvPr>
        </p:nvSpPr>
        <p:spPr>
          <a:xfrm>
            <a:off x="720000" y="2477450"/>
            <a:ext cx="27420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eriod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Maintaining secure communication between frontend and backend.</a:t>
            </a:r>
            <a:b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eriod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Combining scan data with live CVE and EPSS feeds in real time.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8" name="Google Shape;1328;p27"/>
          <p:cNvSpPr txBox="1"/>
          <p:nvPr>
            <p:ph idx="3" type="subTitle"/>
          </p:nvPr>
        </p:nvSpPr>
        <p:spPr>
          <a:xfrm>
            <a:off x="720000" y="1827600"/>
            <a:ext cx="2742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grpSp>
        <p:nvGrpSpPr>
          <p:cNvPr id="1329" name="Google Shape;1329;p27"/>
          <p:cNvGrpSpPr/>
          <p:nvPr/>
        </p:nvGrpSpPr>
        <p:grpSpPr>
          <a:xfrm>
            <a:off x="7225068" y="3582212"/>
            <a:ext cx="1155488" cy="930983"/>
            <a:chOff x="7225068" y="3582212"/>
            <a:chExt cx="1155488" cy="930983"/>
          </a:xfrm>
        </p:grpSpPr>
        <p:grpSp>
          <p:nvGrpSpPr>
            <p:cNvPr id="1330" name="Google Shape;1330;p27"/>
            <p:cNvGrpSpPr/>
            <p:nvPr/>
          </p:nvGrpSpPr>
          <p:grpSpPr>
            <a:xfrm>
              <a:off x="8190795" y="3582212"/>
              <a:ext cx="189761" cy="189761"/>
              <a:chOff x="5448853" y="3419595"/>
              <a:chExt cx="78736" cy="78736"/>
            </a:xfrm>
          </p:grpSpPr>
          <p:sp>
            <p:nvSpPr>
              <p:cNvPr id="1331" name="Google Shape;1331;p27"/>
              <p:cNvSpPr/>
              <p:nvPr/>
            </p:nvSpPr>
            <p:spPr>
              <a:xfrm>
                <a:off x="5486333" y="3419595"/>
                <a:ext cx="3741" cy="24820"/>
              </a:xfrm>
              <a:custGeom>
                <a:rect b="b" l="l" r="r" t="t"/>
                <a:pathLst>
                  <a:path extrusionOk="0" h="743" w="112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2" name="Google Shape;1332;p27"/>
              <p:cNvSpPr/>
              <p:nvPr/>
            </p:nvSpPr>
            <p:spPr>
              <a:xfrm>
                <a:off x="5486333" y="3473511"/>
                <a:ext cx="3741" cy="24820"/>
              </a:xfrm>
              <a:custGeom>
                <a:rect b="b" l="l" r="r" t="t"/>
                <a:pathLst>
                  <a:path extrusionOk="0" h="743" w="112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" name="Google Shape;1333;p27"/>
              <p:cNvSpPr/>
              <p:nvPr/>
            </p:nvSpPr>
            <p:spPr>
              <a:xfrm>
                <a:off x="5502768" y="3457075"/>
                <a:ext cx="24820" cy="3741"/>
              </a:xfrm>
              <a:custGeom>
                <a:rect b="b" l="l" r="r" t="t"/>
                <a:pathLst>
                  <a:path extrusionOk="0" h="112" w="743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4" name="Google Shape;1334;p27"/>
              <p:cNvSpPr/>
              <p:nvPr/>
            </p:nvSpPr>
            <p:spPr>
              <a:xfrm>
                <a:off x="5448853" y="3457075"/>
                <a:ext cx="24820" cy="3741"/>
              </a:xfrm>
              <a:custGeom>
                <a:rect b="b" l="l" r="r" t="t"/>
                <a:pathLst>
                  <a:path extrusionOk="0" h="112" w="743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5" name="Google Shape;1335;p27"/>
              <p:cNvSpPr/>
              <p:nvPr/>
            </p:nvSpPr>
            <p:spPr>
              <a:xfrm>
                <a:off x="5459676" y="3468466"/>
                <a:ext cx="19241" cy="19007"/>
              </a:xfrm>
              <a:custGeom>
                <a:rect b="b" l="l" r="r" t="t"/>
                <a:pathLst>
                  <a:path extrusionOk="0" h="569" w="576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29" y="559"/>
                      <a:pt x="47" y="569"/>
                      <a:pt x="66" y="569"/>
                    </a:cubicBezTo>
                    <a:cubicBezTo>
                      <a:pt x="75" y="56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" name="Google Shape;1336;p27"/>
              <p:cNvSpPr/>
              <p:nvPr/>
            </p:nvSpPr>
            <p:spPr>
              <a:xfrm>
                <a:off x="5497791" y="3430351"/>
                <a:ext cx="19241" cy="18707"/>
              </a:xfrm>
              <a:custGeom>
                <a:rect b="b" l="l" r="r" t="t"/>
                <a:pathLst>
                  <a:path extrusionOk="0" h="560" w="576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38" y="559"/>
                      <a:pt x="47" y="559"/>
                      <a:pt x="66" y="559"/>
                    </a:cubicBezTo>
                    <a:cubicBezTo>
                      <a:pt x="75" y="55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7" name="Google Shape;1337;p27"/>
              <p:cNvSpPr/>
              <p:nvPr/>
            </p:nvSpPr>
            <p:spPr>
              <a:xfrm>
                <a:off x="5459676" y="3430351"/>
                <a:ext cx="19241" cy="18707"/>
              </a:xfrm>
              <a:custGeom>
                <a:rect b="b" l="l" r="r" t="t"/>
                <a:pathLst>
                  <a:path extrusionOk="0" h="560" w="576">
                    <a:moveTo>
                      <a:pt x="65" y="0"/>
                    </a:moveTo>
                    <a:cubicBezTo>
                      <a:pt x="49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59"/>
                      <a:pt x="511" y="559"/>
                    </a:cubicBezTo>
                    <a:cubicBezTo>
                      <a:pt x="520" y="55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8" name="Google Shape;1338;p27"/>
              <p:cNvSpPr/>
              <p:nvPr/>
            </p:nvSpPr>
            <p:spPr>
              <a:xfrm>
                <a:off x="5497791" y="3468466"/>
                <a:ext cx="19241" cy="19007"/>
              </a:xfrm>
              <a:custGeom>
                <a:rect b="b" l="l" r="r" t="t"/>
                <a:pathLst>
                  <a:path extrusionOk="0" h="569" w="576">
                    <a:moveTo>
                      <a:pt x="65" y="0"/>
                    </a:moveTo>
                    <a:cubicBezTo>
                      <a:pt x="50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69"/>
                      <a:pt x="511" y="569"/>
                    </a:cubicBezTo>
                    <a:cubicBezTo>
                      <a:pt x="520" y="56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39" name="Google Shape;1339;p27"/>
            <p:cNvSpPr/>
            <p:nvPr/>
          </p:nvSpPr>
          <p:spPr>
            <a:xfrm>
              <a:off x="7225068" y="3624794"/>
              <a:ext cx="890332" cy="888400"/>
            </a:xfrm>
            <a:custGeom>
              <a:rect b="b" l="l" r="r" t="t"/>
              <a:pathLst>
                <a:path extrusionOk="0" h="11035" w="11059">
                  <a:moveTo>
                    <a:pt x="5548" y="3056"/>
                  </a:moveTo>
                  <a:cubicBezTo>
                    <a:pt x="6021" y="3056"/>
                    <a:pt x="6494" y="3195"/>
                    <a:pt x="6893" y="3465"/>
                  </a:cubicBezTo>
                  <a:cubicBezTo>
                    <a:pt x="7496" y="3854"/>
                    <a:pt x="7885" y="4494"/>
                    <a:pt x="7978" y="5209"/>
                  </a:cubicBezTo>
                  <a:cubicBezTo>
                    <a:pt x="8117" y="6387"/>
                    <a:pt x="7366" y="7528"/>
                    <a:pt x="6225" y="7852"/>
                  </a:cubicBezTo>
                  <a:cubicBezTo>
                    <a:pt x="6001" y="7915"/>
                    <a:pt x="5774" y="7946"/>
                    <a:pt x="5548" y="7946"/>
                  </a:cubicBezTo>
                  <a:cubicBezTo>
                    <a:pt x="5072" y="7946"/>
                    <a:pt x="4603" y="7808"/>
                    <a:pt x="4193" y="7537"/>
                  </a:cubicBezTo>
                  <a:cubicBezTo>
                    <a:pt x="3600" y="7147"/>
                    <a:pt x="3201" y="6507"/>
                    <a:pt x="3117" y="5793"/>
                  </a:cubicBezTo>
                  <a:cubicBezTo>
                    <a:pt x="2969" y="4615"/>
                    <a:pt x="3720" y="3474"/>
                    <a:pt x="4861" y="3149"/>
                  </a:cubicBezTo>
                  <a:cubicBezTo>
                    <a:pt x="5084" y="3084"/>
                    <a:pt x="5316" y="3056"/>
                    <a:pt x="5548" y="3056"/>
                  </a:cubicBezTo>
                  <a:close/>
                  <a:moveTo>
                    <a:pt x="5538" y="2940"/>
                  </a:moveTo>
                  <a:cubicBezTo>
                    <a:pt x="5302" y="2940"/>
                    <a:pt x="5065" y="2972"/>
                    <a:pt x="4833" y="3038"/>
                  </a:cubicBezTo>
                  <a:cubicBezTo>
                    <a:pt x="3637" y="3381"/>
                    <a:pt x="2848" y="4568"/>
                    <a:pt x="2997" y="5802"/>
                  </a:cubicBezTo>
                  <a:cubicBezTo>
                    <a:pt x="3089" y="6554"/>
                    <a:pt x="3498" y="7222"/>
                    <a:pt x="4128" y="7639"/>
                  </a:cubicBezTo>
                  <a:cubicBezTo>
                    <a:pt x="4555" y="7917"/>
                    <a:pt x="5047" y="8066"/>
                    <a:pt x="5548" y="8066"/>
                  </a:cubicBezTo>
                  <a:cubicBezTo>
                    <a:pt x="5780" y="8066"/>
                    <a:pt x="6021" y="8029"/>
                    <a:pt x="6253" y="7964"/>
                  </a:cubicBezTo>
                  <a:cubicBezTo>
                    <a:pt x="7449" y="7620"/>
                    <a:pt x="8238" y="6433"/>
                    <a:pt x="8090" y="5199"/>
                  </a:cubicBezTo>
                  <a:cubicBezTo>
                    <a:pt x="7997" y="4448"/>
                    <a:pt x="7589" y="3780"/>
                    <a:pt x="6958" y="3362"/>
                  </a:cubicBezTo>
                  <a:cubicBezTo>
                    <a:pt x="6535" y="3085"/>
                    <a:pt x="6040" y="2940"/>
                    <a:pt x="5538" y="2940"/>
                  </a:cubicBezTo>
                  <a:close/>
                  <a:moveTo>
                    <a:pt x="4768" y="116"/>
                  </a:moveTo>
                  <a:lnTo>
                    <a:pt x="5130" y="1284"/>
                  </a:lnTo>
                  <a:cubicBezTo>
                    <a:pt x="5149" y="1331"/>
                    <a:pt x="5195" y="1368"/>
                    <a:pt x="5260" y="1368"/>
                  </a:cubicBezTo>
                  <a:cubicBezTo>
                    <a:pt x="5369" y="1359"/>
                    <a:pt x="5476" y="1354"/>
                    <a:pt x="5584" y="1354"/>
                  </a:cubicBezTo>
                  <a:cubicBezTo>
                    <a:pt x="5899" y="1354"/>
                    <a:pt x="6210" y="1394"/>
                    <a:pt x="6522" y="1470"/>
                  </a:cubicBezTo>
                  <a:cubicBezTo>
                    <a:pt x="6534" y="1474"/>
                    <a:pt x="6546" y="1476"/>
                    <a:pt x="6557" y="1476"/>
                  </a:cubicBezTo>
                  <a:cubicBezTo>
                    <a:pt x="6600" y="1476"/>
                    <a:pt x="6639" y="1451"/>
                    <a:pt x="6661" y="1414"/>
                  </a:cubicBezTo>
                  <a:lnTo>
                    <a:pt x="7227" y="329"/>
                  </a:lnTo>
                  <a:lnTo>
                    <a:pt x="8804" y="1155"/>
                  </a:lnTo>
                  <a:lnTo>
                    <a:pt x="8247" y="2240"/>
                  </a:lnTo>
                  <a:cubicBezTo>
                    <a:pt x="8219" y="2286"/>
                    <a:pt x="8229" y="2342"/>
                    <a:pt x="8275" y="2379"/>
                  </a:cubicBezTo>
                  <a:cubicBezTo>
                    <a:pt x="8590" y="2667"/>
                    <a:pt x="8869" y="2991"/>
                    <a:pt x="9091" y="3353"/>
                  </a:cubicBezTo>
                  <a:cubicBezTo>
                    <a:pt x="9112" y="3395"/>
                    <a:pt x="9149" y="3416"/>
                    <a:pt x="9189" y="3416"/>
                  </a:cubicBezTo>
                  <a:cubicBezTo>
                    <a:pt x="9203" y="3416"/>
                    <a:pt x="9217" y="3413"/>
                    <a:pt x="9231" y="3409"/>
                  </a:cubicBezTo>
                  <a:lnTo>
                    <a:pt x="10399" y="3047"/>
                  </a:lnTo>
                  <a:lnTo>
                    <a:pt x="10937" y="4735"/>
                  </a:lnTo>
                  <a:lnTo>
                    <a:pt x="10937" y="4735"/>
                  </a:lnTo>
                  <a:lnTo>
                    <a:pt x="9769" y="5116"/>
                  </a:lnTo>
                  <a:cubicBezTo>
                    <a:pt x="9713" y="5125"/>
                    <a:pt x="9676" y="5181"/>
                    <a:pt x="9685" y="5236"/>
                  </a:cubicBezTo>
                  <a:cubicBezTo>
                    <a:pt x="9713" y="5663"/>
                    <a:pt x="9676" y="6090"/>
                    <a:pt x="9574" y="6507"/>
                  </a:cubicBezTo>
                  <a:cubicBezTo>
                    <a:pt x="9565" y="6554"/>
                    <a:pt x="9583" y="6609"/>
                    <a:pt x="9639" y="6637"/>
                  </a:cubicBezTo>
                  <a:lnTo>
                    <a:pt x="10724" y="7212"/>
                  </a:lnTo>
                  <a:lnTo>
                    <a:pt x="9898" y="8789"/>
                  </a:lnTo>
                  <a:lnTo>
                    <a:pt x="8813" y="8223"/>
                  </a:lnTo>
                  <a:cubicBezTo>
                    <a:pt x="8796" y="8213"/>
                    <a:pt x="8776" y="8208"/>
                    <a:pt x="8756" y="8208"/>
                  </a:cubicBezTo>
                  <a:cubicBezTo>
                    <a:pt x="8722" y="8208"/>
                    <a:pt x="8688" y="8222"/>
                    <a:pt x="8665" y="8251"/>
                  </a:cubicBezTo>
                  <a:cubicBezTo>
                    <a:pt x="8386" y="8576"/>
                    <a:pt x="8052" y="8845"/>
                    <a:pt x="7691" y="9068"/>
                  </a:cubicBezTo>
                  <a:cubicBezTo>
                    <a:pt x="7644" y="9095"/>
                    <a:pt x="7626" y="9151"/>
                    <a:pt x="7635" y="9207"/>
                  </a:cubicBezTo>
                  <a:lnTo>
                    <a:pt x="8006" y="10376"/>
                  </a:lnTo>
                  <a:lnTo>
                    <a:pt x="6308" y="10914"/>
                  </a:lnTo>
                  <a:lnTo>
                    <a:pt x="5937" y="9745"/>
                  </a:lnTo>
                  <a:cubicBezTo>
                    <a:pt x="5919" y="9698"/>
                    <a:pt x="5872" y="9661"/>
                    <a:pt x="5826" y="9661"/>
                  </a:cubicBezTo>
                  <a:lnTo>
                    <a:pt x="5817" y="9661"/>
                  </a:lnTo>
                  <a:cubicBezTo>
                    <a:pt x="5725" y="9667"/>
                    <a:pt x="5634" y="9670"/>
                    <a:pt x="5543" y="9670"/>
                  </a:cubicBezTo>
                  <a:cubicBezTo>
                    <a:pt x="5208" y="9670"/>
                    <a:pt x="4874" y="9630"/>
                    <a:pt x="4546" y="9550"/>
                  </a:cubicBezTo>
                  <a:cubicBezTo>
                    <a:pt x="4537" y="9548"/>
                    <a:pt x="4528" y="9548"/>
                    <a:pt x="4519" y="9548"/>
                  </a:cubicBezTo>
                  <a:cubicBezTo>
                    <a:pt x="4473" y="9548"/>
                    <a:pt x="4430" y="9568"/>
                    <a:pt x="4407" y="9615"/>
                  </a:cubicBezTo>
                  <a:lnTo>
                    <a:pt x="3841" y="10700"/>
                  </a:lnTo>
                  <a:lnTo>
                    <a:pt x="2264" y="9875"/>
                  </a:lnTo>
                  <a:lnTo>
                    <a:pt x="2830" y="8789"/>
                  </a:lnTo>
                  <a:cubicBezTo>
                    <a:pt x="2848" y="8743"/>
                    <a:pt x="2839" y="8678"/>
                    <a:pt x="2802" y="8641"/>
                  </a:cubicBezTo>
                  <a:cubicBezTo>
                    <a:pt x="2477" y="8363"/>
                    <a:pt x="2199" y="8029"/>
                    <a:pt x="1976" y="7667"/>
                  </a:cubicBezTo>
                  <a:cubicBezTo>
                    <a:pt x="1956" y="7632"/>
                    <a:pt x="1920" y="7613"/>
                    <a:pt x="1880" y="7613"/>
                  </a:cubicBezTo>
                  <a:cubicBezTo>
                    <a:pt x="1866" y="7613"/>
                    <a:pt x="1851" y="7616"/>
                    <a:pt x="1837" y="7620"/>
                  </a:cubicBezTo>
                  <a:lnTo>
                    <a:pt x="668" y="7982"/>
                  </a:lnTo>
                  <a:lnTo>
                    <a:pt x="139" y="6285"/>
                  </a:lnTo>
                  <a:lnTo>
                    <a:pt x="1299" y="5914"/>
                  </a:lnTo>
                  <a:cubicBezTo>
                    <a:pt x="1355" y="5895"/>
                    <a:pt x="1392" y="5849"/>
                    <a:pt x="1382" y="5793"/>
                  </a:cubicBezTo>
                  <a:cubicBezTo>
                    <a:pt x="1355" y="5366"/>
                    <a:pt x="1392" y="4939"/>
                    <a:pt x="1494" y="4522"/>
                  </a:cubicBezTo>
                  <a:cubicBezTo>
                    <a:pt x="1512" y="4466"/>
                    <a:pt x="1485" y="4411"/>
                    <a:pt x="1438" y="4392"/>
                  </a:cubicBezTo>
                  <a:lnTo>
                    <a:pt x="353" y="3817"/>
                  </a:lnTo>
                  <a:lnTo>
                    <a:pt x="1178" y="2240"/>
                  </a:lnTo>
                  <a:lnTo>
                    <a:pt x="2254" y="2806"/>
                  </a:lnTo>
                  <a:cubicBezTo>
                    <a:pt x="2273" y="2815"/>
                    <a:pt x="2292" y="2819"/>
                    <a:pt x="2309" y="2819"/>
                  </a:cubicBezTo>
                  <a:cubicBezTo>
                    <a:pt x="2345" y="2819"/>
                    <a:pt x="2378" y="2803"/>
                    <a:pt x="2403" y="2778"/>
                  </a:cubicBezTo>
                  <a:cubicBezTo>
                    <a:pt x="2681" y="2453"/>
                    <a:pt x="3015" y="2175"/>
                    <a:pt x="3377" y="1962"/>
                  </a:cubicBezTo>
                  <a:cubicBezTo>
                    <a:pt x="3423" y="1925"/>
                    <a:pt x="3451" y="1869"/>
                    <a:pt x="3433" y="1823"/>
                  </a:cubicBezTo>
                  <a:lnTo>
                    <a:pt x="3071" y="644"/>
                  </a:lnTo>
                  <a:lnTo>
                    <a:pt x="4768" y="116"/>
                  </a:lnTo>
                  <a:close/>
                  <a:moveTo>
                    <a:pt x="4748" y="0"/>
                  </a:moveTo>
                  <a:cubicBezTo>
                    <a:pt x="4739" y="0"/>
                    <a:pt x="4730" y="2"/>
                    <a:pt x="4722" y="4"/>
                  </a:cubicBezTo>
                  <a:lnTo>
                    <a:pt x="3024" y="542"/>
                  </a:lnTo>
                  <a:cubicBezTo>
                    <a:pt x="2997" y="552"/>
                    <a:pt x="2969" y="570"/>
                    <a:pt x="2960" y="598"/>
                  </a:cubicBezTo>
                  <a:cubicBezTo>
                    <a:pt x="2941" y="626"/>
                    <a:pt x="2941" y="663"/>
                    <a:pt x="2950" y="691"/>
                  </a:cubicBezTo>
                  <a:lnTo>
                    <a:pt x="3321" y="1860"/>
                  </a:lnTo>
                  <a:cubicBezTo>
                    <a:pt x="2941" y="2092"/>
                    <a:pt x="2607" y="2370"/>
                    <a:pt x="2310" y="2704"/>
                  </a:cubicBezTo>
                  <a:lnTo>
                    <a:pt x="1225" y="2138"/>
                  </a:lnTo>
                  <a:cubicBezTo>
                    <a:pt x="1197" y="2129"/>
                    <a:pt x="1169" y="2129"/>
                    <a:pt x="1132" y="2129"/>
                  </a:cubicBezTo>
                  <a:cubicBezTo>
                    <a:pt x="1104" y="2138"/>
                    <a:pt x="1076" y="2166"/>
                    <a:pt x="1067" y="2194"/>
                  </a:cubicBezTo>
                  <a:lnTo>
                    <a:pt x="241" y="3771"/>
                  </a:lnTo>
                  <a:cubicBezTo>
                    <a:pt x="232" y="3798"/>
                    <a:pt x="232" y="3826"/>
                    <a:pt x="241" y="3863"/>
                  </a:cubicBezTo>
                  <a:cubicBezTo>
                    <a:pt x="251" y="3891"/>
                    <a:pt x="269" y="3919"/>
                    <a:pt x="297" y="3928"/>
                  </a:cubicBezTo>
                  <a:lnTo>
                    <a:pt x="1382" y="4494"/>
                  </a:lnTo>
                  <a:cubicBezTo>
                    <a:pt x="1280" y="4921"/>
                    <a:pt x="1243" y="5366"/>
                    <a:pt x="1271" y="5802"/>
                  </a:cubicBezTo>
                  <a:lnTo>
                    <a:pt x="102" y="6173"/>
                  </a:lnTo>
                  <a:cubicBezTo>
                    <a:pt x="37" y="6192"/>
                    <a:pt x="0" y="6266"/>
                    <a:pt x="19" y="6322"/>
                  </a:cubicBezTo>
                  <a:lnTo>
                    <a:pt x="557" y="8019"/>
                  </a:lnTo>
                  <a:cubicBezTo>
                    <a:pt x="571" y="8069"/>
                    <a:pt x="619" y="8103"/>
                    <a:pt x="665" y="8103"/>
                  </a:cubicBezTo>
                  <a:cubicBezTo>
                    <a:pt x="679" y="8103"/>
                    <a:pt x="693" y="8100"/>
                    <a:pt x="705" y="8094"/>
                  </a:cubicBezTo>
                  <a:lnTo>
                    <a:pt x="1874" y="7732"/>
                  </a:lnTo>
                  <a:cubicBezTo>
                    <a:pt x="2106" y="8103"/>
                    <a:pt x="2394" y="8446"/>
                    <a:pt x="2718" y="8734"/>
                  </a:cubicBezTo>
                  <a:lnTo>
                    <a:pt x="2162" y="9819"/>
                  </a:lnTo>
                  <a:cubicBezTo>
                    <a:pt x="2125" y="9884"/>
                    <a:pt x="2152" y="9958"/>
                    <a:pt x="2208" y="9986"/>
                  </a:cubicBezTo>
                  <a:lnTo>
                    <a:pt x="3785" y="10802"/>
                  </a:lnTo>
                  <a:cubicBezTo>
                    <a:pt x="3803" y="10814"/>
                    <a:pt x="3823" y="10819"/>
                    <a:pt x="3843" y="10819"/>
                  </a:cubicBezTo>
                  <a:cubicBezTo>
                    <a:pt x="3888" y="10819"/>
                    <a:pt x="3933" y="10794"/>
                    <a:pt x="3952" y="10756"/>
                  </a:cubicBezTo>
                  <a:lnTo>
                    <a:pt x="4518" y="9671"/>
                  </a:lnTo>
                  <a:cubicBezTo>
                    <a:pt x="4853" y="9751"/>
                    <a:pt x="5194" y="9791"/>
                    <a:pt x="5541" y="9791"/>
                  </a:cubicBezTo>
                  <a:cubicBezTo>
                    <a:pt x="5636" y="9791"/>
                    <a:pt x="5731" y="9788"/>
                    <a:pt x="5826" y="9782"/>
                  </a:cubicBezTo>
                  <a:lnTo>
                    <a:pt x="6197" y="10951"/>
                  </a:lnTo>
                  <a:cubicBezTo>
                    <a:pt x="6216" y="10997"/>
                    <a:pt x="6262" y="11034"/>
                    <a:pt x="6308" y="11034"/>
                  </a:cubicBezTo>
                  <a:lnTo>
                    <a:pt x="6346" y="11034"/>
                  </a:lnTo>
                  <a:lnTo>
                    <a:pt x="8043" y="10496"/>
                  </a:lnTo>
                  <a:cubicBezTo>
                    <a:pt x="8099" y="10478"/>
                    <a:pt x="8136" y="10403"/>
                    <a:pt x="8117" y="10338"/>
                  </a:cubicBezTo>
                  <a:lnTo>
                    <a:pt x="7756" y="9170"/>
                  </a:lnTo>
                  <a:cubicBezTo>
                    <a:pt x="8127" y="8947"/>
                    <a:pt x="8461" y="8659"/>
                    <a:pt x="8757" y="8335"/>
                  </a:cubicBezTo>
                  <a:lnTo>
                    <a:pt x="9843" y="8891"/>
                  </a:lnTo>
                  <a:cubicBezTo>
                    <a:pt x="9859" y="8902"/>
                    <a:pt x="9879" y="8907"/>
                    <a:pt x="9898" y="8907"/>
                  </a:cubicBezTo>
                  <a:cubicBezTo>
                    <a:pt x="9911" y="8907"/>
                    <a:pt x="9924" y="8904"/>
                    <a:pt x="9936" y="8901"/>
                  </a:cubicBezTo>
                  <a:cubicBezTo>
                    <a:pt x="9963" y="8891"/>
                    <a:pt x="9991" y="8873"/>
                    <a:pt x="10010" y="8845"/>
                  </a:cubicBezTo>
                  <a:lnTo>
                    <a:pt x="10826" y="7268"/>
                  </a:lnTo>
                  <a:cubicBezTo>
                    <a:pt x="10854" y="7212"/>
                    <a:pt x="10835" y="7138"/>
                    <a:pt x="10771" y="7101"/>
                  </a:cubicBezTo>
                  <a:lnTo>
                    <a:pt x="9685" y="6535"/>
                  </a:lnTo>
                  <a:cubicBezTo>
                    <a:pt x="9787" y="6108"/>
                    <a:pt x="9824" y="5672"/>
                    <a:pt x="9806" y="5227"/>
                  </a:cubicBezTo>
                  <a:lnTo>
                    <a:pt x="10965" y="4856"/>
                  </a:lnTo>
                  <a:cubicBezTo>
                    <a:pt x="10993" y="4847"/>
                    <a:pt x="11021" y="4828"/>
                    <a:pt x="11040" y="4800"/>
                  </a:cubicBezTo>
                  <a:cubicBezTo>
                    <a:pt x="11049" y="4773"/>
                    <a:pt x="11058" y="4735"/>
                    <a:pt x="11049" y="4708"/>
                  </a:cubicBezTo>
                  <a:lnTo>
                    <a:pt x="10511" y="3019"/>
                  </a:lnTo>
                  <a:cubicBezTo>
                    <a:pt x="10495" y="2966"/>
                    <a:pt x="10442" y="2931"/>
                    <a:pt x="10393" y="2931"/>
                  </a:cubicBezTo>
                  <a:cubicBezTo>
                    <a:pt x="10382" y="2931"/>
                    <a:pt x="10372" y="2933"/>
                    <a:pt x="10362" y="2936"/>
                  </a:cubicBezTo>
                  <a:lnTo>
                    <a:pt x="9193" y="3307"/>
                  </a:lnTo>
                  <a:cubicBezTo>
                    <a:pt x="8962" y="2926"/>
                    <a:pt x="8674" y="2592"/>
                    <a:pt x="8349" y="2296"/>
                  </a:cubicBezTo>
                  <a:lnTo>
                    <a:pt x="8906" y="1210"/>
                  </a:lnTo>
                  <a:cubicBezTo>
                    <a:pt x="8943" y="1155"/>
                    <a:pt x="8915" y="1080"/>
                    <a:pt x="8860" y="1053"/>
                  </a:cubicBezTo>
                  <a:lnTo>
                    <a:pt x="7282" y="227"/>
                  </a:lnTo>
                  <a:cubicBezTo>
                    <a:pt x="7263" y="220"/>
                    <a:pt x="7238" y="214"/>
                    <a:pt x="7216" y="214"/>
                  </a:cubicBezTo>
                  <a:cubicBezTo>
                    <a:pt x="7207" y="214"/>
                    <a:pt x="7198" y="215"/>
                    <a:pt x="7190" y="218"/>
                  </a:cubicBezTo>
                  <a:cubicBezTo>
                    <a:pt x="7162" y="227"/>
                    <a:pt x="7134" y="255"/>
                    <a:pt x="7115" y="283"/>
                  </a:cubicBezTo>
                  <a:lnTo>
                    <a:pt x="6550" y="1368"/>
                  </a:lnTo>
                  <a:cubicBezTo>
                    <a:pt x="6205" y="1286"/>
                    <a:pt x="5854" y="1239"/>
                    <a:pt x="5497" y="1239"/>
                  </a:cubicBezTo>
                  <a:cubicBezTo>
                    <a:pt x="5412" y="1239"/>
                    <a:pt x="5327" y="1242"/>
                    <a:pt x="5242" y="1247"/>
                  </a:cubicBezTo>
                  <a:lnTo>
                    <a:pt x="4871" y="88"/>
                  </a:lnTo>
                  <a:cubicBezTo>
                    <a:pt x="4861" y="60"/>
                    <a:pt x="4843" y="32"/>
                    <a:pt x="4815" y="14"/>
                  </a:cubicBezTo>
                  <a:cubicBezTo>
                    <a:pt x="4795" y="7"/>
                    <a:pt x="4771" y="0"/>
                    <a:pt x="4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0" name="Google Shape;1340;p27"/>
          <p:cNvGrpSpPr/>
          <p:nvPr/>
        </p:nvGrpSpPr>
        <p:grpSpPr>
          <a:xfrm>
            <a:off x="6959933" y="2357479"/>
            <a:ext cx="1298848" cy="1015848"/>
            <a:chOff x="781983" y="2939892"/>
            <a:chExt cx="1298848" cy="1015848"/>
          </a:xfrm>
        </p:grpSpPr>
        <p:sp>
          <p:nvSpPr>
            <p:cNvPr id="1341" name="Google Shape;1341;p27"/>
            <p:cNvSpPr/>
            <p:nvPr/>
          </p:nvSpPr>
          <p:spPr>
            <a:xfrm>
              <a:off x="786411" y="3238660"/>
              <a:ext cx="998615" cy="711847"/>
            </a:xfrm>
            <a:custGeom>
              <a:rect b="b" l="l" r="r" t="t"/>
              <a:pathLst>
                <a:path extrusionOk="0" h="8842" w="12404">
                  <a:moveTo>
                    <a:pt x="233" y="1"/>
                  </a:moveTo>
                  <a:cubicBezTo>
                    <a:pt x="103" y="1"/>
                    <a:pt x="1" y="103"/>
                    <a:pt x="1" y="232"/>
                  </a:cubicBezTo>
                  <a:lnTo>
                    <a:pt x="1" y="8609"/>
                  </a:lnTo>
                  <a:cubicBezTo>
                    <a:pt x="1" y="8739"/>
                    <a:pt x="103" y="8841"/>
                    <a:pt x="233" y="8841"/>
                  </a:cubicBezTo>
                  <a:lnTo>
                    <a:pt x="12181" y="8841"/>
                  </a:lnTo>
                  <a:cubicBezTo>
                    <a:pt x="12302" y="8841"/>
                    <a:pt x="12404" y="8739"/>
                    <a:pt x="12404" y="8609"/>
                  </a:cubicBezTo>
                  <a:lnTo>
                    <a:pt x="12404" y="232"/>
                  </a:lnTo>
                  <a:cubicBezTo>
                    <a:pt x="12404" y="103"/>
                    <a:pt x="12302" y="1"/>
                    <a:pt x="12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81983" y="3234151"/>
              <a:ext cx="1008276" cy="721589"/>
            </a:xfrm>
            <a:custGeom>
              <a:rect b="b" l="l" r="r" t="t"/>
              <a:pathLst>
                <a:path extrusionOk="0" h="8963" w="12524">
                  <a:moveTo>
                    <a:pt x="12236" y="112"/>
                  </a:moveTo>
                  <a:cubicBezTo>
                    <a:pt x="12329" y="112"/>
                    <a:pt x="12403" y="196"/>
                    <a:pt x="12403" y="288"/>
                  </a:cubicBezTo>
                  <a:lnTo>
                    <a:pt x="12403" y="8675"/>
                  </a:lnTo>
                  <a:cubicBezTo>
                    <a:pt x="12403" y="8767"/>
                    <a:pt x="12329" y="8842"/>
                    <a:pt x="12236" y="8842"/>
                  </a:cubicBezTo>
                  <a:lnTo>
                    <a:pt x="288" y="8842"/>
                  </a:lnTo>
                  <a:cubicBezTo>
                    <a:pt x="186" y="8842"/>
                    <a:pt x="111" y="8767"/>
                    <a:pt x="111" y="8675"/>
                  </a:cubicBezTo>
                  <a:lnTo>
                    <a:pt x="111" y="288"/>
                  </a:lnTo>
                  <a:cubicBezTo>
                    <a:pt x="111" y="196"/>
                    <a:pt x="186" y="112"/>
                    <a:pt x="288" y="112"/>
                  </a:cubicBezTo>
                  <a:close/>
                  <a:moveTo>
                    <a:pt x="288" y="1"/>
                  </a:moveTo>
                  <a:cubicBezTo>
                    <a:pt x="121" y="1"/>
                    <a:pt x="0" y="131"/>
                    <a:pt x="0" y="288"/>
                  </a:cubicBezTo>
                  <a:lnTo>
                    <a:pt x="0" y="8665"/>
                  </a:lnTo>
                  <a:cubicBezTo>
                    <a:pt x="0" y="8832"/>
                    <a:pt x="121" y="8962"/>
                    <a:pt x="288" y="8962"/>
                  </a:cubicBezTo>
                  <a:lnTo>
                    <a:pt x="12236" y="8962"/>
                  </a:lnTo>
                  <a:cubicBezTo>
                    <a:pt x="12394" y="8962"/>
                    <a:pt x="12524" y="8832"/>
                    <a:pt x="12524" y="8665"/>
                  </a:cubicBezTo>
                  <a:lnTo>
                    <a:pt x="12524" y="288"/>
                  </a:lnTo>
                  <a:cubicBezTo>
                    <a:pt x="12524" y="131"/>
                    <a:pt x="12394" y="1"/>
                    <a:pt x="12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27"/>
            <p:cNvSpPr/>
            <p:nvPr/>
          </p:nvSpPr>
          <p:spPr>
            <a:xfrm>
              <a:off x="842445" y="3184880"/>
              <a:ext cx="998615" cy="120359"/>
            </a:xfrm>
            <a:custGeom>
              <a:rect b="b" l="l" r="r" t="t"/>
              <a:pathLst>
                <a:path extrusionOk="0" h="1495" w="12404">
                  <a:moveTo>
                    <a:pt x="270" y="1"/>
                  </a:moveTo>
                  <a:cubicBezTo>
                    <a:pt x="121" y="1"/>
                    <a:pt x="0" y="121"/>
                    <a:pt x="0" y="270"/>
                  </a:cubicBezTo>
                  <a:lnTo>
                    <a:pt x="0" y="1494"/>
                  </a:lnTo>
                  <a:lnTo>
                    <a:pt x="12403" y="1494"/>
                  </a:lnTo>
                  <a:lnTo>
                    <a:pt x="12403" y="353"/>
                  </a:lnTo>
                  <a:cubicBezTo>
                    <a:pt x="12403" y="158"/>
                    <a:pt x="12246" y="1"/>
                    <a:pt x="120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27"/>
            <p:cNvSpPr/>
            <p:nvPr/>
          </p:nvSpPr>
          <p:spPr>
            <a:xfrm>
              <a:off x="837937" y="3180371"/>
              <a:ext cx="1007632" cy="129295"/>
            </a:xfrm>
            <a:custGeom>
              <a:rect b="b" l="l" r="r" t="t"/>
              <a:pathLst>
                <a:path extrusionOk="0" h="1606" w="12516">
                  <a:moveTo>
                    <a:pt x="12107" y="112"/>
                  </a:moveTo>
                  <a:cubicBezTo>
                    <a:pt x="12274" y="112"/>
                    <a:pt x="12404" y="251"/>
                    <a:pt x="12404" y="409"/>
                  </a:cubicBezTo>
                  <a:lnTo>
                    <a:pt x="12404" y="1485"/>
                  </a:lnTo>
                  <a:lnTo>
                    <a:pt x="112" y="1485"/>
                  </a:lnTo>
                  <a:lnTo>
                    <a:pt x="112" y="326"/>
                  </a:lnTo>
                  <a:cubicBezTo>
                    <a:pt x="112" y="214"/>
                    <a:pt x="205" y="112"/>
                    <a:pt x="326" y="112"/>
                  </a:cubicBezTo>
                  <a:close/>
                  <a:moveTo>
                    <a:pt x="326" y="1"/>
                  </a:moveTo>
                  <a:cubicBezTo>
                    <a:pt x="149" y="1"/>
                    <a:pt x="1" y="149"/>
                    <a:pt x="1" y="335"/>
                  </a:cubicBezTo>
                  <a:lnTo>
                    <a:pt x="1" y="1606"/>
                  </a:lnTo>
                  <a:lnTo>
                    <a:pt x="12515" y="1606"/>
                  </a:lnTo>
                  <a:lnTo>
                    <a:pt x="12515" y="409"/>
                  </a:lnTo>
                  <a:cubicBezTo>
                    <a:pt x="12515" y="186"/>
                    <a:pt x="12330" y="1"/>
                    <a:pt x="1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950731" y="3219982"/>
              <a:ext cx="45648" cy="46372"/>
            </a:xfrm>
            <a:custGeom>
              <a:rect b="b" l="l" r="r" t="t"/>
              <a:pathLst>
                <a:path extrusionOk="0" h="576" w="567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86" y="464"/>
                    <a:pt x="112" y="390"/>
                    <a:pt x="112" y="288"/>
                  </a:cubicBezTo>
                  <a:cubicBezTo>
                    <a:pt x="112" y="195"/>
                    <a:pt x="186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21" y="1"/>
                    <a:pt x="1" y="130"/>
                    <a:pt x="1" y="288"/>
                  </a:cubicBezTo>
                  <a:cubicBezTo>
                    <a:pt x="1" y="455"/>
                    <a:pt x="130" y="576"/>
                    <a:pt x="288" y="576"/>
                  </a:cubicBezTo>
                  <a:cubicBezTo>
                    <a:pt x="446" y="576"/>
                    <a:pt x="566" y="446"/>
                    <a:pt x="566" y="288"/>
                  </a:cubicBezTo>
                  <a:cubicBezTo>
                    <a:pt x="566" y="130"/>
                    <a:pt x="437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1022465" y="3219982"/>
              <a:ext cx="46372" cy="46372"/>
            </a:xfrm>
            <a:custGeom>
              <a:rect b="b" l="l" r="r" t="t"/>
              <a:pathLst>
                <a:path extrusionOk="0" h="576" w="576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79077" y="3219982"/>
              <a:ext cx="46372" cy="46372"/>
            </a:xfrm>
            <a:custGeom>
              <a:rect b="b" l="l" r="r" t="t"/>
              <a:pathLst>
                <a:path extrusionOk="0" h="576" w="576">
                  <a:moveTo>
                    <a:pt x="288" y="121"/>
                  </a:moveTo>
                  <a:cubicBezTo>
                    <a:pt x="380" y="121"/>
                    <a:pt x="455" y="195"/>
                    <a:pt x="455" y="288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27"/>
            <p:cNvSpPr/>
            <p:nvPr/>
          </p:nvSpPr>
          <p:spPr>
            <a:xfrm>
              <a:off x="841721" y="3305160"/>
              <a:ext cx="999340" cy="587061"/>
            </a:xfrm>
            <a:custGeom>
              <a:rect b="b" l="l" r="r" t="t"/>
              <a:pathLst>
                <a:path extrusionOk="0" h="7292" w="12413">
                  <a:moveTo>
                    <a:pt x="47" y="0"/>
                  </a:moveTo>
                  <a:cubicBezTo>
                    <a:pt x="19" y="0"/>
                    <a:pt x="0" y="19"/>
                    <a:pt x="0" y="37"/>
                  </a:cubicBezTo>
                  <a:lnTo>
                    <a:pt x="0" y="7245"/>
                  </a:lnTo>
                  <a:cubicBezTo>
                    <a:pt x="0" y="7273"/>
                    <a:pt x="19" y="7292"/>
                    <a:pt x="47" y="7292"/>
                  </a:cubicBezTo>
                  <a:lnTo>
                    <a:pt x="12366" y="7292"/>
                  </a:lnTo>
                  <a:cubicBezTo>
                    <a:pt x="12394" y="7292"/>
                    <a:pt x="12412" y="7273"/>
                    <a:pt x="12412" y="7245"/>
                  </a:cubicBezTo>
                  <a:lnTo>
                    <a:pt x="12412" y="37"/>
                  </a:lnTo>
                  <a:cubicBezTo>
                    <a:pt x="12412" y="19"/>
                    <a:pt x="12394" y="0"/>
                    <a:pt x="123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27"/>
            <p:cNvSpPr/>
            <p:nvPr/>
          </p:nvSpPr>
          <p:spPr>
            <a:xfrm>
              <a:off x="837212" y="3299927"/>
              <a:ext cx="1008356" cy="596802"/>
            </a:xfrm>
            <a:custGeom>
              <a:rect b="b" l="l" r="r" t="t"/>
              <a:pathLst>
                <a:path extrusionOk="0" h="7413" w="12525">
                  <a:moveTo>
                    <a:pt x="12403" y="121"/>
                  </a:moveTo>
                  <a:lnTo>
                    <a:pt x="12403" y="7292"/>
                  </a:lnTo>
                  <a:lnTo>
                    <a:pt x="112" y="7292"/>
                  </a:lnTo>
                  <a:lnTo>
                    <a:pt x="112" y="121"/>
                  </a:lnTo>
                  <a:close/>
                  <a:moveTo>
                    <a:pt x="103" y="0"/>
                  </a:moveTo>
                  <a:cubicBezTo>
                    <a:pt x="47" y="0"/>
                    <a:pt x="1" y="47"/>
                    <a:pt x="1" y="102"/>
                  </a:cubicBezTo>
                  <a:lnTo>
                    <a:pt x="1" y="7310"/>
                  </a:lnTo>
                  <a:cubicBezTo>
                    <a:pt x="1" y="7366"/>
                    <a:pt x="47" y="7412"/>
                    <a:pt x="103" y="7412"/>
                  </a:cubicBezTo>
                  <a:lnTo>
                    <a:pt x="12422" y="7412"/>
                  </a:lnTo>
                  <a:cubicBezTo>
                    <a:pt x="12478" y="7412"/>
                    <a:pt x="12524" y="7366"/>
                    <a:pt x="12524" y="7310"/>
                  </a:cubicBezTo>
                  <a:lnTo>
                    <a:pt x="12524" y="102"/>
                  </a:lnTo>
                  <a:cubicBezTo>
                    <a:pt x="12524" y="47"/>
                    <a:pt x="12478" y="0"/>
                    <a:pt x="12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>
              <a:off x="1256989" y="3442589"/>
              <a:ext cx="458571" cy="9017"/>
            </a:xfrm>
            <a:custGeom>
              <a:rect b="b" l="l" r="r" t="t"/>
              <a:pathLst>
                <a:path extrusionOk="0" h="112" w="5696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1"/>
                    <a:pt x="56" y="111"/>
                  </a:cubicBezTo>
                  <a:lnTo>
                    <a:pt x="5631" y="111"/>
                  </a:lnTo>
                  <a:cubicBezTo>
                    <a:pt x="5668" y="111"/>
                    <a:pt x="5696" y="93"/>
                    <a:pt x="5696" y="56"/>
                  </a:cubicBezTo>
                  <a:cubicBezTo>
                    <a:pt x="5696" y="28"/>
                    <a:pt x="5668" y="0"/>
                    <a:pt x="56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>
              <a:off x="1256989" y="3510538"/>
              <a:ext cx="167375" cy="9741"/>
            </a:xfrm>
            <a:custGeom>
              <a:rect b="b" l="l" r="r" t="t"/>
              <a:pathLst>
                <a:path extrusionOk="0" h="121" w="2079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013" y="121"/>
                  </a:lnTo>
                  <a:cubicBezTo>
                    <a:pt x="2050" y="121"/>
                    <a:pt x="2078" y="93"/>
                    <a:pt x="2078" y="56"/>
                  </a:cubicBezTo>
                  <a:cubicBezTo>
                    <a:pt x="2078" y="28"/>
                    <a:pt x="2050" y="0"/>
                    <a:pt x="2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>
              <a:off x="1479518" y="3510538"/>
              <a:ext cx="200947" cy="9741"/>
            </a:xfrm>
            <a:custGeom>
              <a:rect b="b" l="l" r="r" t="t"/>
              <a:pathLst>
                <a:path extrusionOk="0" h="121" w="2496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2440" y="121"/>
                  </a:lnTo>
                  <a:cubicBezTo>
                    <a:pt x="2468" y="121"/>
                    <a:pt x="2496" y="93"/>
                    <a:pt x="2496" y="56"/>
                  </a:cubicBezTo>
                  <a:cubicBezTo>
                    <a:pt x="2496" y="28"/>
                    <a:pt x="2468" y="0"/>
                    <a:pt x="2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>
              <a:off x="1256989" y="3717365"/>
              <a:ext cx="297314" cy="9097"/>
            </a:xfrm>
            <a:custGeom>
              <a:rect b="b" l="l" r="r" t="t"/>
              <a:pathLst>
                <a:path extrusionOk="0" h="113" w="3693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3637" y="112"/>
                  </a:lnTo>
                  <a:cubicBezTo>
                    <a:pt x="3664" y="112"/>
                    <a:pt x="3692" y="94"/>
                    <a:pt x="3692" y="57"/>
                  </a:cubicBezTo>
                  <a:cubicBezTo>
                    <a:pt x="3692" y="29"/>
                    <a:pt x="3664" y="1"/>
                    <a:pt x="3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>
              <a:off x="1256989" y="3582191"/>
              <a:ext cx="462355" cy="9822"/>
            </a:xfrm>
            <a:custGeom>
              <a:rect b="b" l="l" r="r" t="t"/>
              <a:pathLst>
                <a:path extrusionOk="0" h="122" w="5743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5687" y="121"/>
                  </a:lnTo>
                  <a:cubicBezTo>
                    <a:pt x="5714" y="121"/>
                    <a:pt x="5742" y="94"/>
                    <a:pt x="5742" y="56"/>
                  </a:cubicBezTo>
                  <a:cubicBezTo>
                    <a:pt x="5742" y="29"/>
                    <a:pt x="5714" y="1"/>
                    <a:pt x="56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27"/>
            <p:cNvSpPr/>
            <p:nvPr/>
          </p:nvSpPr>
          <p:spPr>
            <a:xfrm>
              <a:off x="1256989" y="3650140"/>
              <a:ext cx="153125" cy="9822"/>
            </a:xfrm>
            <a:custGeom>
              <a:rect b="b" l="l" r="r" t="t"/>
              <a:pathLst>
                <a:path extrusionOk="0" h="122" w="1902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22"/>
                    <a:pt x="56" y="122"/>
                  </a:cubicBezTo>
                  <a:lnTo>
                    <a:pt x="1837" y="122"/>
                  </a:lnTo>
                  <a:cubicBezTo>
                    <a:pt x="1874" y="122"/>
                    <a:pt x="1902" y="94"/>
                    <a:pt x="1902" y="57"/>
                  </a:cubicBezTo>
                  <a:cubicBezTo>
                    <a:pt x="1902" y="29"/>
                    <a:pt x="1874" y="1"/>
                    <a:pt x="18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27"/>
            <p:cNvSpPr/>
            <p:nvPr/>
          </p:nvSpPr>
          <p:spPr>
            <a:xfrm>
              <a:off x="1444416" y="3650140"/>
              <a:ext cx="271149" cy="9822"/>
            </a:xfrm>
            <a:custGeom>
              <a:rect b="b" l="l" r="r" t="t"/>
              <a:pathLst>
                <a:path extrusionOk="0" h="122" w="3368">
                  <a:moveTo>
                    <a:pt x="65" y="1"/>
                  </a:moveTo>
                  <a:cubicBezTo>
                    <a:pt x="28" y="1"/>
                    <a:pt x="1" y="29"/>
                    <a:pt x="1" y="57"/>
                  </a:cubicBezTo>
                  <a:cubicBezTo>
                    <a:pt x="1" y="94"/>
                    <a:pt x="28" y="122"/>
                    <a:pt x="65" y="122"/>
                  </a:cubicBezTo>
                  <a:lnTo>
                    <a:pt x="3303" y="122"/>
                  </a:lnTo>
                  <a:cubicBezTo>
                    <a:pt x="3340" y="122"/>
                    <a:pt x="3368" y="94"/>
                    <a:pt x="3368" y="57"/>
                  </a:cubicBezTo>
                  <a:cubicBezTo>
                    <a:pt x="3368" y="29"/>
                    <a:pt x="3340" y="1"/>
                    <a:pt x="3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912650" y="3420127"/>
              <a:ext cx="298844" cy="298844"/>
            </a:xfrm>
            <a:custGeom>
              <a:rect b="b" l="l" r="r" t="t"/>
              <a:pathLst>
                <a:path extrusionOk="0" h="3712" w="3712">
                  <a:moveTo>
                    <a:pt x="1856" y="1"/>
                  </a:moveTo>
                  <a:cubicBezTo>
                    <a:pt x="835" y="1"/>
                    <a:pt x="0" y="826"/>
                    <a:pt x="0" y="1856"/>
                  </a:cubicBezTo>
                  <a:cubicBezTo>
                    <a:pt x="0" y="2877"/>
                    <a:pt x="835" y="3711"/>
                    <a:pt x="1856" y="3711"/>
                  </a:cubicBezTo>
                  <a:cubicBezTo>
                    <a:pt x="2876" y="3711"/>
                    <a:pt x="3711" y="2877"/>
                    <a:pt x="3711" y="1856"/>
                  </a:cubicBez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908141" y="3415699"/>
              <a:ext cx="307780" cy="307780"/>
            </a:xfrm>
            <a:custGeom>
              <a:rect b="b" l="l" r="r" t="t"/>
              <a:pathLst>
                <a:path extrusionOk="0" h="3823" w="3823">
                  <a:moveTo>
                    <a:pt x="1856" y="121"/>
                  </a:moveTo>
                  <a:lnTo>
                    <a:pt x="1856" y="1911"/>
                  </a:lnTo>
                  <a:cubicBezTo>
                    <a:pt x="1856" y="1939"/>
                    <a:pt x="1884" y="1967"/>
                    <a:pt x="1912" y="1967"/>
                  </a:cubicBezTo>
                  <a:lnTo>
                    <a:pt x="3702" y="1967"/>
                  </a:lnTo>
                  <a:cubicBezTo>
                    <a:pt x="3674" y="2932"/>
                    <a:pt x="2886" y="3701"/>
                    <a:pt x="1912" y="3701"/>
                  </a:cubicBezTo>
                  <a:cubicBezTo>
                    <a:pt x="919" y="3701"/>
                    <a:pt x="121" y="2904"/>
                    <a:pt x="121" y="1911"/>
                  </a:cubicBezTo>
                  <a:cubicBezTo>
                    <a:pt x="121" y="937"/>
                    <a:pt x="891" y="149"/>
                    <a:pt x="1856" y="121"/>
                  </a:cubicBezTo>
                  <a:close/>
                  <a:moveTo>
                    <a:pt x="1912" y="0"/>
                  </a:moveTo>
                  <a:cubicBezTo>
                    <a:pt x="854" y="0"/>
                    <a:pt x="1" y="854"/>
                    <a:pt x="1" y="1911"/>
                  </a:cubicBezTo>
                  <a:cubicBezTo>
                    <a:pt x="1" y="2969"/>
                    <a:pt x="854" y="3822"/>
                    <a:pt x="1912" y="3822"/>
                  </a:cubicBezTo>
                  <a:cubicBezTo>
                    <a:pt x="2969" y="3822"/>
                    <a:pt x="3823" y="2959"/>
                    <a:pt x="3823" y="1911"/>
                  </a:cubicBezTo>
                  <a:cubicBezTo>
                    <a:pt x="3823" y="1874"/>
                    <a:pt x="3795" y="1855"/>
                    <a:pt x="3767" y="1855"/>
                  </a:cubicBezTo>
                  <a:lnTo>
                    <a:pt x="1967" y="1855"/>
                  </a:lnTo>
                  <a:lnTo>
                    <a:pt x="1967" y="56"/>
                  </a:lnTo>
                  <a:cubicBezTo>
                    <a:pt x="1967" y="28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27"/>
            <p:cNvSpPr/>
            <p:nvPr/>
          </p:nvSpPr>
          <p:spPr>
            <a:xfrm>
              <a:off x="899929" y="3422381"/>
              <a:ext cx="298119" cy="298039"/>
            </a:xfrm>
            <a:custGeom>
              <a:rect b="b" l="l" r="r" t="t"/>
              <a:pathLst>
                <a:path extrusionOk="0" h="3702" w="3703">
                  <a:moveTo>
                    <a:pt x="1856" y="1"/>
                  </a:moveTo>
                  <a:cubicBezTo>
                    <a:pt x="826" y="1"/>
                    <a:pt x="1" y="826"/>
                    <a:pt x="1" y="1847"/>
                  </a:cubicBezTo>
                  <a:cubicBezTo>
                    <a:pt x="1" y="2876"/>
                    <a:pt x="826" y="3702"/>
                    <a:pt x="1856" y="3702"/>
                  </a:cubicBezTo>
                  <a:cubicBezTo>
                    <a:pt x="2877" y="3702"/>
                    <a:pt x="3702" y="2876"/>
                    <a:pt x="3702" y="1847"/>
                  </a:cubicBez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27"/>
            <p:cNvSpPr/>
            <p:nvPr/>
          </p:nvSpPr>
          <p:spPr>
            <a:xfrm>
              <a:off x="895501" y="3417148"/>
              <a:ext cx="307780" cy="307780"/>
            </a:xfrm>
            <a:custGeom>
              <a:rect b="b" l="l" r="r" t="t"/>
              <a:pathLst>
                <a:path extrusionOk="0" h="3823" w="3823">
                  <a:moveTo>
                    <a:pt x="1846" y="121"/>
                  </a:moveTo>
                  <a:lnTo>
                    <a:pt x="1846" y="1977"/>
                  </a:lnTo>
                  <a:lnTo>
                    <a:pt x="3702" y="1977"/>
                  </a:lnTo>
                  <a:cubicBezTo>
                    <a:pt x="3674" y="2941"/>
                    <a:pt x="2876" y="3711"/>
                    <a:pt x="1911" y="3711"/>
                  </a:cubicBezTo>
                  <a:cubicBezTo>
                    <a:pt x="919" y="3711"/>
                    <a:pt x="111" y="2904"/>
                    <a:pt x="111" y="1912"/>
                  </a:cubicBezTo>
                  <a:cubicBezTo>
                    <a:pt x="111" y="947"/>
                    <a:pt x="891" y="149"/>
                    <a:pt x="1846" y="121"/>
                  </a:cubicBezTo>
                  <a:close/>
                  <a:moveTo>
                    <a:pt x="1911" y="1"/>
                  </a:moveTo>
                  <a:cubicBezTo>
                    <a:pt x="854" y="1"/>
                    <a:pt x="0" y="863"/>
                    <a:pt x="0" y="1912"/>
                  </a:cubicBezTo>
                  <a:cubicBezTo>
                    <a:pt x="0" y="2969"/>
                    <a:pt x="854" y="3823"/>
                    <a:pt x="1911" y="3823"/>
                  </a:cubicBezTo>
                  <a:cubicBezTo>
                    <a:pt x="2959" y="3823"/>
                    <a:pt x="3822" y="2969"/>
                    <a:pt x="3822" y="1912"/>
                  </a:cubicBezTo>
                  <a:lnTo>
                    <a:pt x="3822" y="1856"/>
                  </a:lnTo>
                  <a:lnTo>
                    <a:pt x="1967" y="185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27"/>
            <p:cNvSpPr/>
            <p:nvPr/>
          </p:nvSpPr>
          <p:spPr>
            <a:xfrm>
              <a:off x="1098627" y="3444038"/>
              <a:ext cx="74791" cy="74791"/>
            </a:xfrm>
            <a:custGeom>
              <a:rect b="b" l="l" r="r" t="t"/>
              <a:pathLst>
                <a:path extrusionOk="0" h="929" w="929">
                  <a:moveTo>
                    <a:pt x="0" y="1"/>
                  </a:moveTo>
                  <a:lnTo>
                    <a:pt x="0" y="928"/>
                  </a:lnTo>
                  <a:lnTo>
                    <a:pt x="928" y="928"/>
                  </a:lnTo>
                  <a:cubicBezTo>
                    <a:pt x="928" y="409"/>
                    <a:pt x="511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27"/>
            <p:cNvSpPr/>
            <p:nvPr/>
          </p:nvSpPr>
          <p:spPr>
            <a:xfrm>
              <a:off x="1094118" y="3438805"/>
              <a:ext cx="83728" cy="84452"/>
            </a:xfrm>
            <a:custGeom>
              <a:rect b="b" l="l" r="r" t="t"/>
              <a:pathLst>
                <a:path extrusionOk="0" h="1049" w="1040">
                  <a:moveTo>
                    <a:pt x="112" y="121"/>
                  </a:moveTo>
                  <a:cubicBezTo>
                    <a:pt x="548" y="149"/>
                    <a:pt x="891" y="502"/>
                    <a:pt x="928" y="928"/>
                  </a:cubicBezTo>
                  <a:lnTo>
                    <a:pt x="112" y="928"/>
                  </a:lnTo>
                  <a:lnTo>
                    <a:pt x="112" y="121"/>
                  </a:lnTo>
                  <a:close/>
                  <a:moveTo>
                    <a:pt x="1" y="1"/>
                  </a:moveTo>
                  <a:lnTo>
                    <a:pt x="1" y="1049"/>
                  </a:lnTo>
                  <a:lnTo>
                    <a:pt x="1040" y="1049"/>
                  </a:lnTo>
                  <a:lnTo>
                    <a:pt x="1040" y="993"/>
                  </a:lnTo>
                  <a:cubicBezTo>
                    <a:pt x="1040" y="446"/>
                    <a:pt x="604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27"/>
            <p:cNvSpPr/>
            <p:nvPr/>
          </p:nvSpPr>
          <p:spPr>
            <a:xfrm>
              <a:off x="1539981" y="2967184"/>
              <a:ext cx="514684" cy="462677"/>
            </a:xfrm>
            <a:custGeom>
              <a:rect b="b" l="l" r="r" t="t"/>
              <a:pathLst>
                <a:path extrusionOk="0" h="5747" w="6393">
                  <a:moveTo>
                    <a:pt x="3204" y="0"/>
                  </a:moveTo>
                  <a:cubicBezTo>
                    <a:pt x="1946" y="0"/>
                    <a:pt x="791" y="829"/>
                    <a:pt x="437" y="2092"/>
                  </a:cubicBezTo>
                  <a:cubicBezTo>
                    <a:pt x="1" y="3623"/>
                    <a:pt x="891" y="5209"/>
                    <a:pt x="2422" y="5636"/>
                  </a:cubicBezTo>
                  <a:cubicBezTo>
                    <a:pt x="2684" y="5711"/>
                    <a:pt x="2947" y="5747"/>
                    <a:pt x="3207" y="5747"/>
                  </a:cubicBezTo>
                  <a:cubicBezTo>
                    <a:pt x="4455" y="5747"/>
                    <a:pt x="5605" y="4918"/>
                    <a:pt x="5966" y="3651"/>
                  </a:cubicBezTo>
                  <a:cubicBezTo>
                    <a:pt x="6393" y="2129"/>
                    <a:pt x="5502" y="543"/>
                    <a:pt x="3981" y="107"/>
                  </a:cubicBezTo>
                  <a:cubicBezTo>
                    <a:pt x="3721" y="35"/>
                    <a:pt x="3460" y="0"/>
                    <a:pt x="3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1560913" y="2962354"/>
              <a:ext cx="472096" cy="472096"/>
            </a:xfrm>
            <a:custGeom>
              <a:rect b="b" l="l" r="r" t="t"/>
              <a:pathLst>
                <a:path extrusionOk="0" h="5864" w="5864">
                  <a:moveTo>
                    <a:pt x="2932" y="112"/>
                  </a:moveTo>
                  <a:cubicBezTo>
                    <a:pt x="4491" y="112"/>
                    <a:pt x="5752" y="1373"/>
                    <a:pt x="5752" y="2932"/>
                  </a:cubicBezTo>
                  <a:cubicBezTo>
                    <a:pt x="5752" y="4481"/>
                    <a:pt x="4491" y="5742"/>
                    <a:pt x="2932" y="5742"/>
                  </a:cubicBezTo>
                  <a:cubicBezTo>
                    <a:pt x="1383" y="5742"/>
                    <a:pt x="121" y="4481"/>
                    <a:pt x="121" y="2932"/>
                  </a:cubicBezTo>
                  <a:cubicBezTo>
                    <a:pt x="121" y="1373"/>
                    <a:pt x="1383" y="112"/>
                    <a:pt x="2932" y="112"/>
                  </a:cubicBezTo>
                  <a:close/>
                  <a:moveTo>
                    <a:pt x="2932" y="0"/>
                  </a:moveTo>
                  <a:cubicBezTo>
                    <a:pt x="1318" y="0"/>
                    <a:pt x="1" y="1317"/>
                    <a:pt x="1" y="2932"/>
                  </a:cubicBezTo>
                  <a:cubicBezTo>
                    <a:pt x="1" y="4546"/>
                    <a:pt x="1318" y="5863"/>
                    <a:pt x="2932" y="5863"/>
                  </a:cubicBezTo>
                  <a:cubicBezTo>
                    <a:pt x="4546" y="5863"/>
                    <a:pt x="5864" y="4546"/>
                    <a:pt x="5864" y="2932"/>
                  </a:cubicBezTo>
                  <a:cubicBezTo>
                    <a:pt x="5864" y="1317"/>
                    <a:pt x="4546" y="0"/>
                    <a:pt x="2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1555680" y="2944642"/>
              <a:ext cx="525150" cy="463079"/>
            </a:xfrm>
            <a:custGeom>
              <a:rect b="b" l="l" r="r" t="t"/>
              <a:pathLst>
                <a:path extrusionOk="0" h="5752" w="6523">
                  <a:moveTo>
                    <a:pt x="3267" y="1"/>
                  </a:moveTo>
                  <a:cubicBezTo>
                    <a:pt x="2132" y="1"/>
                    <a:pt x="1055" y="677"/>
                    <a:pt x="604" y="1797"/>
                  </a:cubicBezTo>
                  <a:cubicBezTo>
                    <a:pt x="1" y="3263"/>
                    <a:pt x="706" y="4942"/>
                    <a:pt x="2181" y="5536"/>
                  </a:cubicBezTo>
                  <a:cubicBezTo>
                    <a:pt x="2536" y="5682"/>
                    <a:pt x="2904" y="5751"/>
                    <a:pt x="3267" y="5751"/>
                  </a:cubicBezTo>
                  <a:cubicBezTo>
                    <a:pt x="4397" y="5751"/>
                    <a:pt x="5470" y="5076"/>
                    <a:pt x="5919" y="3959"/>
                  </a:cubicBezTo>
                  <a:cubicBezTo>
                    <a:pt x="6522" y="2493"/>
                    <a:pt x="5817" y="814"/>
                    <a:pt x="4342" y="211"/>
                  </a:cubicBezTo>
                  <a:cubicBezTo>
                    <a:pt x="3990" y="68"/>
                    <a:pt x="3625" y="1"/>
                    <a:pt x="3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1581846" y="2939892"/>
              <a:ext cx="472096" cy="472096"/>
            </a:xfrm>
            <a:custGeom>
              <a:rect b="b" l="l" r="r" t="t"/>
              <a:pathLst>
                <a:path extrusionOk="0" h="5864" w="5864">
                  <a:moveTo>
                    <a:pt x="2932" y="112"/>
                  </a:moveTo>
                  <a:cubicBezTo>
                    <a:pt x="4481" y="112"/>
                    <a:pt x="5752" y="1374"/>
                    <a:pt x="5743" y="2932"/>
                  </a:cubicBezTo>
                  <a:cubicBezTo>
                    <a:pt x="5743" y="4482"/>
                    <a:pt x="4481" y="5743"/>
                    <a:pt x="2932" y="5743"/>
                  </a:cubicBezTo>
                  <a:cubicBezTo>
                    <a:pt x="1383" y="5743"/>
                    <a:pt x="112" y="4482"/>
                    <a:pt x="112" y="2932"/>
                  </a:cubicBezTo>
                  <a:cubicBezTo>
                    <a:pt x="112" y="1374"/>
                    <a:pt x="1383" y="112"/>
                    <a:pt x="2932" y="112"/>
                  </a:cubicBezTo>
                  <a:close/>
                  <a:moveTo>
                    <a:pt x="2932" y="1"/>
                  </a:moveTo>
                  <a:cubicBezTo>
                    <a:pt x="1318" y="1"/>
                    <a:pt x="0" y="1309"/>
                    <a:pt x="0" y="2932"/>
                  </a:cubicBezTo>
                  <a:cubicBezTo>
                    <a:pt x="0" y="4546"/>
                    <a:pt x="1318" y="5864"/>
                    <a:pt x="2932" y="5864"/>
                  </a:cubicBezTo>
                  <a:cubicBezTo>
                    <a:pt x="4546" y="5864"/>
                    <a:pt x="5863" y="4546"/>
                    <a:pt x="5863" y="2932"/>
                  </a:cubicBezTo>
                  <a:cubicBezTo>
                    <a:pt x="5863" y="1309"/>
                    <a:pt x="4546" y="1"/>
                    <a:pt x="2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1655753" y="3061621"/>
              <a:ext cx="306331" cy="193540"/>
            </a:xfrm>
            <a:custGeom>
              <a:rect b="b" l="l" r="r" t="t"/>
              <a:pathLst>
                <a:path extrusionOk="0" h="2404" w="3805">
                  <a:moveTo>
                    <a:pt x="1949" y="1"/>
                  </a:moveTo>
                  <a:cubicBezTo>
                    <a:pt x="1476" y="1"/>
                    <a:pt x="1077" y="353"/>
                    <a:pt x="1003" y="808"/>
                  </a:cubicBezTo>
                  <a:lnTo>
                    <a:pt x="734" y="808"/>
                  </a:lnTo>
                  <a:cubicBezTo>
                    <a:pt x="325" y="808"/>
                    <a:pt x="1" y="1161"/>
                    <a:pt x="1" y="1606"/>
                  </a:cubicBezTo>
                  <a:cubicBezTo>
                    <a:pt x="1" y="2042"/>
                    <a:pt x="325" y="2404"/>
                    <a:pt x="734" y="2404"/>
                  </a:cubicBezTo>
                  <a:lnTo>
                    <a:pt x="3071" y="2404"/>
                  </a:lnTo>
                  <a:cubicBezTo>
                    <a:pt x="3480" y="2404"/>
                    <a:pt x="3804" y="2042"/>
                    <a:pt x="3804" y="1606"/>
                  </a:cubicBezTo>
                  <a:cubicBezTo>
                    <a:pt x="3804" y="1161"/>
                    <a:pt x="3480" y="808"/>
                    <a:pt x="3071" y="808"/>
                  </a:cubicBezTo>
                  <a:lnTo>
                    <a:pt x="2895" y="808"/>
                  </a:lnTo>
                  <a:cubicBezTo>
                    <a:pt x="2821" y="353"/>
                    <a:pt x="2431" y="1"/>
                    <a:pt x="19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1650520" y="3057193"/>
              <a:ext cx="315992" cy="202476"/>
            </a:xfrm>
            <a:custGeom>
              <a:rect b="b" l="l" r="r" t="t"/>
              <a:pathLst>
                <a:path extrusionOk="0" h="2515" w="3925">
                  <a:moveTo>
                    <a:pt x="2014" y="112"/>
                  </a:moveTo>
                  <a:cubicBezTo>
                    <a:pt x="2459" y="112"/>
                    <a:pt x="2830" y="436"/>
                    <a:pt x="2904" y="872"/>
                  </a:cubicBezTo>
                  <a:cubicBezTo>
                    <a:pt x="2914" y="900"/>
                    <a:pt x="2932" y="919"/>
                    <a:pt x="2960" y="919"/>
                  </a:cubicBezTo>
                  <a:lnTo>
                    <a:pt x="3136" y="919"/>
                  </a:lnTo>
                  <a:cubicBezTo>
                    <a:pt x="3507" y="919"/>
                    <a:pt x="3814" y="1253"/>
                    <a:pt x="3814" y="1661"/>
                  </a:cubicBezTo>
                  <a:cubicBezTo>
                    <a:pt x="3814" y="2069"/>
                    <a:pt x="3507" y="2403"/>
                    <a:pt x="3136" y="2403"/>
                  </a:cubicBezTo>
                  <a:lnTo>
                    <a:pt x="799" y="2403"/>
                  </a:lnTo>
                  <a:cubicBezTo>
                    <a:pt x="418" y="2403"/>
                    <a:pt x="121" y="2069"/>
                    <a:pt x="121" y="1661"/>
                  </a:cubicBezTo>
                  <a:cubicBezTo>
                    <a:pt x="121" y="1253"/>
                    <a:pt x="418" y="919"/>
                    <a:pt x="799" y="919"/>
                  </a:cubicBezTo>
                  <a:lnTo>
                    <a:pt x="1068" y="919"/>
                  </a:lnTo>
                  <a:cubicBezTo>
                    <a:pt x="1096" y="919"/>
                    <a:pt x="1123" y="900"/>
                    <a:pt x="1123" y="872"/>
                  </a:cubicBezTo>
                  <a:cubicBezTo>
                    <a:pt x="1198" y="436"/>
                    <a:pt x="1569" y="112"/>
                    <a:pt x="2014" y="112"/>
                  </a:cubicBezTo>
                  <a:close/>
                  <a:moveTo>
                    <a:pt x="2014" y="0"/>
                  </a:moveTo>
                  <a:cubicBezTo>
                    <a:pt x="1532" y="0"/>
                    <a:pt x="1123" y="334"/>
                    <a:pt x="1021" y="798"/>
                  </a:cubicBezTo>
                  <a:lnTo>
                    <a:pt x="789" y="798"/>
                  </a:lnTo>
                  <a:cubicBezTo>
                    <a:pt x="363" y="798"/>
                    <a:pt x="1" y="1188"/>
                    <a:pt x="1" y="1661"/>
                  </a:cubicBezTo>
                  <a:cubicBezTo>
                    <a:pt x="1" y="2134"/>
                    <a:pt x="353" y="2514"/>
                    <a:pt x="789" y="2514"/>
                  </a:cubicBezTo>
                  <a:lnTo>
                    <a:pt x="3136" y="2514"/>
                  </a:lnTo>
                  <a:cubicBezTo>
                    <a:pt x="3572" y="2514"/>
                    <a:pt x="3925" y="2134"/>
                    <a:pt x="3925" y="1661"/>
                  </a:cubicBezTo>
                  <a:cubicBezTo>
                    <a:pt x="3925" y="1188"/>
                    <a:pt x="3572" y="798"/>
                    <a:pt x="3136" y="798"/>
                  </a:cubicBezTo>
                  <a:lnTo>
                    <a:pt x="3007" y="798"/>
                  </a:lnTo>
                  <a:cubicBezTo>
                    <a:pt x="2904" y="334"/>
                    <a:pt x="2496" y="0"/>
                    <a:pt x="2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>
            <a:off x="6414297" y="1204526"/>
            <a:ext cx="1469314" cy="944106"/>
            <a:chOff x="5423018" y="1213448"/>
            <a:chExt cx="1203665" cy="773414"/>
          </a:xfrm>
        </p:grpSpPr>
        <p:sp>
          <p:nvSpPr>
            <p:cNvPr id="1370" name="Google Shape;1370;p27"/>
            <p:cNvSpPr/>
            <p:nvPr/>
          </p:nvSpPr>
          <p:spPr>
            <a:xfrm>
              <a:off x="6505138" y="1371577"/>
              <a:ext cx="121545" cy="121073"/>
            </a:xfrm>
            <a:custGeom>
              <a:rect b="b" l="l" r="r" t="t"/>
              <a:pathLst>
                <a:path extrusionOk="0" h="2052" w="2060">
                  <a:moveTo>
                    <a:pt x="1030" y="177"/>
                  </a:moveTo>
                  <a:lnTo>
                    <a:pt x="1318" y="715"/>
                  </a:lnTo>
                  <a:cubicBezTo>
                    <a:pt x="1327" y="725"/>
                    <a:pt x="1336" y="725"/>
                    <a:pt x="1346" y="734"/>
                  </a:cubicBezTo>
                  <a:lnTo>
                    <a:pt x="1874" y="1031"/>
                  </a:lnTo>
                  <a:lnTo>
                    <a:pt x="1346" y="1318"/>
                  </a:lnTo>
                  <a:cubicBezTo>
                    <a:pt x="1336" y="1318"/>
                    <a:pt x="1327" y="1328"/>
                    <a:pt x="1318" y="1337"/>
                  </a:cubicBezTo>
                  <a:lnTo>
                    <a:pt x="1030" y="1875"/>
                  </a:lnTo>
                  <a:lnTo>
                    <a:pt x="733" y="1337"/>
                  </a:lnTo>
                  <a:cubicBezTo>
                    <a:pt x="733" y="1328"/>
                    <a:pt x="724" y="1318"/>
                    <a:pt x="715" y="1318"/>
                  </a:cubicBezTo>
                  <a:lnTo>
                    <a:pt x="177" y="1021"/>
                  </a:lnTo>
                  <a:lnTo>
                    <a:pt x="715" y="734"/>
                  </a:lnTo>
                  <a:cubicBezTo>
                    <a:pt x="724" y="725"/>
                    <a:pt x="733" y="715"/>
                    <a:pt x="743" y="706"/>
                  </a:cubicBezTo>
                  <a:lnTo>
                    <a:pt x="1030" y="177"/>
                  </a:lnTo>
                  <a:close/>
                  <a:moveTo>
                    <a:pt x="1030" y="1"/>
                  </a:moveTo>
                  <a:cubicBezTo>
                    <a:pt x="1012" y="1"/>
                    <a:pt x="993" y="10"/>
                    <a:pt x="984" y="29"/>
                  </a:cubicBezTo>
                  <a:lnTo>
                    <a:pt x="641" y="641"/>
                  </a:lnTo>
                  <a:lnTo>
                    <a:pt x="28" y="975"/>
                  </a:lnTo>
                  <a:cubicBezTo>
                    <a:pt x="10" y="984"/>
                    <a:pt x="0" y="1003"/>
                    <a:pt x="0" y="1021"/>
                  </a:cubicBezTo>
                  <a:cubicBezTo>
                    <a:pt x="0" y="1040"/>
                    <a:pt x="10" y="1059"/>
                    <a:pt x="28" y="1077"/>
                  </a:cubicBezTo>
                  <a:lnTo>
                    <a:pt x="641" y="1411"/>
                  </a:lnTo>
                  <a:lnTo>
                    <a:pt x="975" y="2023"/>
                  </a:lnTo>
                  <a:cubicBezTo>
                    <a:pt x="984" y="2042"/>
                    <a:pt x="1002" y="2051"/>
                    <a:pt x="1030" y="2051"/>
                  </a:cubicBezTo>
                  <a:cubicBezTo>
                    <a:pt x="1049" y="2051"/>
                    <a:pt x="1067" y="2042"/>
                    <a:pt x="1077" y="2023"/>
                  </a:cubicBezTo>
                  <a:lnTo>
                    <a:pt x="1411" y="1411"/>
                  </a:lnTo>
                  <a:lnTo>
                    <a:pt x="2023" y="1077"/>
                  </a:lnTo>
                  <a:cubicBezTo>
                    <a:pt x="2041" y="1068"/>
                    <a:pt x="2060" y="1049"/>
                    <a:pt x="2060" y="1021"/>
                  </a:cubicBezTo>
                  <a:cubicBezTo>
                    <a:pt x="2060" y="1003"/>
                    <a:pt x="2041" y="984"/>
                    <a:pt x="2023" y="975"/>
                  </a:cubicBezTo>
                  <a:lnTo>
                    <a:pt x="1411" y="641"/>
                  </a:lnTo>
                  <a:lnTo>
                    <a:pt x="1086" y="29"/>
                  </a:lnTo>
                  <a:cubicBezTo>
                    <a:pt x="1067" y="10"/>
                    <a:pt x="1049" y="1"/>
                    <a:pt x="10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5489220" y="1480556"/>
              <a:ext cx="7198" cy="44370"/>
            </a:xfrm>
            <a:custGeom>
              <a:rect b="b" l="l" r="r" t="t"/>
              <a:pathLst>
                <a:path extrusionOk="0" h="752" w="122">
                  <a:moveTo>
                    <a:pt x="66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687"/>
                  </a:lnTo>
                  <a:cubicBezTo>
                    <a:pt x="1" y="724"/>
                    <a:pt x="29" y="751"/>
                    <a:pt x="66" y="751"/>
                  </a:cubicBezTo>
                  <a:cubicBezTo>
                    <a:pt x="94" y="751"/>
                    <a:pt x="122" y="724"/>
                    <a:pt x="122" y="687"/>
                  </a:cubicBezTo>
                  <a:lnTo>
                    <a:pt x="122" y="65"/>
                  </a:lnTo>
                  <a:cubicBezTo>
                    <a:pt x="122" y="28"/>
                    <a:pt x="9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5489220" y="1575787"/>
              <a:ext cx="7198" cy="44370"/>
            </a:xfrm>
            <a:custGeom>
              <a:rect b="b" l="l" r="r" t="t"/>
              <a:pathLst>
                <a:path extrusionOk="0" h="752" w="122">
                  <a:moveTo>
                    <a:pt x="66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687"/>
                  </a:lnTo>
                  <a:cubicBezTo>
                    <a:pt x="1" y="724"/>
                    <a:pt x="29" y="752"/>
                    <a:pt x="66" y="752"/>
                  </a:cubicBezTo>
                  <a:cubicBezTo>
                    <a:pt x="94" y="752"/>
                    <a:pt x="122" y="724"/>
                    <a:pt x="122" y="687"/>
                  </a:cubicBezTo>
                  <a:lnTo>
                    <a:pt x="122" y="65"/>
                  </a:lnTo>
                  <a:cubicBezTo>
                    <a:pt x="122" y="28"/>
                    <a:pt x="9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5518250" y="1546757"/>
              <a:ext cx="44370" cy="7198"/>
            </a:xfrm>
            <a:custGeom>
              <a:rect b="b" l="l" r="r" t="t"/>
              <a:pathLst>
                <a:path extrusionOk="0" h="122" w="752">
                  <a:moveTo>
                    <a:pt x="6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21"/>
                    <a:pt x="66" y="121"/>
                  </a:cubicBezTo>
                  <a:lnTo>
                    <a:pt x="696" y="121"/>
                  </a:lnTo>
                  <a:cubicBezTo>
                    <a:pt x="724" y="121"/>
                    <a:pt x="752" y="93"/>
                    <a:pt x="752" y="56"/>
                  </a:cubicBezTo>
                  <a:cubicBezTo>
                    <a:pt x="752" y="28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27"/>
            <p:cNvSpPr/>
            <p:nvPr/>
          </p:nvSpPr>
          <p:spPr>
            <a:xfrm>
              <a:off x="5423018" y="1546757"/>
              <a:ext cx="44370" cy="7198"/>
            </a:xfrm>
            <a:custGeom>
              <a:rect b="b" l="l" r="r" t="t"/>
              <a:pathLst>
                <a:path extrusionOk="0" h="122" w="752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687" y="121"/>
                  </a:lnTo>
                  <a:cubicBezTo>
                    <a:pt x="724" y="121"/>
                    <a:pt x="752" y="93"/>
                    <a:pt x="752" y="56"/>
                  </a:cubicBezTo>
                  <a:cubicBezTo>
                    <a:pt x="752" y="28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27"/>
            <p:cNvSpPr/>
            <p:nvPr/>
          </p:nvSpPr>
          <p:spPr>
            <a:xfrm>
              <a:off x="5446030" y="1570831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5442194" y="1567291"/>
              <a:ext cx="33985" cy="33159"/>
            </a:xfrm>
            <a:custGeom>
              <a:rect b="b" l="l" r="r" t="t"/>
              <a:pathLst>
                <a:path extrusionOk="0" h="562" w="576">
                  <a:moveTo>
                    <a:pt x="512" y="0"/>
                  </a:moveTo>
                  <a:cubicBezTo>
                    <a:pt x="496" y="0"/>
                    <a:pt x="483" y="5"/>
                    <a:pt x="473" y="14"/>
                  </a:cubicBezTo>
                  <a:lnTo>
                    <a:pt x="28" y="460"/>
                  </a:lnTo>
                  <a:cubicBezTo>
                    <a:pt x="0" y="487"/>
                    <a:pt x="0" y="525"/>
                    <a:pt x="28" y="543"/>
                  </a:cubicBezTo>
                  <a:cubicBezTo>
                    <a:pt x="37" y="562"/>
                    <a:pt x="47" y="562"/>
                    <a:pt x="65" y="562"/>
                  </a:cubicBezTo>
                  <a:cubicBezTo>
                    <a:pt x="84" y="562"/>
                    <a:pt x="93" y="562"/>
                    <a:pt x="111" y="543"/>
                  </a:cubicBezTo>
                  <a:lnTo>
                    <a:pt x="557" y="98"/>
                  </a:lnTo>
                  <a:cubicBezTo>
                    <a:pt x="575" y="79"/>
                    <a:pt x="575" y="42"/>
                    <a:pt x="557" y="14"/>
                  </a:cubicBezTo>
                  <a:cubicBezTo>
                    <a:pt x="543" y="5"/>
                    <a:pt x="527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5513352" y="1503508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5509517" y="1499968"/>
              <a:ext cx="33985" cy="33159"/>
            </a:xfrm>
            <a:custGeom>
              <a:rect b="b" l="l" r="r" t="t"/>
              <a:pathLst>
                <a:path extrusionOk="0" h="562" w="576">
                  <a:moveTo>
                    <a:pt x="512" y="0"/>
                  </a:moveTo>
                  <a:cubicBezTo>
                    <a:pt x="496" y="0"/>
                    <a:pt x="483" y="5"/>
                    <a:pt x="473" y="14"/>
                  </a:cubicBezTo>
                  <a:lnTo>
                    <a:pt x="28" y="460"/>
                  </a:lnTo>
                  <a:cubicBezTo>
                    <a:pt x="0" y="487"/>
                    <a:pt x="0" y="524"/>
                    <a:pt x="28" y="543"/>
                  </a:cubicBezTo>
                  <a:cubicBezTo>
                    <a:pt x="37" y="552"/>
                    <a:pt x="56" y="562"/>
                    <a:pt x="65" y="562"/>
                  </a:cubicBezTo>
                  <a:cubicBezTo>
                    <a:pt x="84" y="562"/>
                    <a:pt x="93" y="552"/>
                    <a:pt x="111" y="543"/>
                  </a:cubicBezTo>
                  <a:lnTo>
                    <a:pt x="557" y="98"/>
                  </a:lnTo>
                  <a:cubicBezTo>
                    <a:pt x="575" y="79"/>
                    <a:pt x="575" y="42"/>
                    <a:pt x="557" y="14"/>
                  </a:cubicBezTo>
                  <a:cubicBezTo>
                    <a:pt x="543" y="5"/>
                    <a:pt x="527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27"/>
            <p:cNvSpPr/>
            <p:nvPr/>
          </p:nvSpPr>
          <p:spPr>
            <a:xfrm>
              <a:off x="5446030" y="1503508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1"/>
                  </a:moveTo>
                  <a:lnTo>
                    <a:pt x="445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27"/>
            <p:cNvSpPr/>
            <p:nvPr/>
          </p:nvSpPr>
          <p:spPr>
            <a:xfrm>
              <a:off x="5442194" y="1499968"/>
              <a:ext cx="33985" cy="33159"/>
            </a:xfrm>
            <a:custGeom>
              <a:rect b="b" l="l" r="r" t="t"/>
              <a:pathLst>
                <a:path extrusionOk="0" h="562" w="576">
                  <a:moveTo>
                    <a:pt x="65" y="0"/>
                  </a:moveTo>
                  <a:cubicBezTo>
                    <a:pt x="51" y="0"/>
                    <a:pt x="37" y="5"/>
                    <a:pt x="28" y="14"/>
                  </a:cubicBezTo>
                  <a:cubicBezTo>
                    <a:pt x="0" y="42"/>
                    <a:pt x="0" y="79"/>
                    <a:pt x="28" y="98"/>
                  </a:cubicBezTo>
                  <a:lnTo>
                    <a:pt x="473" y="543"/>
                  </a:lnTo>
                  <a:cubicBezTo>
                    <a:pt x="483" y="552"/>
                    <a:pt x="492" y="562"/>
                    <a:pt x="510" y="562"/>
                  </a:cubicBezTo>
                  <a:cubicBezTo>
                    <a:pt x="529" y="562"/>
                    <a:pt x="538" y="552"/>
                    <a:pt x="547" y="543"/>
                  </a:cubicBezTo>
                  <a:cubicBezTo>
                    <a:pt x="575" y="524"/>
                    <a:pt x="575" y="487"/>
                    <a:pt x="547" y="460"/>
                  </a:cubicBezTo>
                  <a:lnTo>
                    <a:pt x="102" y="14"/>
                  </a:lnTo>
                  <a:cubicBezTo>
                    <a:pt x="93" y="5"/>
                    <a:pt x="79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27"/>
            <p:cNvSpPr/>
            <p:nvPr/>
          </p:nvSpPr>
          <p:spPr>
            <a:xfrm>
              <a:off x="5513352" y="1570831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1"/>
                  </a:moveTo>
                  <a:lnTo>
                    <a:pt x="445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27"/>
            <p:cNvSpPr/>
            <p:nvPr/>
          </p:nvSpPr>
          <p:spPr>
            <a:xfrm>
              <a:off x="5509517" y="1567291"/>
              <a:ext cx="33985" cy="33159"/>
            </a:xfrm>
            <a:custGeom>
              <a:rect b="b" l="l" r="r" t="t"/>
              <a:pathLst>
                <a:path extrusionOk="0" h="562" w="576">
                  <a:moveTo>
                    <a:pt x="66" y="0"/>
                  </a:moveTo>
                  <a:cubicBezTo>
                    <a:pt x="51" y="0"/>
                    <a:pt x="37" y="5"/>
                    <a:pt x="28" y="14"/>
                  </a:cubicBezTo>
                  <a:cubicBezTo>
                    <a:pt x="0" y="42"/>
                    <a:pt x="0" y="79"/>
                    <a:pt x="28" y="98"/>
                  </a:cubicBezTo>
                  <a:lnTo>
                    <a:pt x="473" y="543"/>
                  </a:lnTo>
                  <a:cubicBezTo>
                    <a:pt x="483" y="562"/>
                    <a:pt x="492" y="562"/>
                    <a:pt x="510" y="562"/>
                  </a:cubicBezTo>
                  <a:cubicBezTo>
                    <a:pt x="529" y="562"/>
                    <a:pt x="538" y="562"/>
                    <a:pt x="547" y="543"/>
                  </a:cubicBezTo>
                  <a:cubicBezTo>
                    <a:pt x="575" y="525"/>
                    <a:pt x="575" y="487"/>
                    <a:pt x="547" y="460"/>
                  </a:cubicBezTo>
                  <a:lnTo>
                    <a:pt x="111" y="14"/>
                  </a:lnTo>
                  <a:cubicBezTo>
                    <a:pt x="98" y="5"/>
                    <a:pt x="81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27"/>
            <p:cNvSpPr/>
            <p:nvPr/>
          </p:nvSpPr>
          <p:spPr>
            <a:xfrm>
              <a:off x="6401705" y="1879536"/>
              <a:ext cx="52571" cy="52040"/>
            </a:xfrm>
            <a:custGeom>
              <a:rect b="b" l="l" r="r" t="t"/>
              <a:pathLst>
                <a:path extrusionOk="0" h="882" w="891">
                  <a:moveTo>
                    <a:pt x="445" y="112"/>
                  </a:moveTo>
                  <a:cubicBezTo>
                    <a:pt x="631" y="112"/>
                    <a:pt x="770" y="260"/>
                    <a:pt x="770" y="446"/>
                  </a:cubicBezTo>
                  <a:cubicBezTo>
                    <a:pt x="770" y="622"/>
                    <a:pt x="631" y="771"/>
                    <a:pt x="445" y="771"/>
                  </a:cubicBezTo>
                  <a:cubicBezTo>
                    <a:pt x="269" y="771"/>
                    <a:pt x="121" y="622"/>
                    <a:pt x="121" y="446"/>
                  </a:cubicBezTo>
                  <a:cubicBezTo>
                    <a:pt x="121" y="260"/>
                    <a:pt x="269" y="112"/>
                    <a:pt x="445" y="112"/>
                  </a:cubicBezTo>
                  <a:close/>
                  <a:moveTo>
                    <a:pt x="445" y="1"/>
                  </a:moveTo>
                  <a:cubicBezTo>
                    <a:pt x="204" y="1"/>
                    <a:pt x="0" y="196"/>
                    <a:pt x="0" y="446"/>
                  </a:cubicBezTo>
                  <a:cubicBezTo>
                    <a:pt x="0" y="687"/>
                    <a:pt x="204" y="882"/>
                    <a:pt x="445" y="882"/>
                  </a:cubicBezTo>
                  <a:cubicBezTo>
                    <a:pt x="696" y="882"/>
                    <a:pt x="891" y="687"/>
                    <a:pt x="891" y="446"/>
                  </a:cubicBezTo>
                  <a:cubicBezTo>
                    <a:pt x="891" y="196"/>
                    <a:pt x="687" y="1"/>
                    <a:pt x="4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27"/>
            <p:cNvSpPr/>
            <p:nvPr/>
          </p:nvSpPr>
          <p:spPr>
            <a:xfrm>
              <a:off x="5649591" y="1243540"/>
              <a:ext cx="33454" cy="32864"/>
            </a:xfrm>
            <a:custGeom>
              <a:rect b="b" l="l" r="r" t="t"/>
              <a:pathLst>
                <a:path extrusionOk="0" h="557" w="567">
                  <a:moveTo>
                    <a:pt x="289" y="112"/>
                  </a:moveTo>
                  <a:cubicBezTo>
                    <a:pt x="381" y="112"/>
                    <a:pt x="456" y="186"/>
                    <a:pt x="456" y="279"/>
                  </a:cubicBezTo>
                  <a:cubicBezTo>
                    <a:pt x="456" y="371"/>
                    <a:pt x="381" y="446"/>
                    <a:pt x="289" y="446"/>
                  </a:cubicBezTo>
                  <a:cubicBezTo>
                    <a:pt x="196" y="446"/>
                    <a:pt x="122" y="371"/>
                    <a:pt x="122" y="279"/>
                  </a:cubicBezTo>
                  <a:cubicBezTo>
                    <a:pt x="122" y="186"/>
                    <a:pt x="196" y="112"/>
                    <a:pt x="289" y="112"/>
                  </a:cubicBezTo>
                  <a:close/>
                  <a:moveTo>
                    <a:pt x="289" y="0"/>
                  </a:moveTo>
                  <a:cubicBezTo>
                    <a:pt x="131" y="0"/>
                    <a:pt x="1" y="121"/>
                    <a:pt x="1" y="279"/>
                  </a:cubicBezTo>
                  <a:cubicBezTo>
                    <a:pt x="1" y="436"/>
                    <a:pt x="131" y="557"/>
                    <a:pt x="289" y="557"/>
                  </a:cubicBezTo>
                  <a:cubicBezTo>
                    <a:pt x="437" y="557"/>
                    <a:pt x="567" y="436"/>
                    <a:pt x="567" y="279"/>
                  </a:cubicBezTo>
                  <a:cubicBezTo>
                    <a:pt x="567" y="121"/>
                    <a:pt x="437" y="0"/>
                    <a:pt x="2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27"/>
            <p:cNvSpPr/>
            <p:nvPr/>
          </p:nvSpPr>
          <p:spPr>
            <a:xfrm>
              <a:off x="5647408" y="1634318"/>
              <a:ext cx="784969" cy="105142"/>
            </a:xfrm>
            <a:custGeom>
              <a:rect b="b" l="l" r="r" t="t"/>
              <a:pathLst>
                <a:path extrusionOk="0" h="1782" w="13304">
                  <a:moveTo>
                    <a:pt x="845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938"/>
                  </a:lnTo>
                  <a:cubicBezTo>
                    <a:pt x="1" y="1402"/>
                    <a:pt x="381" y="1782"/>
                    <a:pt x="845" y="1782"/>
                  </a:cubicBezTo>
                  <a:lnTo>
                    <a:pt x="12469" y="1782"/>
                  </a:lnTo>
                  <a:cubicBezTo>
                    <a:pt x="12933" y="1782"/>
                    <a:pt x="13304" y="1402"/>
                    <a:pt x="13304" y="938"/>
                  </a:cubicBezTo>
                  <a:lnTo>
                    <a:pt x="13304" y="836"/>
                  </a:lnTo>
                  <a:cubicBezTo>
                    <a:pt x="13304" y="372"/>
                    <a:pt x="12933" y="1"/>
                    <a:pt x="12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27"/>
            <p:cNvSpPr/>
            <p:nvPr/>
          </p:nvSpPr>
          <p:spPr>
            <a:xfrm>
              <a:off x="5644163" y="1630483"/>
              <a:ext cx="791519" cy="112282"/>
            </a:xfrm>
            <a:custGeom>
              <a:rect b="b" l="l" r="r" t="t"/>
              <a:pathLst>
                <a:path extrusionOk="0" h="1903" w="13415">
                  <a:moveTo>
                    <a:pt x="12524" y="121"/>
                  </a:moveTo>
                  <a:cubicBezTo>
                    <a:pt x="12950" y="121"/>
                    <a:pt x="13303" y="474"/>
                    <a:pt x="13303" y="901"/>
                  </a:cubicBezTo>
                  <a:lnTo>
                    <a:pt x="13303" y="1003"/>
                  </a:lnTo>
                  <a:cubicBezTo>
                    <a:pt x="13303" y="1429"/>
                    <a:pt x="12950" y="1782"/>
                    <a:pt x="12524" y="1782"/>
                  </a:cubicBezTo>
                  <a:lnTo>
                    <a:pt x="900" y="1782"/>
                  </a:lnTo>
                  <a:cubicBezTo>
                    <a:pt x="464" y="1782"/>
                    <a:pt x="112" y="1439"/>
                    <a:pt x="112" y="1003"/>
                  </a:cubicBezTo>
                  <a:lnTo>
                    <a:pt x="112" y="901"/>
                  </a:lnTo>
                  <a:cubicBezTo>
                    <a:pt x="112" y="474"/>
                    <a:pt x="464" y="121"/>
                    <a:pt x="900" y="121"/>
                  </a:cubicBezTo>
                  <a:close/>
                  <a:moveTo>
                    <a:pt x="900" y="1"/>
                  </a:moveTo>
                  <a:cubicBezTo>
                    <a:pt x="399" y="1"/>
                    <a:pt x="0" y="409"/>
                    <a:pt x="0" y="901"/>
                  </a:cubicBezTo>
                  <a:lnTo>
                    <a:pt x="0" y="1003"/>
                  </a:lnTo>
                  <a:cubicBezTo>
                    <a:pt x="0" y="1504"/>
                    <a:pt x="399" y="1903"/>
                    <a:pt x="900" y="1903"/>
                  </a:cubicBezTo>
                  <a:lnTo>
                    <a:pt x="12524" y="1903"/>
                  </a:lnTo>
                  <a:cubicBezTo>
                    <a:pt x="13015" y="1903"/>
                    <a:pt x="13414" y="1494"/>
                    <a:pt x="13414" y="1003"/>
                  </a:cubicBezTo>
                  <a:lnTo>
                    <a:pt x="13414" y="901"/>
                  </a:lnTo>
                  <a:cubicBezTo>
                    <a:pt x="13414" y="409"/>
                    <a:pt x="13015" y="1"/>
                    <a:pt x="12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83174" y="1797993"/>
              <a:ext cx="513499" cy="61363"/>
            </a:xfrm>
            <a:custGeom>
              <a:rect b="b" l="l" r="r" t="t"/>
              <a:pathLst>
                <a:path extrusionOk="0" h="1040" w="8703">
                  <a:moveTo>
                    <a:pt x="520" y="0"/>
                  </a:moveTo>
                  <a:cubicBezTo>
                    <a:pt x="232" y="0"/>
                    <a:pt x="1" y="232"/>
                    <a:pt x="1" y="520"/>
                  </a:cubicBezTo>
                  <a:cubicBezTo>
                    <a:pt x="1" y="808"/>
                    <a:pt x="232" y="1039"/>
                    <a:pt x="520" y="1039"/>
                  </a:cubicBezTo>
                  <a:lnTo>
                    <a:pt x="8183" y="1039"/>
                  </a:lnTo>
                  <a:cubicBezTo>
                    <a:pt x="8470" y="1039"/>
                    <a:pt x="8702" y="808"/>
                    <a:pt x="8702" y="520"/>
                  </a:cubicBezTo>
                  <a:cubicBezTo>
                    <a:pt x="8702" y="232"/>
                    <a:pt x="8470" y="0"/>
                    <a:pt x="8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779870" y="1794689"/>
              <a:ext cx="520048" cy="67971"/>
            </a:xfrm>
            <a:custGeom>
              <a:rect b="b" l="l" r="r" t="t"/>
              <a:pathLst>
                <a:path extrusionOk="0" h="1152" w="8814">
                  <a:moveTo>
                    <a:pt x="8239" y="112"/>
                  </a:moveTo>
                  <a:cubicBezTo>
                    <a:pt x="8489" y="112"/>
                    <a:pt x="8702" y="326"/>
                    <a:pt x="8702" y="576"/>
                  </a:cubicBezTo>
                  <a:cubicBezTo>
                    <a:pt x="8702" y="826"/>
                    <a:pt x="8498" y="1040"/>
                    <a:pt x="8239" y="1040"/>
                  </a:cubicBezTo>
                  <a:lnTo>
                    <a:pt x="576" y="1040"/>
                  </a:lnTo>
                  <a:cubicBezTo>
                    <a:pt x="326" y="1040"/>
                    <a:pt x="112" y="826"/>
                    <a:pt x="112" y="576"/>
                  </a:cubicBezTo>
                  <a:cubicBezTo>
                    <a:pt x="112" y="326"/>
                    <a:pt x="326" y="112"/>
                    <a:pt x="576" y="112"/>
                  </a:cubicBezTo>
                  <a:close/>
                  <a:moveTo>
                    <a:pt x="576" y="1"/>
                  </a:moveTo>
                  <a:cubicBezTo>
                    <a:pt x="261" y="1"/>
                    <a:pt x="1" y="261"/>
                    <a:pt x="1" y="576"/>
                  </a:cubicBezTo>
                  <a:cubicBezTo>
                    <a:pt x="1" y="891"/>
                    <a:pt x="261" y="1151"/>
                    <a:pt x="576" y="1151"/>
                  </a:cubicBezTo>
                  <a:lnTo>
                    <a:pt x="8239" y="1151"/>
                  </a:lnTo>
                  <a:cubicBezTo>
                    <a:pt x="8554" y="1151"/>
                    <a:pt x="8814" y="891"/>
                    <a:pt x="8814" y="576"/>
                  </a:cubicBezTo>
                  <a:cubicBezTo>
                    <a:pt x="8814" y="261"/>
                    <a:pt x="8554" y="1"/>
                    <a:pt x="8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27"/>
            <p:cNvSpPr/>
            <p:nvPr/>
          </p:nvSpPr>
          <p:spPr>
            <a:xfrm>
              <a:off x="5918351" y="1908565"/>
              <a:ext cx="243090" cy="75051"/>
            </a:xfrm>
            <a:custGeom>
              <a:rect b="b" l="l" r="r" t="t"/>
              <a:pathLst>
                <a:path extrusionOk="0" h="1272" w="4120">
                  <a:moveTo>
                    <a:pt x="641" y="0"/>
                  </a:moveTo>
                  <a:cubicBezTo>
                    <a:pt x="288" y="0"/>
                    <a:pt x="1" y="279"/>
                    <a:pt x="1" y="631"/>
                  </a:cubicBezTo>
                  <a:cubicBezTo>
                    <a:pt x="1" y="984"/>
                    <a:pt x="288" y="1271"/>
                    <a:pt x="641" y="1271"/>
                  </a:cubicBezTo>
                  <a:lnTo>
                    <a:pt x="3480" y="1271"/>
                  </a:lnTo>
                  <a:cubicBezTo>
                    <a:pt x="3832" y="1271"/>
                    <a:pt x="4120" y="984"/>
                    <a:pt x="4120" y="631"/>
                  </a:cubicBezTo>
                  <a:cubicBezTo>
                    <a:pt x="4120" y="279"/>
                    <a:pt x="3832" y="0"/>
                    <a:pt x="3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27"/>
            <p:cNvSpPr/>
            <p:nvPr/>
          </p:nvSpPr>
          <p:spPr>
            <a:xfrm>
              <a:off x="5915106" y="1904730"/>
              <a:ext cx="249640" cy="82131"/>
            </a:xfrm>
            <a:custGeom>
              <a:rect b="b" l="l" r="r" t="t"/>
              <a:pathLst>
                <a:path extrusionOk="0" h="1392" w="4231">
                  <a:moveTo>
                    <a:pt x="3535" y="121"/>
                  </a:moveTo>
                  <a:cubicBezTo>
                    <a:pt x="3850" y="121"/>
                    <a:pt x="4110" y="381"/>
                    <a:pt x="4110" y="696"/>
                  </a:cubicBezTo>
                  <a:cubicBezTo>
                    <a:pt x="4110" y="1021"/>
                    <a:pt x="3850" y="1281"/>
                    <a:pt x="3535" y="1281"/>
                  </a:cubicBezTo>
                  <a:lnTo>
                    <a:pt x="696" y="1281"/>
                  </a:lnTo>
                  <a:cubicBezTo>
                    <a:pt x="381" y="1281"/>
                    <a:pt x="121" y="1021"/>
                    <a:pt x="121" y="696"/>
                  </a:cubicBezTo>
                  <a:cubicBezTo>
                    <a:pt x="121" y="381"/>
                    <a:pt x="381" y="121"/>
                    <a:pt x="696" y="121"/>
                  </a:cubicBezTo>
                  <a:close/>
                  <a:moveTo>
                    <a:pt x="696" y="0"/>
                  </a:moveTo>
                  <a:cubicBezTo>
                    <a:pt x="316" y="0"/>
                    <a:pt x="0" y="316"/>
                    <a:pt x="0" y="696"/>
                  </a:cubicBezTo>
                  <a:cubicBezTo>
                    <a:pt x="0" y="1086"/>
                    <a:pt x="316" y="1392"/>
                    <a:pt x="696" y="1392"/>
                  </a:cubicBezTo>
                  <a:lnTo>
                    <a:pt x="3535" y="1392"/>
                  </a:lnTo>
                  <a:cubicBezTo>
                    <a:pt x="3915" y="1392"/>
                    <a:pt x="4230" y="1086"/>
                    <a:pt x="4230" y="696"/>
                  </a:cubicBezTo>
                  <a:cubicBezTo>
                    <a:pt x="4230" y="316"/>
                    <a:pt x="3915" y="0"/>
                    <a:pt x="3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656199" y="1614611"/>
              <a:ext cx="784969" cy="105142"/>
            </a:xfrm>
            <a:custGeom>
              <a:rect b="b" l="l" r="r" t="t"/>
              <a:pathLst>
                <a:path extrusionOk="0" h="1782" w="13304">
                  <a:moveTo>
                    <a:pt x="844" y="1"/>
                  </a:moveTo>
                  <a:cubicBezTo>
                    <a:pt x="381" y="1"/>
                    <a:pt x="0" y="381"/>
                    <a:pt x="0" y="845"/>
                  </a:cubicBezTo>
                  <a:lnTo>
                    <a:pt x="0" y="947"/>
                  </a:lnTo>
                  <a:cubicBezTo>
                    <a:pt x="0" y="1411"/>
                    <a:pt x="381" y="1782"/>
                    <a:pt x="844" y="1782"/>
                  </a:cubicBezTo>
                  <a:lnTo>
                    <a:pt x="12468" y="1782"/>
                  </a:lnTo>
                  <a:cubicBezTo>
                    <a:pt x="12932" y="1782"/>
                    <a:pt x="13303" y="1411"/>
                    <a:pt x="13303" y="947"/>
                  </a:cubicBezTo>
                  <a:lnTo>
                    <a:pt x="13303" y="845"/>
                  </a:lnTo>
                  <a:cubicBezTo>
                    <a:pt x="13303" y="381"/>
                    <a:pt x="12932" y="1"/>
                    <a:pt x="12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652895" y="1611366"/>
              <a:ext cx="792109" cy="112223"/>
            </a:xfrm>
            <a:custGeom>
              <a:rect b="b" l="l" r="r" t="t"/>
              <a:pathLst>
                <a:path extrusionOk="0" h="1902" w="13425">
                  <a:moveTo>
                    <a:pt x="12524" y="121"/>
                  </a:moveTo>
                  <a:cubicBezTo>
                    <a:pt x="12951" y="121"/>
                    <a:pt x="13303" y="464"/>
                    <a:pt x="13303" y="900"/>
                  </a:cubicBezTo>
                  <a:lnTo>
                    <a:pt x="13303" y="1002"/>
                  </a:lnTo>
                  <a:cubicBezTo>
                    <a:pt x="13303" y="1429"/>
                    <a:pt x="12951" y="1781"/>
                    <a:pt x="12524" y="1781"/>
                  </a:cubicBezTo>
                  <a:lnTo>
                    <a:pt x="900" y="1781"/>
                  </a:lnTo>
                  <a:cubicBezTo>
                    <a:pt x="474" y="1781"/>
                    <a:pt x="121" y="1429"/>
                    <a:pt x="121" y="1002"/>
                  </a:cubicBezTo>
                  <a:lnTo>
                    <a:pt x="121" y="900"/>
                  </a:lnTo>
                  <a:cubicBezTo>
                    <a:pt x="121" y="464"/>
                    <a:pt x="464" y="121"/>
                    <a:pt x="900" y="121"/>
                  </a:cubicBezTo>
                  <a:close/>
                  <a:moveTo>
                    <a:pt x="900" y="0"/>
                  </a:moveTo>
                  <a:cubicBezTo>
                    <a:pt x="409" y="0"/>
                    <a:pt x="1" y="408"/>
                    <a:pt x="1" y="900"/>
                  </a:cubicBezTo>
                  <a:lnTo>
                    <a:pt x="1" y="1002"/>
                  </a:lnTo>
                  <a:cubicBezTo>
                    <a:pt x="1" y="1494"/>
                    <a:pt x="409" y="1902"/>
                    <a:pt x="900" y="1902"/>
                  </a:cubicBezTo>
                  <a:lnTo>
                    <a:pt x="12524" y="1902"/>
                  </a:lnTo>
                  <a:cubicBezTo>
                    <a:pt x="13016" y="1902"/>
                    <a:pt x="13424" y="1494"/>
                    <a:pt x="13424" y="1002"/>
                  </a:cubicBezTo>
                  <a:lnTo>
                    <a:pt x="13424" y="900"/>
                  </a:lnTo>
                  <a:cubicBezTo>
                    <a:pt x="13424" y="408"/>
                    <a:pt x="13016" y="0"/>
                    <a:pt x="12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27"/>
            <p:cNvSpPr/>
            <p:nvPr/>
          </p:nvSpPr>
          <p:spPr>
            <a:xfrm>
              <a:off x="5742698" y="1644172"/>
              <a:ext cx="607608" cy="42246"/>
            </a:xfrm>
            <a:custGeom>
              <a:rect b="b" l="l" r="r" t="t"/>
              <a:pathLst>
                <a:path extrusionOk="0" h="716" w="10298">
                  <a:moveTo>
                    <a:pt x="9954" y="112"/>
                  </a:moveTo>
                  <a:cubicBezTo>
                    <a:pt x="10084" y="112"/>
                    <a:pt x="10186" y="214"/>
                    <a:pt x="10186" y="335"/>
                  </a:cubicBezTo>
                  <a:lnTo>
                    <a:pt x="10186" y="372"/>
                  </a:lnTo>
                  <a:cubicBezTo>
                    <a:pt x="10186" y="492"/>
                    <a:pt x="10084" y="594"/>
                    <a:pt x="9954" y="594"/>
                  </a:cubicBezTo>
                  <a:lnTo>
                    <a:pt x="343" y="594"/>
                  </a:lnTo>
                  <a:cubicBezTo>
                    <a:pt x="213" y="594"/>
                    <a:pt x="111" y="492"/>
                    <a:pt x="111" y="372"/>
                  </a:cubicBezTo>
                  <a:lnTo>
                    <a:pt x="111" y="335"/>
                  </a:lnTo>
                  <a:cubicBezTo>
                    <a:pt x="111" y="214"/>
                    <a:pt x="213" y="112"/>
                    <a:pt x="343" y="112"/>
                  </a:cubicBezTo>
                  <a:close/>
                  <a:moveTo>
                    <a:pt x="343" y="1"/>
                  </a:moveTo>
                  <a:cubicBezTo>
                    <a:pt x="148" y="1"/>
                    <a:pt x="0" y="149"/>
                    <a:pt x="0" y="335"/>
                  </a:cubicBezTo>
                  <a:lnTo>
                    <a:pt x="0" y="372"/>
                  </a:lnTo>
                  <a:cubicBezTo>
                    <a:pt x="0" y="557"/>
                    <a:pt x="158" y="715"/>
                    <a:pt x="343" y="715"/>
                  </a:cubicBezTo>
                  <a:lnTo>
                    <a:pt x="9954" y="715"/>
                  </a:lnTo>
                  <a:cubicBezTo>
                    <a:pt x="10149" y="715"/>
                    <a:pt x="10297" y="557"/>
                    <a:pt x="10297" y="372"/>
                  </a:cubicBezTo>
                  <a:lnTo>
                    <a:pt x="10297" y="335"/>
                  </a:lnTo>
                  <a:cubicBezTo>
                    <a:pt x="10297" y="149"/>
                    <a:pt x="10149" y="1"/>
                    <a:pt x="99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27"/>
            <p:cNvSpPr/>
            <p:nvPr/>
          </p:nvSpPr>
          <p:spPr>
            <a:xfrm>
              <a:off x="5792497" y="1778817"/>
              <a:ext cx="512909" cy="61363"/>
            </a:xfrm>
            <a:custGeom>
              <a:rect b="b" l="l" r="r" t="t"/>
              <a:pathLst>
                <a:path extrusionOk="0" h="1040" w="8693">
                  <a:moveTo>
                    <a:pt x="510" y="1"/>
                  </a:moveTo>
                  <a:cubicBezTo>
                    <a:pt x="232" y="1"/>
                    <a:pt x="0" y="233"/>
                    <a:pt x="0" y="520"/>
                  </a:cubicBezTo>
                  <a:cubicBezTo>
                    <a:pt x="0" y="808"/>
                    <a:pt x="232" y="1040"/>
                    <a:pt x="510" y="1040"/>
                  </a:cubicBezTo>
                  <a:lnTo>
                    <a:pt x="8173" y="1040"/>
                  </a:lnTo>
                  <a:cubicBezTo>
                    <a:pt x="8461" y="1040"/>
                    <a:pt x="8692" y="808"/>
                    <a:pt x="8692" y="520"/>
                  </a:cubicBezTo>
                  <a:cubicBezTo>
                    <a:pt x="8692" y="233"/>
                    <a:pt x="8461" y="1"/>
                    <a:pt x="81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88662" y="1775572"/>
              <a:ext cx="520048" cy="67912"/>
            </a:xfrm>
            <a:custGeom>
              <a:rect b="b" l="l" r="r" t="t"/>
              <a:pathLst>
                <a:path extrusionOk="0" h="1151" w="8814">
                  <a:moveTo>
                    <a:pt x="8238" y="111"/>
                  </a:moveTo>
                  <a:cubicBezTo>
                    <a:pt x="8498" y="111"/>
                    <a:pt x="8702" y="316"/>
                    <a:pt x="8702" y="575"/>
                  </a:cubicBezTo>
                  <a:cubicBezTo>
                    <a:pt x="8702" y="826"/>
                    <a:pt x="8498" y="1030"/>
                    <a:pt x="8238" y="1030"/>
                  </a:cubicBezTo>
                  <a:lnTo>
                    <a:pt x="575" y="1030"/>
                  </a:lnTo>
                  <a:cubicBezTo>
                    <a:pt x="325" y="1030"/>
                    <a:pt x="121" y="826"/>
                    <a:pt x="121" y="575"/>
                  </a:cubicBezTo>
                  <a:cubicBezTo>
                    <a:pt x="121" y="316"/>
                    <a:pt x="325" y="111"/>
                    <a:pt x="575" y="11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51"/>
                    <a:pt x="0" y="575"/>
                  </a:cubicBezTo>
                  <a:cubicBezTo>
                    <a:pt x="0" y="891"/>
                    <a:pt x="260" y="1150"/>
                    <a:pt x="575" y="1150"/>
                  </a:cubicBezTo>
                  <a:lnTo>
                    <a:pt x="8238" y="1150"/>
                  </a:lnTo>
                  <a:cubicBezTo>
                    <a:pt x="8563" y="1150"/>
                    <a:pt x="8813" y="891"/>
                    <a:pt x="8813" y="575"/>
                  </a:cubicBezTo>
                  <a:cubicBezTo>
                    <a:pt x="8813" y="251"/>
                    <a:pt x="8563" y="0"/>
                    <a:pt x="8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96460" y="1795810"/>
              <a:ext cx="27436" cy="27436"/>
            </a:xfrm>
            <a:custGeom>
              <a:rect b="b" l="l" r="r" t="t"/>
              <a:pathLst>
                <a:path extrusionOk="0" h="465" w="465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27"/>
            <p:cNvSpPr/>
            <p:nvPr/>
          </p:nvSpPr>
          <p:spPr>
            <a:xfrm>
              <a:off x="5953399" y="1795810"/>
              <a:ext cx="27436" cy="27436"/>
            </a:xfrm>
            <a:custGeom>
              <a:rect b="b" l="l" r="r" t="t"/>
              <a:pathLst>
                <a:path extrusionOk="0" h="465" w="465">
                  <a:moveTo>
                    <a:pt x="232" y="112"/>
                  </a:moveTo>
                  <a:cubicBezTo>
                    <a:pt x="297" y="112"/>
                    <a:pt x="353" y="167"/>
                    <a:pt x="353" y="232"/>
                  </a:cubicBezTo>
                  <a:cubicBezTo>
                    <a:pt x="353" y="297"/>
                    <a:pt x="297" y="344"/>
                    <a:pt x="232" y="344"/>
                  </a:cubicBezTo>
                  <a:cubicBezTo>
                    <a:pt x="168" y="344"/>
                    <a:pt x="121" y="297"/>
                    <a:pt x="121" y="232"/>
                  </a:cubicBezTo>
                  <a:cubicBezTo>
                    <a:pt x="121" y="167"/>
                    <a:pt x="168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27"/>
            <p:cNvSpPr/>
            <p:nvPr/>
          </p:nvSpPr>
          <p:spPr>
            <a:xfrm>
              <a:off x="6006502" y="1795810"/>
              <a:ext cx="27436" cy="27436"/>
            </a:xfrm>
            <a:custGeom>
              <a:rect b="b" l="l" r="r" t="t"/>
              <a:pathLst>
                <a:path extrusionOk="0" h="465" w="465">
                  <a:moveTo>
                    <a:pt x="232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2" y="344"/>
                  </a:cubicBezTo>
                  <a:cubicBezTo>
                    <a:pt x="167" y="344"/>
                    <a:pt x="112" y="297"/>
                    <a:pt x="112" y="232"/>
                  </a:cubicBezTo>
                  <a:cubicBezTo>
                    <a:pt x="112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27"/>
            <p:cNvSpPr/>
            <p:nvPr/>
          </p:nvSpPr>
          <p:spPr>
            <a:xfrm>
              <a:off x="6063440" y="1795810"/>
              <a:ext cx="27377" cy="27436"/>
            </a:xfrm>
            <a:custGeom>
              <a:rect b="b" l="l" r="r" t="t"/>
              <a:pathLst>
                <a:path extrusionOk="0" h="465" w="464">
                  <a:moveTo>
                    <a:pt x="232" y="112"/>
                  </a:moveTo>
                  <a:cubicBezTo>
                    <a:pt x="297" y="112"/>
                    <a:pt x="343" y="167"/>
                    <a:pt x="343" y="232"/>
                  </a:cubicBezTo>
                  <a:cubicBezTo>
                    <a:pt x="343" y="297"/>
                    <a:pt x="288" y="344"/>
                    <a:pt x="232" y="344"/>
                  </a:cubicBezTo>
                  <a:cubicBezTo>
                    <a:pt x="167" y="344"/>
                    <a:pt x="111" y="297"/>
                    <a:pt x="111" y="232"/>
                  </a:cubicBezTo>
                  <a:cubicBezTo>
                    <a:pt x="111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53" y="464"/>
                    <a:pt x="464" y="353"/>
                    <a:pt x="464" y="232"/>
                  </a:cubicBezTo>
                  <a:cubicBezTo>
                    <a:pt x="464" y="102"/>
                    <a:pt x="353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27"/>
            <p:cNvSpPr/>
            <p:nvPr/>
          </p:nvSpPr>
          <p:spPr>
            <a:xfrm>
              <a:off x="6118136" y="1795810"/>
              <a:ext cx="27436" cy="27436"/>
            </a:xfrm>
            <a:custGeom>
              <a:rect b="b" l="l" r="r" t="t"/>
              <a:pathLst>
                <a:path extrusionOk="0" h="465" w="465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27"/>
            <p:cNvSpPr/>
            <p:nvPr/>
          </p:nvSpPr>
          <p:spPr>
            <a:xfrm>
              <a:off x="6175074" y="1795810"/>
              <a:ext cx="27436" cy="27436"/>
            </a:xfrm>
            <a:custGeom>
              <a:rect b="b" l="l" r="r" t="t"/>
              <a:pathLst>
                <a:path extrusionOk="0" h="465" w="465">
                  <a:moveTo>
                    <a:pt x="233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3" y="344"/>
                  </a:cubicBezTo>
                  <a:cubicBezTo>
                    <a:pt x="168" y="344"/>
                    <a:pt x="112" y="297"/>
                    <a:pt x="112" y="232"/>
                  </a:cubicBezTo>
                  <a:cubicBezTo>
                    <a:pt x="112" y="167"/>
                    <a:pt x="168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3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27"/>
            <p:cNvSpPr/>
            <p:nvPr/>
          </p:nvSpPr>
          <p:spPr>
            <a:xfrm>
              <a:off x="5860882" y="1237521"/>
              <a:ext cx="328467" cy="328998"/>
            </a:xfrm>
            <a:custGeom>
              <a:rect b="b" l="l" r="r" t="t"/>
              <a:pathLst>
                <a:path extrusionOk="0" h="5576" w="5567">
                  <a:moveTo>
                    <a:pt x="2784" y="0"/>
                  </a:moveTo>
                  <a:cubicBezTo>
                    <a:pt x="1244" y="0"/>
                    <a:pt x="1" y="1253"/>
                    <a:pt x="1" y="2792"/>
                  </a:cubicBezTo>
                  <a:cubicBezTo>
                    <a:pt x="1" y="4323"/>
                    <a:pt x="1244" y="5575"/>
                    <a:pt x="2784" y="5575"/>
                  </a:cubicBezTo>
                  <a:cubicBezTo>
                    <a:pt x="4324" y="5575"/>
                    <a:pt x="5567" y="4323"/>
                    <a:pt x="5567" y="2792"/>
                  </a:cubicBezTo>
                  <a:cubicBezTo>
                    <a:pt x="5567" y="1253"/>
                    <a:pt x="4324" y="0"/>
                    <a:pt x="27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27"/>
            <p:cNvSpPr/>
            <p:nvPr/>
          </p:nvSpPr>
          <p:spPr>
            <a:xfrm>
              <a:off x="5857046" y="1234217"/>
              <a:ext cx="335606" cy="335606"/>
            </a:xfrm>
            <a:custGeom>
              <a:rect b="b" l="l" r="r" t="t"/>
              <a:pathLst>
                <a:path extrusionOk="0" h="5688" w="5688">
                  <a:moveTo>
                    <a:pt x="2849" y="121"/>
                  </a:moveTo>
                  <a:cubicBezTo>
                    <a:pt x="4352" y="121"/>
                    <a:pt x="5576" y="1336"/>
                    <a:pt x="5576" y="2848"/>
                  </a:cubicBezTo>
                  <a:cubicBezTo>
                    <a:pt x="5576" y="4351"/>
                    <a:pt x="4352" y="5576"/>
                    <a:pt x="2849" y="5576"/>
                  </a:cubicBezTo>
                  <a:cubicBezTo>
                    <a:pt x="1346" y="5576"/>
                    <a:pt x="121" y="4351"/>
                    <a:pt x="121" y="2848"/>
                  </a:cubicBezTo>
                  <a:cubicBezTo>
                    <a:pt x="121" y="1336"/>
                    <a:pt x="1346" y="121"/>
                    <a:pt x="2849" y="121"/>
                  </a:cubicBezTo>
                  <a:close/>
                  <a:moveTo>
                    <a:pt x="2849" y="1"/>
                  </a:moveTo>
                  <a:cubicBezTo>
                    <a:pt x="1281" y="1"/>
                    <a:pt x="1" y="1271"/>
                    <a:pt x="1" y="2839"/>
                  </a:cubicBezTo>
                  <a:cubicBezTo>
                    <a:pt x="1" y="4416"/>
                    <a:pt x="1281" y="5687"/>
                    <a:pt x="2849" y="5687"/>
                  </a:cubicBezTo>
                  <a:cubicBezTo>
                    <a:pt x="4417" y="5687"/>
                    <a:pt x="5687" y="4416"/>
                    <a:pt x="5687" y="2839"/>
                  </a:cubicBezTo>
                  <a:cubicBezTo>
                    <a:pt x="5687" y="1271"/>
                    <a:pt x="4417" y="1"/>
                    <a:pt x="2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27"/>
            <p:cNvSpPr/>
            <p:nvPr/>
          </p:nvSpPr>
          <p:spPr>
            <a:xfrm>
              <a:off x="5884424" y="1216693"/>
              <a:ext cx="328998" cy="328998"/>
            </a:xfrm>
            <a:custGeom>
              <a:rect b="b" l="l" r="r" t="t"/>
              <a:pathLst>
                <a:path extrusionOk="0" h="5576" w="5576">
                  <a:moveTo>
                    <a:pt x="2784" y="1"/>
                  </a:moveTo>
                  <a:cubicBezTo>
                    <a:pt x="1253" y="1"/>
                    <a:pt x="1" y="1253"/>
                    <a:pt x="1" y="2784"/>
                  </a:cubicBezTo>
                  <a:cubicBezTo>
                    <a:pt x="1" y="4324"/>
                    <a:pt x="1253" y="5576"/>
                    <a:pt x="2784" y="5576"/>
                  </a:cubicBezTo>
                  <a:cubicBezTo>
                    <a:pt x="4324" y="5576"/>
                    <a:pt x="5576" y="4324"/>
                    <a:pt x="5576" y="2784"/>
                  </a:cubicBezTo>
                  <a:cubicBezTo>
                    <a:pt x="5576" y="1253"/>
                    <a:pt x="4324" y="1"/>
                    <a:pt x="27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27"/>
            <p:cNvSpPr/>
            <p:nvPr/>
          </p:nvSpPr>
          <p:spPr>
            <a:xfrm>
              <a:off x="5881179" y="1213448"/>
              <a:ext cx="335547" cy="335547"/>
            </a:xfrm>
            <a:custGeom>
              <a:rect b="b" l="l" r="r" t="t"/>
              <a:pathLst>
                <a:path extrusionOk="0" h="5687" w="5687">
                  <a:moveTo>
                    <a:pt x="2839" y="121"/>
                  </a:moveTo>
                  <a:cubicBezTo>
                    <a:pt x="4342" y="121"/>
                    <a:pt x="5566" y="1336"/>
                    <a:pt x="5566" y="2839"/>
                  </a:cubicBezTo>
                  <a:cubicBezTo>
                    <a:pt x="5566" y="4351"/>
                    <a:pt x="4351" y="5575"/>
                    <a:pt x="2839" y="5575"/>
                  </a:cubicBezTo>
                  <a:cubicBezTo>
                    <a:pt x="1336" y="5575"/>
                    <a:pt x="111" y="4351"/>
                    <a:pt x="111" y="2839"/>
                  </a:cubicBezTo>
                  <a:cubicBezTo>
                    <a:pt x="111" y="1336"/>
                    <a:pt x="1336" y="121"/>
                    <a:pt x="2839" y="121"/>
                  </a:cubicBezTo>
                  <a:close/>
                  <a:moveTo>
                    <a:pt x="2839" y="0"/>
                  </a:moveTo>
                  <a:cubicBezTo>
                    <a:pt x="1271" y="0"/>
                    <a:pt x="0" y="1271"/>
                    <a:pt x="0" y="2839"/>
                  </a:cubicBezTo>
                  <a:cubicBezTo>
                    <a:pt x="0" y="4416"/>
                    <a:pt x="1271" y="5687"/>
                    <a:pt x="2839" y="5687"/>
                  </a:cubicBezTo>
                  <a:cubicBezTo>
                    <a:pt x="4406" y="5687"/>
                    <a:pt x="5687" y="4416"/>
                    <a:pt x="5687" y="2839"/>
                  </a:cubicBezTo>
                  <a:cubicBezTo>
                    <a:pt x="5687" y="1271"/>
                    <a:pt x="4406" y="0"/>
                    <a:pt x="28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27"/>
            <p:cNvSpPr/>
            <p:nvPr/>
          </p:nvSpPr>
          <p:spPr>
            <a:xfrm>
              <a:off x="5975820" y="1391284"/>
              <a:ext cx="146208" cy="73104"/>
            </a:xfrm>
            <a:custGeom>
              <a:rect b="b" l="l" r="r" t="t"/>
              <a:pathLst>
                <a:path extrusionOk="0" h="1239" w="2478">
                  <a:moveTo>
                    <a:pt x="1235" y="1"/>
                  </a:moveTo>
                  <a:cubicBezTo>
                    <a:pt x="558" y="1"/>
                    <a:pt x="1" y="548"/>
                    <a:pt x="1" y="1235"/>
                  </a:cubicBezTo>
                  <a:cubicBezTo>
                    <a:pt x="1" y="1235"/>
                    <a:pt x="1102" y="1239"/>
                    <a:pt x="1836" y="1239"/>
                  </a:cubicBezTo>
                  <a:cubicBezTo>
                    <a:pt x="2203" y="1239"/>
                    <a:pt x="2478" y="1238"/>
                    <a:pt x="2478" y="1235"/>
                  </a:cubicBezTo>
                  <a:cubicBezTo>
                    <a:pt x="2478" y="548"/>
                    <a:pt x="1921" y="1"/>
                    <a:pt x="12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27"/>
            <p:cNvSpPr/>
            <p:nvPr/>
          </p:nvSpPr>
          <p:spPr>
            <a:xfrm>
              <a:off x="5972575" y="1387508"/>
              <a:ext cx="152757" cy="80479"/>
            </a:xfrm>
            <a:custGeom>
              <a:rect b="b" l="l" r="r" t="t"/>
              <a:pathLst>
                <a:path extrusionOk="0" h="1364" w="2589">
                  <a:moveTo>
                    <a:pt x="1290" y="121"/>
                  </a:moveTo>
                  <a:cubicBezTo>
                    <a:pt x="1921" y="121"/>
                    <a:pt x="2440" y="622"/>
                    <a:pt x="2468" y="1243"/>
                  </a:cubicBezTo>
                  <a:lnTo>
                    <a:pt x="112" y="1243"/>
                  </a:lnTo>
                  <a:cubicBezTo>
                    <a:pt x="149" y="622"/>
                    <a:pt x="659" y="121"/>
                    <a:pt x="1290" y="121"/>
                  </a:cubicBezTo>
                  <a:close/>
                  <a:moveTo>
                    <a:pt x="1290" y="0"/>
                  </a:moveTo>
                  <a:cubicBezTo>
                    <a:pt x="575" y="0"/>
                    <a:pt x="0" y="584"/>
                    <a:pt x="0" y="1299"/>
                  </a:cubicBezTo>
                  <a:cubicBezTo>
                    <a:pt x="0" y="1364"/>
                    <a:pt x="0" y="1364"/>
                    <a:pt x="492" y="1364"/>
                  </a:cubicBezTo>
                  <a:lnTo>
                    <a:pt x="2190" y="1364"/>
                  </a:lnTo>
                  <a:cubicBezTo>
                    <a:pt x="2588" y="1364"/>
                    <a:pt x="2588" y="1364"/>
                    <a:pt x="2588" y="1299"/>
                  </a:cubicBezTo>
                  <a:cubicBezTo>
                    <a:pt x="2588" y="584"/>
                    <a:pt x="2004" y="0"/>
                    <a:pt x="1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27"/>
            <p:cNvSpPr/>
            <p:nvPr/>
          </p:nvSpPr>
          <p:spPr>
            <a:xfrm>
              <a:off x="6007564" y="1298236"/>
              <a:ext cx="83253" cy="82722"/>
            </a:xfrm>
            <a:custGeom>
              <a:rect b="b" l="l" r="r" t="t"/>
              <a:pathLst>
                <a:path extrusionOk="0" h="1402" w="1411">
                  <a:moveTo>
                    <a:pt x="706" y="1"/>
                  </a:moveTo>
                  <a:cubicBezTo>
                    <a:pt x="316" y="1"/>
                    <a:pt x="1" y="316"/>
                    <a:pt x="1" y="697"/>
                  </a:cubicBezTo>
                  <a:cubicBezTo>
                    <a:pt x="1" y="1086"/>
                    <a:pt x="316" y="1402"/>
                    <a:pt x="706" y="1402"/>
                  </a:cubicBezTo>
                  <a:cubicBezTo>
                    <a:pt x="1096" y="1402"/>
                    <a:pt x="1411" y="1086"/>
                    <a:pt x="1411" y="697"/>
                  </a:cubicBezTo>
                  <a:cubicBezTo>
                    <a:pt x="1411" y="316"/>
                    <a:pt x="1096" y="1"/>
                    <a:pt x="7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27"/>
            <p:cNvSpPr/>
            <p:nvPr/>
          </p:nvSpPr>
          <p:spPr>
            <a:xfrm>
              <a:off x="6004318" y="1294401"/>
              <a:ext cx="89802" cy="89861"/>
            </a:xfrm>
            <a:custGeom>
              <a:rect b="b" l="l" r="r" t="t"/>
              <a:pathLst>
                <a:path extrusionOk="0" h="1523" w="1522">
                  <a:moveTo>
                    <a:pt x="761" y="122"/>
                  </a:moveTo>
                  <a:cubicBezTo>
                    <a:pt x="1123" y="122"/>
                    <a:pt x="1410" y="409"/>
                    <a:pt x="1410" y="762"/>
                  </a:cubicBezTo>
                  <a:cubicBezTo>
                    <a:pt x="1410" y="1123"/>
                    <a:pt x="1123" y="1411"/>
                    <a:pt x="761" y="1411"/>
                  </a:cubicBezTo>
                  <a:cubicBezTo>
                    <a:pt x="408" y="1411"/>
                    <a:pt x="121" y="1123"/>
                    <a:pt x="121" y="762"/>
                  </a:cubicBezTo>
                  <a:cubicBezTo>
                    <a:pt x="121" y="409"/>
                    <a:pt x="408" y="122"/>
                    <a:pt x="761" y="122"/>
                  </a:cubicBezTo>
                  <a:close/>
                  <a:moveTo>
                    <a:pt x="761" y="1"/>
                  </a:moveTo>
                  <a:cubicBezTo>
                    <a:pt x="344" y="1"/>
                    <a:pt x="0" y="344"/>
                    <a:pt x="0" y="762"/>
                  </a:cubicBezTo>
                  <a:cubicBezTo>
                    <a:pt x="0" y="1188"/>
                    <a:pt x="344" y="1522"/>
                    <a:pt x="761" y="1522"/>
                  </a:cubicBezTo>
                  <a:cubicBezTo>
                    <a:pt x="1178" y="1522"/>
                    <a:pt x="1522" y="1188"/>
                    <a:pt x="1522" y="762"/>
                  </a:cubicBezTo>
                  <a:cubicBezTo>
                    <a:pt x="1522" y="344"/>
                    <a:pt x="1178" y="1"/>
                    <a:pt x="7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27"/>
            <p:cNvSpPr/>
            <p:nvPr/>
          </p:nvSpPr>
          <p:spPr>
            <a:xfrm>
              <a:off x="5927673" y="1888858"/>
              <a:ext cx="242559" cy="75582"/>
            </a:xfrm>
            <a:custGeom>
              <a:rect b="b" l="l" r="r" t="t"/>
              <a:pathLst>
                <a:path extrusionOk="0" h="1281" w="4111">
                  <a:moveTo>
                    <a:pt x="641" y="0"/>
                  </a:moveTo>
                  <a:cubicBezTo>
                    <a:pt x="288" y="0"/>
                    <a:pt x="1" y="288"/>
                    <a:pt x="1" y="640"/>
                  </a:cubicBezTo>
                  <a:cubicBezTo>
                    <a:pt x="1" y="993"/>
                    <a:pt x="288" y="1281"/>
                    <a:pt x="641" y="1281"/>
                  </a:cubicBezTo>
                  <a:lnTo>
                    <a:pt x="3470" y="1281"/>
                  </a:lnTo>
                  <a:cubicBezTo>
                    <a:pt x="3823" y="1281"/>
                    <a:pt x="4110" y="993"/>
                    <a:pt x="4110" y="640"/>
                  </a:cubicBezTo>
                  <a:cubicBezTo>
                    <a:pt x="4110" y="288"/>
                    <a:pt x="3823" y="0"/>
                    <a:pt x="3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27"/>
            <p:cNvSpPr/>
            <p:nvPr/>
          </p:nvSpPr>
          <p:spPr>
            <a:xfrm>
              <a:off x="5924369" y="1885554"/>
              <a:ext cx="249109" cy="82190"/>
            </a:xfrm>
            <a:custGeom>
              <a:rect b="b" l="l" r="r" t="t"/>
              <a:pathLst>
                <a:path extrusionOk="0" h="1393" w="4222">
                  <a:moveTo>
                    <a:pt x="3526" y="121"/>
                  </a:moveTo>
                  <a:cubicBezTo>
                    <a:pt x="3851" y="121"/>
                    <a:pt x="4110" y="381"/>
                    <a:pt x="4110" y="696"/>
                  </a:cubicBezTo>
                  <a:cubicBezTo>
                    <a:pt x="4110" y="1012"/>
                    <a:pt x="3851" y="1281"/>
                    <a:pt x="3526" y="1281"/>
                  </a:cubicBezTo>
                  <a:lnTo>
                    <a:pt x="697" y="1281"/>
                  </a:lnTo>
                  <a:cubicBezTo>
                    <a:pt x="372" y="1281"/>
                    <a:pt x="112" y="1012"/>
                    <a:pt x="112" y="696"/>
                  </a:cubicBezTo>
                  <a:cubicBezTo>
                    <a:pt x="112" y="381"/>
                    <a:pt x="372" y="121"/>
                    <a:pt x="697" y="121"/>
                  </a:cubicBezTo>
                  <a:close/>
                  <a:moveTo>
                    <a:pt x="697" y="1"/>
                  </a:moveTo>
                  <a:cubicBezTo>
                    <a:pt x="307" y="1"/>
                    <a:pt x="1" y="316"/>
                    <a:pt x="1" y="696"/>
                  </a:cubicBezTo>
                  <a:cubicBezTo>
                    <a:pt x="1" y="1086"/>
                    <a:pt x="307" y="1392"/>
                    <a:pt x="697" y="1392"/>
                  </a:cubicBezTo>
                  <a:lnTo>
                    <a:pt x="3526" y="1392"/>
                  </a:lnTo>
                  <a:cubicBezTo>
                    <a:pt x="3916" y="1392"/>
                    <a:pt x="4222" y="1077"/>
                    <a:pt x="4222" y="696"/>
                  </a:cubicBezTo>
                  <a:cubicBezTo>
                    <a:pt x="4222" y="316"/>
                    <a:pt x="3916" y="1"/>
                    <a:pt x="3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28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Improvements</a:t>
            </a:r>
            <a:endParaRPr/>
          </a:p>
        </p:txBody>
      </p:sp>
      <p:sp>
        <p:nvSpPr>
          <p:cNvPr id="1417" name="Google Shape;1417;p28"/>
          <p:cNvSpPr/>
          <p:nvPr/>
        </p:nvSpPr>
        <p:spPr>
          <a:xfrm>
            <a:off x="713225" y="1128900"/>
            <a:ext cx="7717500" cy="3475200"/>
          </a:xfrm>
          <a:prstGeom prst="mathPlus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8" name="Google Shape;1418;p28"/>
          <p:cNvSpPr/>
          <p:nvPr/>
        </p:nvSpPr>
        <p:spPr>
          <a:xfrm>
            <a:off x="2273413" y="1664625"/>
            <a:ext cx="1840500" cy="1050600"/>
          </a:xfrm>
          <a:prstGeom prst="rect">
            <a:avLst/>
          </a:prstGeom>
          <a:solidFill>
            <a:srgbClr val="E16F1A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Enhancements in RBACs</a:t>
            </a:r>
            <a:endParaRPr b="1" sz="17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19" name="Google Shape;1419;p28"/>
          <p:cNvSpPr/>
          <p:nvPr/>
        </p:nvSpPr>
        <p:spPr>
          <a:xfrm>
            <a:off x="2273413" y="3227475"/>
            <a:ext cx="1840500" cy="681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User Customerization</a:t>
            </a:r>
            <a:endParaRPr b="1" sz="12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20" name="Google Shape;1420;p28"/>
          <p:cNvSpPr/>
          <p:nvPr/>
        </p:nvSpPr>
        <p:spPr>
          <a:xfrm>
            <a:off x="5030096" y="3227475"/>
            <a:ext cx="1840500" cy="668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Contectional Help</a:t>
            </a:r>
            <a:endParaRPr b="1" sz="12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(“What’s this?”)</a:t>
            </a:r>
            <a:endParaRPr b="1" sz="12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21" name="Google Shape;1421;p28"/>
          <p:cNvSpPr/>
          <p:nvPr/>
        </p:nvSpPr>
        <p:spPr>
          <a:xfrm>
            <a:off x="4731800" y="1664625"/>
            <a:ext cx="2184000" cy="10506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roader API Integrations for richer and more diverse data sources</a:t>
            </a:r>
            <a:endParaRPr/>
          </a:p>
        </p:txBody>
      </p:sp>
      <p:grpSp>
        <p:nvGrpSpPr>
          <p:cNvPr id="1422" name="Google Shape;1422;p28"/>
          <p:cNvGrpSpPr/>
          <p:nvPr/>
        </p:nvGrpSpPr>
        <p:grpSpPr>
          <a:xfrm flipH="1">
            <a:off x="7205717" y="1218796"/>
            <a:ext cx="1225000" cy="576722"/>
            <a:chOff x="835132" y="1750471"/>
            <a:chExt cx="1225000" cy="576722"/>
          </a:xfrm>
        </p:grpSpPr>
        <p:sp>
          <p:nvSpPr>
            <p:cNvPr id="1423" name="Google Shape;1423;p28"/>
            <p:cNvSpPr/>
            <p:nvPr/>
          </p:nvSpPr>
          <p:spPr>
            <a:xfrm>
              <a:off x="840244" y="1926561"/>
              <a:ext cx="300669" cy="37987"/>
            </a:xfrm>
            <a:custGeom>
              <a:rect b="b" l="l" r="r" t="t"/>
              <a:pathLst>
                <a:path extrusionOk="0" h="483" w="3823">
                  <a:moveTo>
                    <a:pt x="0" y="0"/>
                  </a:moveTo>
                  <a:lnTo>
                    <a:pt x="0" y="483"/>
                  </a:lnTo>
                  <a:lnTo>
                    <a:pt x="3822" y="483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28"/>
            <p:cNvSpPr/>
            <p:nvPr/>
          </p:nvSpPr>
          <p:spPr>
            <a:xfrm>
              <a:off x="835132" y="1921449"/>
              <a:ext cx="310107" cy="48211"/>
            </a:xfrm>
            <a:custGeom>
              <a:rect b="b" l="l" r="r" t="t"/>
              <a:pathLst>
                <a:path extrusionOk="0" h="613" w="3943">
                  <a:moveTo>
                    <a:pt x="3822" y="121"/>
                  </a:moveTo>
                  <a:lnTo>
                    <a:pt x="3822" y="492"/>
                  </a:lnTo>
                  <a:lnTo>
                    <a:pt x="121" y="492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48"/>
                  </a:lnTo>
                  <a:cubicBezTo>
                    <a:pt x="0" y="566"/>
                    <a:pt x="9" y="585"/>
                    <a:pt x="19" y="594"/>
                  </a:cubicBezTo>
                  <a:cubicBezTo>
                    <a:pt x="28" y="603"/>
                    <a:pt x="47" y="613"/>
                    <a:pt x="65" y="613"/>
                  </a:cubicBezTo>
                  <a:lnTo>
                    <a:pt x="3887" y="613"/>
                  </a:lnTo>
                  <a:cubicBezTo>
                    <a:pt x="3896" y="613"/>
                    <a:pt x="3915" y="603"/>
                    <a:pt x="3924" y="594"/>
                  </a:cubicBezTo>
                  <a:cubicBezTo>
                    <a:pt x="3933" y="585"/>
                    <a:pt x="3943" y="566"/>
                    <a:pt x="3943" y="548"/>
                  </a:cubicBezTo>
                  <a:lnTo>
                    <a:pt x="3943" y="65"/>
                  </a:lnTo>
                  <a:cubicBezTo>
                    <a:pt x="3943" y="28"/>
                    <a:pt x="3915" y="0"/>
                    <a:pt x="3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28"/>
            <p:cNvSpPr/>
            <p:nvPr/>
          </p:nvSpPr>
          <p:spPr>
            <a:xfrm>
              <a:off x="967887" y="2011892"/>
              <a:ext cx="172238" cy="24931"/>
            </a:xfrm>
            <a:custGeom>
              <a:rect b="b" l="l" r="r" t="t"/>
              <a:pathLst>
                <a:path extrusionOk="0" h="317" w="2190">
                  <a:moveTo>
                    <a:pt x="1" y="1"/>
                  </a:moveTo>
                  <a:lnTo>
                    <a:pt x="1" y="316"/>
                  </a:lnTo>
                  <a:lnTo>
                    <a:pt x="2190" y="316"/>
                  </a:lnTo>
                  <a:lnTo>
                    <a:pt x="21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28"/>
            <p:cNvSpPr/>
            <p:nvPr/>
          </p:nvSpPr>
          <p:spPr>
            <a:xfrm>
              <a:off x="963483" y="2006780"/>
              <a:ext cx="181754" cy="34369"/>
            </a:xfrm>
            <a:custGeom>
              <a:rect b="b" l="l" r="r" t="t"/>
              <a:pathLst>
                <a:path extrusionOk="0" h="437" w="2311">
                  <a:moveTo>
                    <a:pt x="2190" y="121"/>
                  </a:moveTo>
                  <a:lnTo>
                    <a:pt x="2190" y="325"/>
                  </a:lnTo>
                  <a:lnTo>
                    <a:pt x="112" y="325"/>
                  </a:lnTo>
                  <a:lnTo>
                    <a:pt x="112" y="121"/>
                  </a:lnTo>
                  <a:close/>
                  <a:moveTo>
                    <a:pt x="57" y="1"/>
                  </a:moveTo>
                  <a:cubicBezTo>
                    <a:pt x="38" y="1"/>
                    <a:pt x="29" y="10"/>
                    <a:pt x="19" y="19"/>
                  </a:cubicBezTo>
                  <a:cubicBezTo>
                    <a:pt x="1" y="28"/>
                    <a:pt x="1" y="47"/>
                    <a:pt x="1" y="66"/>
                  </a:cubicBezTo>
                  <a:lnTo>
                    <a:pt x="1" y="381"/>
                  </a:lnTo>
                  <a:cubicBezTo>
                    <a:pt x="1" y="409"/>
                    <a:pt x="29" y="437"/>
                    <a:pt x="57" y="437"/>
                  </a:cubicBezTo>
                  <a:lnTo>
                    <a:pt x="2255" y="437"/>
                  </a:lnTo>
                  <a:cubicBezTo>
                    <a:pt x="2264" y="437"/>
                    <a:pt x="2283" y="427"/>
                    <a:pt x="2292" y="418"/>
                  </a:cubicBezTo>
                  <a:cubicBezTo>
                    <a:pt x="2301" y="409"/>
                    <a:pt x="2311" y="390"/>
                    <a:pt x="2311" y="381"/>
                  </a:cubicBezTo>
                  <a:lnTo>
                    <a:pt x="2311" y="66"/>
                  </a:lnTo>
                  <a:cubicBezTo>
                    <a:pt x="2311" y="28"/>
                    <a:pt x="2283" y="1"/>
                    <a:pt x="2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28"/>
            <p:cNvSpPr/>
            <p:nvPr/>
          </p:nvSpPr>
          <p:spPr>
            <a:xfrm>
              <a:off x="967887" y="2083382"/>
              <a:ext cx="172238" cy="24931"/>
            </a:xfrm>
            <a:custGeom>
              <a:rect b="b" l="l" r="r" t="t"/>
              <a:pathLst>
                <a:path extrusionOk="0" h="317" w="2190">
                  <a:moveTo>
                    <a:pt x="1" y="1"/>
                  </a:moveTo>
                  <a:lnTo>
                    <a:pt x="1" y="316"/>
                  </a:lnTo>
                  <a:lnTo>
                    <a:pt x="2190" y="316"/>
                  </a:lnTo>
                  <a:lnTo>
                    <a:pt x="21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28"/>
            <p:cNvSpPr/>
            <p:nvPr/>
          </p:nvSpPr>
          <p:spPr>
            <a:xfrm>
              <a:off x="963483" y="2079057"/>
              <a:ext cx="181754" cy="34369"/>
            </a:xfrm>
            <a:custGeom>
              <a:rect b="b" l="l" r="r" t="t"/>
              <a:pathLst>
                <a:path extrusionOk="0" h="437" w="2311">
                  <a:moveTo>
                    <a:pt x="2190" y="111"/>
                  </a:moveTo>
                  <a:lnTo>
                    <a:pt x="2190" y="315"/>
                  </a:lnTo>
                  <a:lnTo>
                    <a:pt x="112" y="315"/>
                  </a:lnTo>
                  <a:lnTo>
                    <a:pt x="112" y="111"/>
                  </a:lnTo>
                  <a:close/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371"/>
                  </a:lnTo>
                  <a:cubicBezTo>
                    <a:pt x="1" y="390"/>
                    <a:pt x="10" y="408"/>
                    <a:pt x="19" y="418"/>
                  </a:cubicBezTo>
                  <a:cubicBezTo>
                    <a:pt x="29" y="427"/>
                    <a:pt x="38" y="436"/>
                    <a:pt x="57" y="436"/>
                  </a:cubicBezTo>
                  <a:lnTo>
                    <a:pt x="2255" y="436"/>
                  </a:lnTo>
                  <a:cubicBezTo>
                    <a:pt x="2283" y="436"/>
                    <a:pt x="2311" y="408"/>
                    <a:pt x="2311" y="371"/>
                  </a:cubicBezTo>
                  <a:lnTo>
                    <a:pt x="2311" y="56"/>
                  </a:lnTo>
                  <a:cubicBezTo>
                    <a:pt x="2311" y="37"/>
                    <a:pt x="2301" y="28"/>
                    <a:pt x="2292" y="19"/>
                  </a:cubicBezTo>
                  <a:cubicBezTo>
                    <a:pt x="2283" y="0"/>
                    <a:pt x="2264" y="0"/>
                    <a:pt x="2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28"/>
            <p:cNvSpPr/>
            <p:nvPr/>
          </p:nvSpPr>
          <p:spPr>
            <a:xfrm>
              <a:off x="1724468" y="2138277"/>
              <a:ext cx="302164" cy="134880"/>
            </a:xfrm>
            <a:custGeom>
              <a:rect b="b" l="l" r="r" t="t"/>
              <a:pathLst>
                <a:path extrusionOk="0" h="1715" w="3842">
                  <a:moveTo>
                    <a:pt x="69" y="0"/>
                  </a:moveTo>
                  <a:cubicBezTo>
                    <a:pt x="47" y="0"/>
                    <a:pt x="26" y="16"/>
                    <a:pt x="19" y="36"/>
                  </a:cubicBezTo>
                  <a:cubicBezTo>
                    <a:pt x="0" y="63"/>
                    <a:pt x="19" y="101"/>
                    <a:pt x="47" y="110"/>
                  </a:cubicBezTo>
                  <a:lnTo>
                    <a:pt x="3758" y="1705"/>
                  </a:lnTo>
                  <a:cubicBezTo>
                    <a:pt x="3758" y="1715"/>
                    <a:pt x="3767" y="1715"/>
                    <a:pt x="3776" y="1715"/>
                  </a:cubicBezTo>
                  <a:cubicBezTo>
                    <a:pt x="3804" y="1715"/>
                    <a:pt x="3822" y="1696"/>
                    <a:pt x="3832" y="1678"/>
                  </a:cubicBezTo>
                  <a:cubicBezTo>
                    <a:pt x="3841" y="1650"/>
                    <a:pt x="3832" y="1613"/>
                    <a:pt x="3804" y="1603"/>
                  </a:cubicBezTo>
                  <a:lnTo>
                    <a:pt x="93" y="8"/>
                  </a:lnTo>
                  <a:cubicBezTo>
                    <a:pt x="85" y="3"/>
                    <a:pt x="77" y="0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28"/>
            <p:cNvSpPr/>
            <p:nvPr/>
          </p:nvSpPr>
          <p:spPr>
            <a:xfrm>
              <a:off x="2007517" y="2249012"/>
              <a:ext cx="47503" cy="47503"/>
            </a:xfrm>
            <a:custGeom>
              <a:rect b="b" l="l" r="r" t="t"/>
              <a:pathLst>
                <a:path extrusionOk="0" h="604" w="604">
                  <a:moveTo>
                    <a:pt x="437" y="1"/>
                  </a:moveTo>
                  <a:lnTo>
                    <a:pt x="1" y="158"/>
                  </a:lnTo>
                  <a:lnTo>
                    <a:pt x="159" y="603"/>
                  </a:lnTo>
                  <a:lnTo>
                    <a:pt x="604" y="446"/>
                  </a:lnTo>
                  <a:lnTo>
                    <a:pt x="4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28"/>
            <p:cNvSpPr/>
            <p:nvPr/>
          </p:nvSpPr>
          <p:spPr>
            <a:xfrm>
              <a:off x="2002405" y="2244844"/>
              <a:ext cx="57727" cy="56783"/>
            </a:xfrm>
            <a:custGeom>
              <a:rect b="b" l="l" r="r" t="t"/>
              <a:pathLst>
                <a:path extrusionOk="0" h="722" w="734">
                  <a:moveTo>
                    <a:pt x="474" y="137"/>
                  </a:moveTo>
                  <a:lnTo>
                    <a:pt x="595" y="471"/>
                  </a:lnTo>
                  <a:lnTo>
                    <a:pt x="261" y="592"/>
                  </a:lnTo>
                  <a:lnTo>
                    <a:pt x="140" y="258"/>
                  </a:lnTo>
                  <a:lnTo>
                    <a:pt x="474" y="137"/>
                  </a:lnTo>
                  <a:close/>
                  <a:moveTo>
                    <a:pt x="510" y="0"/>
                  </a:moveTo>
                  <a:cubicBezTo>
                    <a:pt x="502" y="0"/>
                    <a:pt x="493" y="2"/>
                    <a:pt x="483" y="7"/>
                  </a:cubicBezTo>
                  <a:lnTo>
                    <a:pt x="47" y="165"/>
                  </a:lnTo>
                  <a:cubicBezTo>
                    <a:pt x="29" y="174"/>
                    <a:pt x="19" y="183"/>
                    <a:pt x="10" y="193"/>
                  </a:cubicBezTo>
                  <a:cubicBezTo>
                    <a:pt x="1" y="211"/>
                    <a:pt x="1" y="230"/>
                    <a:pt x="10" y="239"/>
                  </a:cubicBezTo>
                  <a:lnTo>
                    <a:pt x="168" y="684"/>
                  </a:lnTo>
                  <a:cubicBezTo>
                    <a:pt x="177" y="703"/>
                    <a:pt x="205" y="721"/>
                    <a:pt x="224" y="721"/>
                  </a:cubicBezTo>
                  <a:lnTo>
                    <a:pt x="242" y="721"/>
                  </a:lnTo>
                  <a:lnTo>
                    <a:pt x="687" y="554"/>
                  </a:lnTo>
                  <a:cubicBezTo>
                    <a:pt x="715" y="545"/>
                    <a:pt x="734" y="508"/>
                    <a:pt x="724" y="480"/>
                  </a:cubicBezTo>
                  <a:lnTo>
                    <a:pt x="567" y="35"/>
                  </a:lnTo>
                  <a:cubicBezTo>
                    <a:pt x="557" y="26"/>
                    <a:pt x="548" y="16"/>
                    <a:pt x="530" y="7"/>
                  </a:cubicBezTo>
                  <a:cubicBezTo>
                    <a:pt x="525" y="2"/>
                    <a:pt x="518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28"/>
            <p:cNvSpPr/>
            <p:nvPr/>
          </p:nvSpPr>
          <p:spPr>
            <a:xfrm>
              <a:off x="1161987" y="1777525"/>
              <a:ext cx="583722" cy="544791"/>
            </a:xfrm>
            <a:custGeom>
              <a:rect b="b" l="l" r="r" t="t"/>
              <a:pathLst>
                <a:path extrusionOk="0" h="6927" w="7422">
                  <a:moveTo>
                    <a:pt x="3708" y="0"/>
                  </a:moveTo>
                  <a:cubicBezTo>
                    <a:pt x="3534" y="0"/>
                    <a:pt x="3359" y="13"/>
                    <a:pt x="3182" y="40"/>
                  </a:cubicBezTo>
                  <a:cubicBezTo>
                    <a:pt x="1290" y="327"/>
                    <a:pt x="0" y="2099"/>
                    <a:pt x="288" y="3992"/>
                  </a:cubicBezTo>
                  <a:cubicBezTo>
                    <a:pt x="548" y="5706"/>
                    <a:pt x="2027" y="6926"/>
                    <a:pt x="3704" y="6926"/>
                  </a:cubicBezTo>
                  <a:cubicBezTo>
                    <a:pt x="3878" y="6926"/>
                    <a:pt x="4053" y="6913"/>
                    <a:pt x="4230" y="6886"/>
                  </a:cubicBezTo>
                  <a:cubicBezTo>
                    <a:pt x="6123" y="6598"/>
                    <a:pt x="7421" y="4827"/>
                    <a:pt x="7134" y="2943"/>
                  </a:cubicBezTo>
                  <a:cubicBezTo>
                    <a:pt x="6873" y="1228"/>
                    <a:pt x="5392" y="0"/>
                    <a:pt x="3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28"/>
            <p:cNvSpPr/>
            <p:nvPr/>
          </p:nvSpPr>
          <p:spPr>
            <a:xfrm>
              <a:off x="1168515" y="1772964"/>
              <a:ext cx="582306" cy="554229"/>
            </a:xfrm>
            <a:custGeom>
              <a:rect b="b" l="l" r="r" t="t"/>
              <a:pathLst>
                <a:path extrusionOk="0" h="7047" w="7404">
                  <a:moveTo>
                    <a:pt x="3628" y="116"/>
                  </a:moveTo>
                  <a:cubicBezTo>
                    <a:pt x="5279" y="116"/>
                    <a:pt x="6736" y="1322"/>
                    <a:pt x="6995" y="3001"/>
                  </a:cubicBezTo>
                  <a:cubicBezTo>
                    <a:pt x="7274" y="4857"/>
                    <a:pt x="6003" y="6601"/>
                    <a:pt x="4147" y="6888"/>
                  </a:cubicBezTo>
                  <a:cubicBezTo>
                    <a:pt x="3971" y="6916"/>
                    <a:pt x="3796" y="6929"/>
                    <a:pt x="3623" y="6929"/>
                  </a:cubicBezTo>
                  <a:cubicBezTo>
                    <a:pt x="1968" y="6929"/>
                    <a:pt x="521" y="5720"/>
                    <a:pt x="260" y="4040"/>
                  </a:cubicBezTo>
                  <a:cubicBezTo>
                    <a:pt x="121" y="3141"/>
                    <a:pt x="344" y="2241"/>
                    <a:pt x="882" y="1508"/>
                  </a:cubicBezTo>
                  <a:cubicBezTo>
                    <a:pt x="1420" y="775"/>
                    <a:pt x="2208" y="293"/>
                    <a:pt x="3108" y="154"/>
                  </a:cubicBezTo>
                  <a:cubicBezTo>
                    <a:pt x="3285" y="126"/>
                    <a:pt x="3461" y="116"/>
                    <a:pt x="3628" y="116"/>
                  </a:cubicBezTo>
                  <a:close/>
                  <a:moveTo>
                    <a:pt x="3628" y="1"/>
                  </a:moveTo>
                  <a:cubicBezTo>
                    <a:pt x="3451" y="1"/>
                    <a:pt x="3271" y="14"/>
                    <a:pt x="3090" y="42"/>
                  </a:cubicBezTo>
                  <a:cubicBezTo>
                    <a:pt x="2162" y="181"/>
                    <a:pt x="1346" y="682"/>
                    <a:pt x="789" y="1443"/>
                  </a:cubicBezTo>
                  <a:cubicBezTo>
                    <a:pt x="233" y="2194"/>
                    <a:pt x="1" y="3131"/>
                    <a:pt x="149" y="4059"/>
                  </a:cubicBezTo>
                  <a:cubicBezTo>
                    <a:pt x="409" y="5794"/>
                    <a:pt x="1912" y="7046"/>
                    <a:pt x="3628" y="7046"/>
                  </a:cubicBezTo>
                  <a:cubicBezTo>
                    <a:pt x="3804" y="7046"/>
                    <a:pt x="3980" y="7028"/>
                    <a:pt x="4157" y="7000"/>
                  </a:cubicBezTo>
                  <a:cubicBezTo>
                    <a:pt x="6077" y="6712"/>
                    <a:pt x="7403" y="4912"/>
                    <a:pt x="7107" y="2992"/>
                  </a:cubicBezTo>
                  <a:cubicBezTo>
                    <a:pt x="6838" y="1253"/>
                    <a:pt x="5336" y="1"/>
                    <a:pt x="3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28"/>
            <p:cNvSpPr/>
            <p:nvPr/>
          </p:nvSpPr>
          <p:spPr>
            <a:xfrm>
              <a:off x="1170717" y="1754875"/>
              <a:ext cx="620214" cy="545027"/>
            </a:xfrm>
            <a:custGeom>
              <a:rect b="b" l="l" r="r" t="t"/>
              <a:pathLst>
                <a:path extrusionOk="0" h="6930" w="7886">
                  <a:moveTo>
                    <a:pt x="3951" y="0"/>
                  </a:moveTo>
                  <a:cubicBezTo>
                    <a:pt x="2835" y="0"/>
                    <a:pt x="1737" y="541"/>
                    <a:pt x="1067" y="1543"/>
                  </a:cubicBezTo>
                  <a:cubicBezTo>
                    <a:pt x="0" y="3129"/>
                    <a:pt x="427" y="5282"/>
                    <a:pt x="2014" y="6348"/>
                  </a:cubicBezTo>
                  <a:cubicBezTo>
                    <a:pt x="2606" y="6741"/>
                    <a:pt x="3275" y="6929"/>
                    <a:pt x="3937" y="6929"/>
                  </a:cubicBezTo>
                  <a:cubicBezTo>
                    <a:pt x="5057" y="6929"/>
                    <a:pt x="6154" y="6390"/>
                    <a:pt x="6819" y="5393"/>
                  </a:cubicBezTo>
                  <a:cubicBezTo>
                    <a:pt x="7886" y="3807"/>
                    <a:pt x="7459" y="1654"/>
                    <a:pt x="5873" y="588"/>
                  </a:cubicBezTo>
                  <a:cubicBezTo>
                    <a:pt x="5282" y="191"/>
                    <a:pt x="4613" y="0"/>
                    <a:pt x="39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28"/>
            <p:cNvSpPr/>
            <p:nvPr/>
          </p:nvSpPr>
          <p:spPr>
            <a:xfrm>
              <a:off x="1184559" y="1750471"/>
              <a:ext cx="593238" cy="554072"/>
            </a:xfrm>
            <a:custGeom>
              <a:rect b="b" l="l" r="r" t="t"/>
              <a:pathLst>
                <a:path extrusionOk="0" h="7045" w="7543">
                  <a:moveTo>
                    <a:pt x="3776" y="115"/>
                  </a:moveTo>
                  <a:cubicBezTo>
                    <a:pt x="4500" y="115"/>
                    <a:pt x="5196" y="347"/>
                    <a:pt x="5789" y="774"/>
                  </a:cubicBezTo>
                  <a:cubicBezTo>
                    <a:pt x="6522" y="1312"/>
                    <a:pt x="6995" y="2109"/>
                    <a:pt x="7134" y="3009"/>
                  </a:cubicBezTo>
                  <a:cubicBezTo>
                    <a:pt x="7422" y="4865"/>
                    <a:pt x="6142" y="6599"/>
                    <a:pt x="4287" y="6887"/>
                  </a:cubicBezTo>
                  <a:cubicBezTo>
                    <a:pt x="4111" y="6914"/>
                    <a:pt x="3936" y="6927"/>
                    <a:pt x="3762" y="6927"/>
                  </a:cubicBezTo>
                  <a:cubicBezTo>
                    <a:pt x="3043" y="6927"/>
                    <a:pt x="2344" y="6699"/>
                    <a:pt x="1754" y="6265"/>
                  </a:cubicBezTo>
                  <a:cubicBezTo>
                    <a:pt x="1021" y="5727"/>
                    <a:pt x="548" y="4939"/>
                    <a:pt x="409" y="4039"/>
                  </a:cubicBezTo>
                  <a:cubicBezTo>
                    <a:pt x="121" y="2184"/>
                    <a:pt x="1401" y="440"/>
                    <a:pt x="3257" y="161"/>
                  </a:cubicBezTo>
                  <a:cubicBezTo>
                    <a:pt x="3433" y="133"/>
                    <a:pt x="3609" y="115"/>
                    <a:pt x="3776" y="115"/>
                  </a:cubicBezTo>
                  <a:close/>
                  <a:moveTo>
                    <a:pt x="3776" y="0"/>
                  </a:moveTo>
                  <a:cubicBezTo>
                    <a:pt x="3598" y="0"/>
                    <a:pt x="3418" y="14"/>
                    <a:pt x="3238" y="41"/>
                  </a:cubicBezTo>
                  <a:cubicBezTo>
                    <a:pt x="1318" y="338"/>
                    <a:pt x="1" y="2137"/>
                    <a:pt x="288" y="4057"/>
                  </a:cubicBezTo>
                  <a:cubicBezTo>
                    <a:pt x="437" y="4985"/>
                    <a:pt x="928" y="5801"/>
                    <a:pt x="1689" y="6358"/>
                  </a:cubicBezTo>
                  <a:cubicBezTo>
                    <a:pt x="2301" y="6813"/>
                    <a:pt x="3025" y="7045"/>
                    <a:pt x="3767" y="7045"/>
                  </a:cubicBezTo>
                  <a:cubicBezTo>
                    <a:pt x="3943" y="7045"/>
                    <a:pt x="4129" y="7035"/>
                    <a:pt x="4305" y="6998"/>
                  </a:cubicBezTo>
                  <a:cubicBezTo>
                    <a:pt x="6225" y="6711"/>
                    <a:pt x="7543" y="4911"/>
                    <a:pt x="7255" y="2991"/>
                  </a:cubicBezTo>
                  <a:cubicBezTo>
                    <a:pt x="7107" y="2054"/>
                    <a:pt x="6615" y="1237"/>
                    <a:pt x="5854" y="681"/>
                  </a:cubicBezTo>
                  <a:cubicBezTo>
                    <a:pt x="5241" y="232"/>
                    <a:pt x="4519" y="0"/>
                    <a:pt x="37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28"/>
            <p:cNvSpPr/>
            <p:nvPr/>
          </p:nvSpPr>
          <p:spPr>
            <a:xfrm>
              <a:off x="1571972" y="1801985"/>
              <a:ext cx="132836" cy="133386"/>
            </a:xfrm>
            <a:custGeom>
              <a:rect b="b" l="l" r="r" t="t"/>
              <a:pathLst>
                <a:path extrusionOk="0" h="1696" w="1689">
                  <a:moveTo>
                    <a:pt x="99" y="0"/>
                  </a:moveTo>
                  <a:cubicBezTo>
                    <a:pt x="67" y="0"/>
                    <a:pt x="33" y="19"/>
                    <a:pt x="19" y="54"/>
                  </a:cubicBezTo>
                  <a:cubicBezTo>
                    <a:pt x="1" y="91"/>
                    <a:pt x="19" y="146"/>
                    <a:pt x="56" y="165"/>
                  </a:cubicBezTo>
                  <a:cubicBezTo>
                    <a:pt x="706" y="462"/>
                    <a:pt x="1216" y="991"/>
                    <a:pt x="1503" y="1640"/>
                  </a:cubicBezTo>
                  <a:cubicBezTo>
                    <a:pt x="1522" y="1677"/>
                    <a:pt x="1550" y="1696"/>
                    <a:pt x="1587" y="1696"/>
                  </a:cubicBezTo>
                  <a:cubicBezTo>
                    <a:pt x="1596" y="1696"/>
                    <a:pt x="1615" y="1696"/>
                    <a:pt x="1624" y="1686"/>
                  </a:cubicBezTo>
                  <a:cubicBezTo>
                    <a:pt x="1670" y="1668"/>
                    <a:pt x="1689" y="1612"/>
                    <a:pt x="1670" y="1575"/>
                  </a:cubicBezTo>
                  <a:cubicBezTo>
                    <a:pt x="1364" y="879"/>
                    <a:pt x="817" y="323"/>
                    <a:pt x="131" y="7"/>
                  </a:cubicBezTo>
                  <a:cubicBezTo>
                    <a:pt x="121" y="2"/>
                    <a:pt x="110" y="0"/>
                    <a:pt x="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28"/>
            <p:cNvSpPr/>
            <p:nvPr/>
          </p:nvSpPr>
          <p:spPr>
            <a:xfrm>
              <a:off x="1333437" y="1933088"/>
              <a:ext cx="144475" cy="248133"/>
            </a:xfrm>
            <a:custGeom>
              <a:rect b="b" l="l" r="r" t="t"/>
              <a:pathLst>
                <a:path extrusionOk="0" h="3155" w="1837">
                  <a:moveTo>
                    <a:pt x="0" y="1"/>
                  </a:moveTo>
                  <a:lnTo>
                    <a:pt x="0" y="2440"/>
                  </a:lnTo>
                  <a:lnTo>
                    <a:pt x="1837" y="3155"/>
                  </a:lnTo>
                  <a:lnTo>
                    <a:pt x="1837" y="7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28"/>
            <p:cNvSpPr/>
            <p:nvPr/>
          </p:nvSpPr>
          <p:spPr>
            <a:xfrm>
              <a:off x="1329033" y="1928763"/>
              <a:ext cx="153992" cy="256863"/>
            </a:xfrm>
            <a:custGeom>
              <a:rect b="b" l="l" r="r" t="t"/>
              <a:pathLst>
                <a:path extrusionOk="0" h="3266" w="1958">
                  <a:moveTo>
                    <a:pt x="112" y="139"/>
                  </a:moveTo>
                  <a:lnTo>
                    <a:pt x="1837" y="844"/>
                  </a:lnTo>
                  <a:lnTo>
                    <a:pt x="1837" y="3117"/>
                  </a:lnTo>
                  <a:lnTo>
                    <a:pt x="112" y="2458"/>
                  </a:lnTo>
                  <a:lnTo>
                    <a:pt x="112" y="139"/>
                  </a:lnTo>
                  <a:close/>
                  <a:moveTo>
                    <a:pt x="75" y="0"/>
                  </a:moveTo>
                  <a:cubicBezTo>
                    <a:pt x="56" y="0"/>
                    <a:pt x="38" y="0"/>
                    <a:pt x="28" y="9"/>
                  </a:cubicBezTo>
                  <a:cubicBezTo>
                    <a:pt x="10" y="19"/>
                    <a:pt x="1" y="37"/>
                    <a:pt x="1" y="56"/>
                  </a:cubicBezTo>
                  <a:lnTo>
                    <a:pt x="1" y="2495"/>
                  </a:lnTo>
                  <a:cubicBezTo>
                    <a:pt x="1" y="2523"/>
                    <a:pt x="10" y="2551"/>
                    <a:pt x="38" y="2551"/>
                  </a:cubicBezTo>
                  <a:lnTo>
                    <a:pt x="1874" y="3256"/>
                  </a:lnTo>
                  <a:cubicBezTo>
                    <a:pt x="1884" y="3265"/>
                    <a:pt x="1893" y="3265"/>
                    <a:pt x="1902" y="3265"/>
                  </a:cubicBezTo>
                  <a:cubicBezTo>
                    <a:pt x="1912" y="3265"/>
                    <a:pt x="1921" y="3256"/>
                    <a:pt x="1930" y="3256"/>
                  </a:cubicBezTo>
                  <a:cubicBezTo>
                    <a:pt x="1949" y="3247"/>
                    <a:pt x="1958" y="3228"/>
                    <a:pt x="1958" y="3210"/>
                  </a:cubicBezTo>
                  <a:lnTo>
                    <a:pt x="1958" y="807"/>
                  </a:lnTo>
                  <a:cubicBezTo>
                    <a:pt x="1958" y="779"/>
                    <a:pt x="1939" y="761"/>
                    <a:pt x="1921" y="751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28"/>
            <p:cNvSpPr/>
            <p:nvPr/>
          </p:nvSpPr>
          <p:spPr>
            <a:xfrm>
              <a:off x="1477832" y="1933088"/>
              <a:ext cx="145262" cy="248133"/>
            </a:xfrm>
            <a:custGeom>
              <a:rect b="b" l="l" r="r" t="t"/>
              <a:pathLst>
                <a:path extrusionOk="0" h="3155" w="1847">
                  <a:moveTo>
                    <a:pt x="1847" y="1"/>
                  </a:moveTo>
                  <a:lnTo>
                    <a:pt x="1" y="752"/>
                  </a:lnTo>
                  <a:lnTo>
                    <a:pt x="1" y="3155"/>
                  </a:lnTo>
                  <a:lnTo>
                    <a:pt x="1847" y="2440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28"/>
            <p:cNvSpPr/>
            <p:nvPr/>
          </p:nvSpPr>
          <p:spPr>
            <a:xfrm>
              <a:off x="1473507" y="1928763"/>
              <a:ext cx="153992" cy="256863"/>
            </a:xfrm>
            <a:custGeom>
              <a:rect b="b" l="l" r="r" t="t"/>
              <a:pathLst>
                <a:path extrusionOk="0" h="3266" w="1958">
                  <a:moveTo>
                    <a:pt x="1846" y="139"/>
                  </a:moveTo>
                  <a:lnTo>
                    <a:pt x="1846" y="2458"/>
                  </a:lnTo>
                  <a:lnTo>
                    <a:pt x="121" y="3117"/>
                  </a:lnTo>
                  <a:lnTo>
                    <a:pt x="121" y="844"/>
                  </a:lnTo>
                  <a:lnTo>
                    <a:pt x="1846" y="139"/>
                  </a:lnTo>
                  <a:close/>
                  <a:moveTo>
                    <a:pt x="1883" y="0"/>
                  </a:moveTo>
                  <a:lnTo>
                    <a:pt x="37" y="751"/>
                  </a:lnTo>
                  <a:cubicBezTo>
                    <a:pt x="19" y="761"/>
                    <a:pt x="0" y="779"/>
                    <a:pt x="0" y="807"/>
                  </a:cubicBezTo>
                  <a:lnTo>
                    <a:pt x="0" y="3210"/>
                  </a:lnTo>
                  <a:cubicBezTo>
                    <a:pt x="0" y="3228"/>
                    <a:pt x="10" y="3247"/>
                    <a:pt x="28" y="3256"/>
                  </a:cubicBezTo>
                  <a:cubicBezTo>
                    <a:pt x="37" y="3256"/>
                    <a:pt x="47" y="3265"/>
                    <a:pt x="65" y="3265"/>
                  </a:cubicBezTo>
                  <a:cubicBezTo>
                    <a:pt x="65" y="3265"/>
                    <a:pt x="75" y="3265"/>
                    <a:pt x="84" y="3256"/>
                  </a:cubicBezTo>
                  <a:lnTo>
                    <a:pt x="1921" y="2551"/>
                  </a:lnTo>
                  <a:cubicBezTo>
                    <a:pt x="1948" y="2542"/>
                    <a:pt x="1958" y="2523"/>
                    <a:pt x="1958" y="2495"/>
                  </a:cubicBezTo>
                  <a:lnTo>
                    <a:pt x="1958" y="56"/>
                  </a:lnTo>
                  <a:cubicBezTo>
                    <a:pt x="1958" y="37"/>
                    <a:pt x="1948" y="19"/>
                    <a:pt x="1939" y="9"/>
                  </a:cubicBezTo>
                  <a:cubicBezTo>
                    <a:pt x="1921" y="0"/>
                    <a:pt x="1902" y="0"/>
                    <a:pt x="1883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28"/>
            <p:cNvSpPr/>
            <p:nvPr/>
          </p:nvSpPr>
          <p:spPr>
            <a:xfrm>
              <a:off x="1477832" y="1933088"/>
              <a:ext cx="145262" cy="248133"/>
            </a:xfrm>
            <a:custGeom>
              <a:rect b="b" l="l" r="r" t="t"/>
              <a:pathLst>
                <a:path extrusionOk="0" h="3155" w="1847">
                  <a:moveTo>
                    <a:pt x="1847" y="1"/>
                  </a:moveTo>
                  <a:lnTo>
                    <a:pt x="1" y="752"/>
                  </a:lnTo>
                  <a:lnTo>
                    <a:pt x="1" y="3155"/>
                  </a:lnTo>
                  <a:lnTo>
                    <a:pt x="1847" y="2440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28"/>
            <p:cNvSpPr/>
            <p:nvPr/>
          </p:nvSpPr>
          <p:spPr>
            <a:xfrm>
              <a:off x="1473507" y="1928763"/>
              <a:ext cx="153992" cy="256863"/>
            </a:xfrm>
            <a:custGeom>
              <a:rect b="b" l="l" r="r" t="t"/>
              <a:pathLst>
                <a:path extrusionOk="0" h="3266" w="1958">
                  <a:moveTo>
                    <a:pt x="1846" y="139"/>
                  </a:moveTo>
                  <a:lnTo>
                    <a:pt x="1846" y="2458"/>
                  </a:lnTo>
                  <a:lnTo>
                    <a:pt x="121" y="3117"/>
                  </a:lnTo>
                  <a:lnTo>
                    <a:pt x="121" y="844"/>
                  </a:lnTo>
                  <a:lnTo>
                    <a:pt x="1846" y="139"/>
                  </a:lnTo>
                  <a:close/>
                  <a:moveTo>
                    <a:pt x="1883" y="0"/>
                  </a:moveTo>
                  <a:lnTo>
                    <a:pt x="37" y="751"/>
                  </a:lnTo>
                  <a:cubicBezTo>
                    <a:pt x="19" y="761"/>
                    <a:pt x="0" y="779"/>
                    <a:pt x="0" y="807"/>
                  </a:cubicBezTo>
                  <a:lnTo>
                    <a:pt x="0" y="3210"/>
                  </a:lnTo>
                  <a:cubicBezTo>
                    <a:pt x="0" y="3228"/>
                    <a:pt x="10" y="3247"/>
                    <a:pt x="28" y="3256"/>
                  </a:cubicBezTo>
                  <a:cubicBezTo>
                    <a:pt x="37" y="3256"/>
                    <a:pt x="47" y="3265"/>
                    <a:pt x="65" y="3265"/>
                  </a:cubicBezTo>
                  <a:cubicBezTo>
                    <a:pt x="65" y="3265"/>
                    <a:pt x="75" y="3265"/>
                    <a:pt x="84" y="3256"/>
                  </a:cubicBezTo>
                  <a:lnTo>
                    <a:pt x="1921" y="2551"/>
                  </a:lnTo>
                  <a:cubicBezTo>
                    <a:pt x="1948" y="2542"/>
                    <a:pt x="1958" y="2523"/>
                    <a:pt x="1958" y="2495"/>
                  </a:cubicBezTo>
                  <a:lnTo>
                    <a:pt x="1958" y="56"/>
                  </a:lnTo>
                  <a:cubicBezTo>
                    <a:pt x="1958" y="37"/>
                    <a:pt x="1948" y="19"/>
                    <a:pt x="1939" y="9"/>
                  </a:cubicBezTo>
                  <a:cubicBezTo>
                    <a:pt x="1921" y="0"/>
                    <a:pt x="1902" y="0"/>
                    <a:pt x="18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28"/>
            <p:cNvSpPr/>
            <p:nvPr/>
          </p:nvSpPr>
          <p:spPr>
            <a:xfrm>
              <a:off x="1534772" y="1955739"/>
              <a:ext cx="32167" cy="54817"/>
            </a:xfrm>
            <a:custGeom>
              <a:rect b="b" l="l" r="r" t="t"/>
              <a:pathLst>
                <a:path extrusionOk="0" h="697" w="409">
                  <a:moveTo>
                    <a:pt x="409" y="0"/>
                  </a:moveTo>
                  <a:lnTo>
                    <a:pt x="1" y="167"/>
                  </a:lnTo>
                  <a:lnTo>
                    <a:pt x="1" y="696"/>
                  </a:lnTo>
                  <a:lnTo>
                    <a:pt x="409" y="538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28"/>
            <p:cNvSpPr/>
            <p:nvPr/>
          </p:nvSpPr>
          <p:spPr>
            <a:xfrm>
              <a:off x="1530368" y="1951020"/>
              <a:ext cx="40975" cy="63862"/>
            </a:xfrm>
            <a:custGeom>
              <a:rect b="b" l="l" r="r" t="t"/>
              <a:pathLst>
                <a:path extrusionOk="0" h="812" w="521">
                  <a:moveTo>
                    <a:pt x="409" y="144"/>
                  </a:moveTo>
                  <a:lnTo>
                    <a:pt x="409" y="561"/>
                  </a:lnTo>
                  <a:lnTo>
                    <a:pt x="112" y="673"/>
                  </a:lnTo>
                  <a:lnTo>
                    <a:pt x="112" y="264"/>
                  </a:lnTo>
                  <a:lnTo>
                    <a:pt x="409" y="144"/>
                  </a:lnTo>
                  <a:close/>
                  <a:moveTo>
                    <a:pt x="455" y="1"/>
                  </a:moveTo>
                  <a:cubicBezTo>
                    <a:pt x="449" y="1"/>
                    <a:pt x="442" y="2"/>
                    <a:pt x="437" y="5"/>
                  </a:cubicBezTo>
                  <a:lnTo>
                    <a:pt x="29" y="172"/>
                  </a:lnTo>
                  <a:cubicBezTo>
                    <a:pt x="10" y="181"/>
                    <a:pt x="1" y="199"/>
                    <a:pt x="1" y="227"/>
                  </a:cubicBezTo>
                  <a:lnTo>
                    <a:pt x="1" y="756"/>
                  </a:lnTo>
                  <a:cubicBezTo>
                    <a:pt x="1" y="775"/>
                    <a:pt x="10" y="793"/>
                    <a:pt x="19" y="802"/>
                  </a:cubicBezTo>
                  <a:cubicBezTo>
                    <a:pt x="29" y="812"/>
                    <a:pt x="47" y="812"/>
                    <a:pt x="57" y="812"/>
                  </a:cubicBezTo>
                  <a:lnTo>
                    <a:pt x="75" y="812"/>
                  </a:lnTo>
                  <a:lnTo>
                    <a:pt x="483" y="654"/>
                  </a:lnTo>
                  <a:cubicBezTo>
                    <a:pt x="502" y="645"/>
                    <a:pt x="520" y="626"/>
                    <a:pt x="520" y="598"/>
                  </a:cubicBezTo>
                  <a:lnTo>
                    <a:pt x="520" y="60"/>
                  </a:lnTo>
                  <a:cubicBezTo>
                    <a:pt x="520" y="42"/>
                    <a:pt x="511" y="23"/>
                    <a:pt x="493" y="14"/>
                  </a:cubicBezTo>
                  <a:cubicBezTo>
                    <a:pt x="486" y="7"/>
                    <a:pt x="470" y="1"/>
                    <a:pt x="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28"/>
            <p:cNvSpPr/>
            <p:nvPr/>
          </p:nvSpPr>
          <p:spPr>
            <a:xfrm>
              <a:off x="1333437" y="1874733"/>
              <a:ext cx="289659" cy="117578"/>
            </a:xfrm>
            <a:custGeom>
              <a:rect b="b" l="l" r="r" t="t"/>
              <a:pathLst>
                <a:path extrusionOk="0" h="1495" w="3683">
                  <a:moveTo>
                    <a:pt x="1837" y="1"/>
                  </a:moveTo>
                  <a:lnTo>
                    <a:pt x="0" y="743"/>
                  </a:lnTo>
                  <a:lnTo>
                    <a:pt x="1837" y="1494"/>
                  </a:lnTo>
                  <a:lnTo>
                    <a:pt x="3683" y="743"/>
                  </a:lnTo>
                  <a:lnTo>
                    <a:pt x="18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28"/>
            <p:cNvSpPr/>
            <p:nvPr/>
          </p:nvSpPr>
          <p:spPr>
            <a:xfrm>
              <a:off x="1329033" y="1870328"/>
              <a:ext cx="298467" cy="126308"/>
            </a:xfrm>
            <a:custGeom>
              <a:rect b="b" l="l" r="r" t="t"/>
              <a:pathLst>
                <a:path extrusionOk="0" h="1606" w="3795">
                  <a:moveTo>
                    <a:pt x="1902" y="122"/>
                  </a:moveTo>
                  <a:lnTo>
                    <a:pt x="3581" y="799"/>
                  </a:lnTo>
                  <a:lnTo>
                    <a:pt x="1902" y="1485"/>
                  </a:lnTo>
                  <a:lnTo>
                    <a:pt x="214" y="799"/>
                  </a:lnTo>
                  <a:lnTo>
                    <a:pt x="1902" y="122"/>
                  </a:lnTo>
                  <a:close/>
                  <a:moveTo>
                    <a:pt x="1874" y="1"/>
                  </a:moveTo>
                  <a:lnTo>
                    <a:pt x="38" y="743"/>
                  </a:lnTo>
                  <a:cubicBezTo>
                    <a:pt x="10" y="752"/>
                    <a:pt x="1" y="780"/>
                    <a:pt x="1" y="799"/>
                  </a:cubicBezTo>
                  <a:cubicBezTo>
                    <a:pt x="1" y="827"/>
                    <a:pt x="10" y="845"/>
                    <a:pt x="38" y="854"/>
                  </a:cubicBezTo>
                  <a:lnTo>
                    <a:pt x="1874" y="1597"/>
                  </a:lnTo>
                  <a:cubicBezTo>
                    <a:pt x="1884" y="1606"/>
                    <a:pt x="1893" y="1606"/>
                    <a:pt x="1902" y="1606"/>
                  </a:cubicBezTo>
                  <a:cubicBezTo>
                    <a:pt x="1902" y="1606"/>
                    <a:pt x="1912" y="1606"/>
                    <a:pt x="1921" y="1597"/>
                  </a:cubicBezTo>
                  <a:lnTo>
                    <a:pt x="3758" y="854"/>
                  </a:lnTo>
                  <a:cubicBezTo>
                    <a:pt x="3785" y="845"/>
                    <a:pt x="3795" y="827"/>
                    <a:pt x="3795" y="799"/>
                  </a:cubicBezTo>
                  <a:cubicBezTo>
                    <a:pt x="3795" y="780"/>
                    <a:pt x="3785" y="752"/>
                    <a:pt x="3758" y="743"/>
                  </a:cubicBezTo>
                  <a:lnTo>
                    <a:pt x="1921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28"/>
            <p:cNvSpPr/>
            <p:nvPr/>
          </p:nvSpPr>
          <p:spPr>
            <a:xfrm>
              <a:off x="1333437" y="1874733"/>
              <a:ext cx="289659" cy="117578"/>
            </a:xfrm>
            <a:custGeom>
              <a:rect b="b" l="l" r="r" t="t"/>
              <a:pathLst>
                <a:path extrusionOk="0" h="1495" w="3683">
                  <a:moveTo>
                    <a:pt x="1837" y="1"/>
                  </a:moveTo>
                  <a:lnTo>
                    <a:pt x="0" y="743"/>
                  </a:lnTo>
                  <a:lnTo>
                    <a:pt x="1837" y="1494"/>
                  </a:lnTo>
                  <a:lnTo>
                    <a:pt x="3683" y="743"/>
                  </a:lnTo>
                  <a:lnTo>
                    <a:pt x="18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28"/>
            <p:cNvSpPr/>
            <p:nvPr/>
          </p:nvSpPr>
          <p:spPr>
            <a:xfrm>
              <a:off x="1329033" y="1870328"/>
              <a:ext cx="298467" cy="126308"/>
            </a:xfrm>
            <a:custGeom>
              <a:rect b="b" l="l" r="r" t="t"/>
              <a:pathLst>
                <a:path extrusionOk="0" h="1606" w="3795">
                  <a:moveTo>
                    <a:pt x="1902" y="122"/>
                  </a:moveTo>
                  <a:lnTo>
                    <a:pt x="3581" y="799"/>
                  </a:lnTo>
                  <a:lnTo>
                    <a:pt x="1902" y="1485"/>
                  </a:lnTo>
                  <a:lnTo>
                    <a:pt x="214" y="799"/>
                  </a:lnTo>
                  <a:lnTo>
                    <a:pt x="1902" y="122"/>
                  </a:lnTo>
                  <a:close/>
                  <a:moveTo>
                    <a:pt x="1874" y="1"/>
                  </a:moveTo>
                  <a:lnTo>
                    <a:pt x="38" y="743"/>
                  </a:lnTo>
                  <a:cubicBezTo>
                    <a:pt x="10" y="752"/>
                    <a:pt x="1" y="780"/>
                    <a:pt x="1" y="799"/>
                  </a:cubicBezTo>
                  <a:cubicBezTo>
                    <a:pt x="1" y="827"/>
                    <a:pt x="10" y="845"/>
                    <a:pt x="38" y="854"/>
                  </a:cubicBezTo>
                  <a:lnTo>
                    <a:pt x="1874" y="1597"/>
                  </a:lnTo>
                  <a:cubicBezTo>
                    <a:pt x="1884" y="1606"/>
                    <a:pt x="1893" y="1606"/>
                    <a:pt x="1902" y="1606"/>
                  </a:cubicBezTo>
                  <a:cubicBezTo>
                    <a:pt x="1902" y="1606"/>
                    <a:pt x="1912" y="1606"/>
                    <a:pt x="1921" y="1597"/>
                  </a:cubicBezTo>
                  <a:lnTo>
                    <a:pt x="3758" y="854"/>
                  </a:lnTo>
                  <a:cubicBezTo>
                    <a:pt x="3785" y="845"/>
                    <a:pt x="3795" y="827"/>
                    <a:pt x="3795" y="799"/>
                  </a:cubicBezTo>
                  <a:cubicBezTo>
                    <a:pt x="3795" y="780"/>
                    <a:pt x="3785" y="752"/>
                    <a:pt x="3758" y="743"/>
                  </a:cubicBezTo>
                  <a:lnTo>
                    <a:pt x="1921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28"/>
            <p:cNvSpPr/>
            <p:nvPr/>
          </p:nvSpPr>
          <p:spPr>
            <a:xfrm>
              <a:off x="1333437" y="1874733"/>
              <a:ext cx="289659" cy="117578"/>
            </a:xfrm>
            <a:custGeom>
              <a:rect b="b" l="l" r="r" t="t"/>
              <a:pathLst>
                <a:path extrusionOk="0" h="1495" w="3683">
                  <a:moveTo>
                    <a:pt x="1837" y="1"/>
                  </a:moveTo>
                  <a:lnTo>
                    <a:pt x="0" y="743"/>
                  </a:lnTo>
                  <a:lnTo>
                    <a:pt x="1837" y="1494"/>
                  </a:lnTo>
                  <a:lnTo>
                    <a:pt x="3683" y="743"/>
                  </a:lnTo>
                  <a:lnTo>
                    <a:pt x="18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28"/>
            <p:cNvSpPr/>
            <p:nvPr/>
          </p:nvSpPr>
          <p:spPr>
            <a:xfrm>
              <a:off x="1329033" y="1870328"/>
              <a:ext cx="298467" cy="126308"/>
            </a:xfrm>
            <a:custGeom>
              <a:rect b="b" l="l" r="r" t="t"/>
              <a:pathLst>
                <a:path extrusionOk="0" h="1606" w="3795">
                  <a:moveTo>
                    <a:pt x="1902" y="122"/>
                  </a:moveTo>
                  <a:lnTo>
                    <a:pt x="3581" y="799"/>
                  </a:lnTo>
                  <a:lnTo>
                    <a:pt x="1902" y="1485"/>
                  </a:lnTo>
                  <a:lnTo>
                    <a:pt x="214" y="799"/>
                  </a:lnTo>
                  <a:lnTo>
                    <a:pt x="1902" y="122"/>
                  </a:lnTo>
                  <a:close/>
                  <a:moveTo>
                    <a:pt x="1874" y="1"/>
                  </a:moveTo>
                  <a:lnTo>
                    <a:pt x="38" y="743"/>
                  </a:lnTo>
                  <a:cubicBezTo>
                    <a:pt x="10" y="752"/>
                    <a:pt x="1" y="780"/>
                    <a:pt x="1" y="799"/>
                  </a:cubicBezTo>
                  <a:cubicBezTo>
                    <a:pt x="1" y="827"/>
                    <a:pt x="10" y="845"/>
                    <a:pt x="38" y="854"/>
                  </a:cubicBezTo>
                  <a:lnTo>
                    <a:pt x="1874" y="1597"/>
                  </a:lnTo>
                  <a:cubicBezTo>
                    <a:pt x="1884" y="1606"/>
                    <a:pt x="1893" y="1606"/>
                    <a:pt x="1902" y="1606"/>
                  </a:cubicBezTo>
                  <a:cubicBezTo>
                    <a:pt x="1902" y="1606"/>
                    <a:pt x="1912" y="1606"/>
                    <a:pt x="1921" y="1597"/>
                  </a:cubicBezTo>
                  <a:lnTo>
                    <a:pt x="3758" y="854"/>
                  </a:lnTo>
                  <a:cubicBezTo>
                    <a:pt x="3785" y="845"/>
                    <a:pt x="3795" y="827"/>
                    <a:pt x="3795" y="799"/>
                  </a:cubicBezTo>
                  <a:cubicBezTo>
                    <a:pt x="3795" y="780"/>
                    <a:pt x="3785" y="752"/>
                    <a:pt x="3758" y="743"/>
                  </a:cubicBezTo>
                  <a:lnTo>
                    <a:pt x="19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28"/>
            <p:cNvSpPr/>
            <p:nvPr/>
          </p:nvSpPr>
          <p:spPr>
            <a:xfrm>
              <a:off x="1407129" y="1891484"/>
              <a:ext cx="159812" cy="75973"/>
            </a:xfrm>
            <a:custGeom>
              <a:rect b="b" l="l" r="r" t="t"/>
              <a:pathLst>
                <a:path extrusionOk="0" h="966" w="2032">
                  <a:moveTo>
                    <a:pt x="371" y="1"/>
                  </a:moveTo>
                  <a:lnTo>
                    <a:pt x="0" y="168"/>
                  </a:lnTo>
                  <a:lnTo>
                    <a:pt x="1624" y="966"/>
                  </a:lnTo>
                  <a:lnTo>
                    <a:pt x="2032" y="817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28"/>
            <p:cNvSpPr/>
            <p:nvPr/>
          </p:nvSpPr>
          <p:spPr>
            <a:xfrm>
              <a:off x="1402017" y="1887159"/>
              <a:ext cx="169328" cy="85411"/>
            </a:xfrm>
            <a:custGeom>
              <a:rect b="b" l="l" r="r" t="t"/>
              <a:pathLst>
                <a:path extrusionOk="0" h="1086" w="2153">
                  <a:moveTo>
                    <a:pt x="436" y="121"/>
                  </a:moveTo>
                  <a:lnTo>
                    <a:pt x="1948" y="863"/>
                  </a:lnTo>
                  <a:lnTo>
                    <a:pt x="1689" y="965"/>
                  </a:lnTo>
                  <a:lnTo>
                    <a:pt x="204" y="223"/>
                  </a:lnTo>
                  <a:lnTo>
                    <a:pt x="436" y="121"/>
                  </a:lnTo>
                  <a:close/>
                  <a:moveTo>
                    <a:pt x="418" y="0"/>
                  </a:moveTo>
                  <a:lnTo>
                    <a:pt x="37" y="167"/>
                  </a:lnTo>
                  <a:cubicBezTo>
                    <a:pt x="19" y="177"/>
                    <a:pt x="9" y="195"/>
                    <a:pt x="0" y="223"/>
                  </a:cubicBezTo>
                  <a:cubicBezTo>
                    <a:pt x="0" y="241"/>
                    <a:pt x="19" y="260"/>
                    <a:pt x="37" y="269"/>
                  </a:cubicBezTo>
                  <a:lnTo>
                    <a:pt x="1661" y="1076"/>
                  </a:lnTo>
                  <a:cubicBezTo>
                    <a:pt x="1670" y="1076"/>
                    <a:pt x="1679" y="1086"/>
                    <a:pt x="1689" y="1086"/>
                  </a:cubicBezTo>
                  <a:cubicBezTo>
                    <a:pt x="1698" y="1086"/>
                    <a:pt x="1698" y="1086"/>
                    <a:pt x="1707" y="1076"/>
                  </a:cubicBezTo>
                  <a:lnTo>
                    <a:pt x="2115" y="928"/>
                  </a:lnTo>
                  <a:cubicBezTo>
                    <a:pt x="2134" y="919"/>
                    <a:pt x="2152" y="900"/>
                    <a:pt x="2152" y="872"/>
                  </a:cubicBezTo>
                  <a:cubicBezTo>
                    <a:pt x="2152" y="854"/>
                    <a:pt x="2143" y="826"/>
                    <a:pt x="2125" y="817"/>
                  </a:cubicBezTo>
                  <a:lnTo>
                    <a:pt x="464" y="10"/>
                  </a:lnTo>
                  <a:cubicBezTo>
                    <a:pt x="445" y="0"/>
                    <a:pt x="427" y="0"/>
                    <a:pt x="4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ftware Engineering Business Plan by Slidesgo">
  <a:themeElements>
    <a:clrScheme name="Simple Light">
      <a:dk1>
        <a:srgbClr val="191919"/>
      </a:dk1>
      <a:lt1>
        <a:srgbClr val="F3F3F3"/>
      </a:lt1>
      <a:dk2>
        <a:srgbClr val="45818E"/>
      </a:dk2>
      <a:lt2>
        <a:srgbClr val="2AAFEB"/>
      </a:lt2>
      <a:accent1>
        <a:srgbClr val="7FD6C3"/>
      </a:accent1>
      <a:accent2>
        <a:srgbClr val="D9D9D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