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4" r:id="rId4"/>
    <p:sldId id="265" r:id="rId5"/>
    <p:sldId id="266" r:id="rId6"/>
    <p:sldId id="267" r:id="rId7"/>
    <p:sldId id="261" r:id="rId8"/>
    <p:sldId id="263" r:id="rId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D715-56D0-4D5E-B429-CA7F3F07347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26FA-736E-4C7A-BD55-50B30204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3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D9B5-D5F6-4A4E-A056-D1D36058D4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sis.kr/statHtml/statHtml.do?orgId=402&amp;tblId=DT_ES2017_003_1&amp;vw_cd=MT_ZTITLE&amp;list_id=402_siew6548_2017_10_10&amp;scrId=&amp;seqNo=&amp;lang_mode=ko&amp;obj_var_id=&amp;itm_id=&amp;conn_path=MT_ZTITLE&amp;path=%252FstatisticsList%252FstatisticsListIndex.do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5693" y="1487275"/>
            <a:ext cx="4683999" cy="4683999"/>
            <a:chOff x="1905693" y="148727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905693" y="148727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3127" y="1358417"/>
            <a:ext cx="3401053" cy="3401053"/>
            <a:chOff x="4583127" y="1358417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3127" y="1358417"/>
              <a:ext cx="3401053" cy="340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9823" y="2795790"/>
            <a:ext cx="2066968" cy="2066968"/>
            <a:chOff x="7119823" y="2795790"/>
            <a:chExt cx="2066968" cy="2066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9823" y="2795790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83654" y="3829274"/>
            <a:ext cx="1859309" cy="54036"/>
            <a:chOff x="6283654" y="3829274"/>
            <a:chExt cx="1859309" cy="54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654" y="3829274"/>
              <a:ext cx="1859309" cy="54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615" y="3282025"/>
            <a:ext cx="4942233" cy="12863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6" y="2310909"/>
            <a:ext cx="4597365" cy="14546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6283" y="4488540"/>
            <a:ext cx="1840021" cy="3916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8961" y="5979090"/>
            <a:ext cx="3762472" cy="543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0" y="1729264"/>
            <a:ext cx="578111" cy="369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577" y="1253424"/>
            <a:ext cx="627128" cy="587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01533" y="1297750"/>
            <a:ext cx="2144949" cy="2144949"/>
            <a:chOff x="1801533" y="1297750"/>
            <a:chExt cx="2144949" cy="2144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1533" y="1297750"/>
              <a:ext cx="2144949" cy="2144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9930" y="3780952"/>
            <a:ext cx="2137341" cy="2137341"/>
            <a:chOff x="3629930" y="3780952"/>
            <a:chExt cx="2137341" cy="21373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9930" y="3780952"/>
              <a:ext cx="2137341" cy="2137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7619" y="1264586"/>
            <a:ext cx="2178113" cy="2178113"/>
            <a:chOff x="5347619" y="1264586"/>
            <a:chExt cx="2178113" cy="2178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1264586"/>
              <a:ext cx="2178113" cy="2178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8538" y="3780952"/>
            <a:ext cx="2195851" cy="2195851"/>
            <a:chOff x="7128538" y="3780952"/>
            <a:chExt cx="2195851" cy="21958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8538" y="3780952"/>
              <a:ext cx="2195851" cy="21958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75755" y="1700860"/>
            <a:ext cx="1721841" cy="1365189"/>
            <a:chOff x="5575755" y="1700860"/>
            <a:chExt cx="1721841" cy="13651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273" y="1627620"/>
              <a:ext cx="1147293" cy="82263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2797" y="2159706"/>
              <a:ext cx="1640203" cy="9722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39947" y="5082353"/>
            <a:ext cx="1047645" cy="659350"/>
            <a:chOff x="8939947" y="5082353"/>
            <a:chExt cx="1047645" cy="6593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90551" y="5037791"/>
              <a:ext cx="687802" cy="49867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894" y="5532817"/>
              <a:ext cx="1012879" cy="229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1465" y="3592979"/>
            <a:ext cx="7804298" cy="29163"/>
            <a:chOff x="1911465" y="3592979"/>
            <a:chExt cx="7804298" cy="2916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1465" y="3592979"/>
              <a:ext cx="7804298" cy="291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68906" y="1863100"/>
            <a:ext cx="1610202" cy="1013396"/>
            <a:chOff x="2068906" y="1863100"/>
            <a:chExt cx="1610202" cy="10133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00377" y="1794609"/>
              <a:ext cx="1007603" cy="77784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8085" y="2555444"/>
              <a:ext cx="1118694" cy="3712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99423" y="4281659"/>
            <a:ext cx="1804874" cy="1135928"/>
            <a:chOff x="3799423" y="4281659"/>
            <a:chExt cx="1804874" cy="11359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8890" y="4204887"/>
              <a:ext cx="1196963" cy="86383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64876" y="5057720"/>
              <a:ext cx="1244970" cy="4043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66941" y="4396839"/>
            <a:ext cx="1531829" cy="964077"/>
            <a:chOff x="7466941" y="4396839"/>
            <a:chExt cx="1531829" cy="9640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7150" y="4331682"/>
              <a:ext cx="1017268" cy="73895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37620" y="5055490"/>
              <a:ext cx="1176855" cy="354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5693" y="1487275"/>
            <a:ext cx="4683999" cy="4683999"/>
            <a:chOff x="1905693" y="148727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905693" y="148727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3127" y="1358417"/>
            <a:ext cx="3401053" cy="3401053"/>
            <a:chOff x="4583127" y="1358417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3127" y="1358417"/>
              <a:ext cx="3401053" cy="34010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61" y="1041065"/>
            <a:ext cx="1406249" cy="930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253" y="503406"/>
            <a:ext cx="601291" cy="569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9823" y="2795790"/>
            <a:ext cx="2066968" cy="2066968"/>
            <a:chOff x="7119823" y="2795790"/>
            <a:chExt cx="2066968" cy="20669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823" y="2795790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3986" y="3829274"/>
            <a:ext cx="3069005" cy="2896291"/>
            <a:chOff x="1673986" y="3829274"/>
            <a:chExt cx="3069005" cy="2896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986" y="3829274"/>
              <a:ext cx="3069005" cy="2896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9664" y="2000701"/>
            <a:ext cx="8410785" cy="11155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83654" y="3247400"/>
            <a:ext cx="2983491" cy="4123778"/>
            <a:chOff x="6283654" y="3247400"/>
            <a:chExt cx="2983491" cy="41237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3654" y="3247400"/>
              <a:ext cx="2983491" cy="4123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71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5693" y="1487275"/>
            <a:ext cx="4683999" cy="4683999"/>
            <a:chOff x="1905693" y="148727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905693" y="148727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3127" y="1358417"/>
            <a:ext cx="3401053" cy="3401053"/>
            <a:chOff x="4583127" y="1358417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3127" y="1358417"/>
              <a:ext cx="3401053" cy="34010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492" y="909964"/>
            <a:ext cx="7699954" cy="9413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883" y="341536"/>
            <a:ext cx="601291" cy="569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9823" y="2795790"/>
            <a:ext cx="2066968" cy="2066968"/>
            <a:chOff x="7119823" y="2795790"/>
            <a:chExt cx="2066968" cy="20669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823" y="2795790"/>
              <a:ext cx="2066968" cy="20669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9668" y="2000696"/>
            <a:ext cx="8427062" cy="44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5693" y="1487275"/>
            <a:ext cx="4683999" cy="4683999"/>
            <a:chOff x="1905693" y="148727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905693" y="148727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3127" y="1358417"/>
            <a:ext cx="3401053" cy="3401053"/>
            <a:chOff x="4583127" y="1358417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3127" y="1358417"/>
              <a:ext cx="3401053" cy="340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9823" y="2795790"/>
            <a:ext cx="2066968" cy="2066968"/>
            <a:chOff x="7119823" y="2795790"/>
            <a:chExt cx="2066968" cy="2066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9823" y="2795790"/>
              <a:ext cx="2066968" cy="20669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370" y="531226"/>
            <a:ext cx="10341506" cy="870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370" y="1360267"/>
            <a:ext cx="10247132" cy="5707728"/>
            <a:chOff x="217127" y="1358417"/>
            <a:chExt cx="10247132" cy="57077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127" y="1358417"/>
              <a:ext cx="10247132" cy="570772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77510" y="7147023"/>
            <a:ext cx="1032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8"/>
              </a:rPr>
              <a:t>https://kosis.kr/statHtml/statHtml.do?orgId=402&amp;tblId=DT_ES2017_003_1&amp;vw_cd=MT_ZTITLE&amp;list_id=402_siew6548_2017_10_10&amp;scrId=&amp;seqNo=&amp;lang_mode=ko&amp;obj_var_id=&amp;itm_id=&amp;conn_path=MT_ZTITLE&amp;path=%252FstatisticsList%252FstatisticsListIndex.do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4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253" y="505498"/>
            <a:ext cx="648910" cy="5673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861" y="1039459"/>
            <a:ext cx="3321382" cy="9317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319" y="2203537"/>
            <a:ext cx="2538650" cy="2538650"/>
            <a:chOff x="270319" y="2203537"/>
            <a:chExt cx="2538650" cy="25386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70319" y="2203537"/>
              <a:ext cx="2538650" cy="25386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059" y="2203537"/>
            <a:ext cx="2538650" cy="2538650"/>
            <a:chOff x="7913059" y="2203537"/>
            <a:chExt cx="2538650" cy="25386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913059" y="2203537"/>
              <a:ext cx="2538650" cy="25386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47619" y="2219265"/>
            <a:ext cx="2538650" cy="2538650"/>
            <a:chOff x="5347619" y="2219265"/>
            <a:chExt cx="2538650" cy="25386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47619" y="2219265"/>
              <a:ext cx="2538650" cy="25386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08969" y="2203537"/>
            <a:ext cx="2538650" cy="2538650"/>
            <a:chOff x="2808969" y="2203537"/>
            <a:chExt cx="2538650" cy="2538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808969" y="2203537"/>
              <a:ext cx="2538650" cy="25386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5" y="3297182"/>
            <a:ext cx="2366424" cy="5502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71346" y="3312906"/>
            <a:ext cx="2522577" cy="5502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5906" y="3297182"/>
            <a:ext cx="2563587" cy="5502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67256" y="3297182"/>
            <a:ext cx="2388234" cy="5502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5051021"/>
            <a:ext cx="10699328" cy="54036"/>
            <a:chOff x="0" y="5051021"/>
            <a:chExt cx="10699328" cy="540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5051021"/>
              <a:ext cx="10699328" cy="540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4164" y="6390583"/>
            <a:ext cx="2662832" cy="35714"/>
            <a:chOff x="1434164" y="6390583"/>
            <a:chExt cx="2662832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34164" y="6390583"/>
              <a:ext cx="266283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3723" y="6343752"/>
            <a:ext cx="2563981" cy="35714"/>
            <a:chOff x="4093723" y="6343752"/>
            <a:chExt cx="2563981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093723" y="6343752"/>
              <a:ext cx="2563981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0850" y="6325774"/>
            <a:ext cx="2537556" cy="35714"/>
            <a:chOff x="6660850" y="6325774"/>
            <a:chExt cx="2537556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660850" y="6325774"/>
              <a:ext cx="2537556" cy="3571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89453" y="5460734"/>
            <a:ext cx="3037663" cy="12513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76383" y="5552108"/>
            <a:ext cx="2650160" cy="111894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82877" y="5302840"/>
            <a:ext cx="2551248" cy="14137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92070" y="5361422"/>
            <a:ext cx="3353116" cy="13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21223" y="1709687"/>
            <a:ext cx="3794675" cy="3794675"/>
            <a:chOff x="7221223" y="1709687"/>
            <a:chExt cx="3794675" cy="379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1223" y="1709687"/>
              <a:ext cx="3794675" cy="37946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574" y="1781145"/>
            <a:ext cx="2076483" cy="3443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862" y="1215335"/>
            <a:ext cx="742470" cy="6705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885" y="2453943"/>
            <a:ext cx="2961664" cy="40514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31642" y="3367831"/>
            <a:ext cx="2037974" cy="2037974"/>
            <a:chOff x="5931642" y="3367831"/>
            <a:chExt cx="2037974" cy="20379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931642" y="3367831"/>
              <a:ext cx="2037974" cy="20379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0040" y="1808243"/>
            <a:ext cx="2037974" cy="2037974"/>
            <a:chOff x="4620040" y="1808243"/>
            <a:chExt cx="2037974" cy="2037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0040" y="1808243"/>
              <a:ext cx="2037974" cy="20379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05543" y="3333268"/>
            <a:ext cx="2066968" cy="2066968"/>
            <a:chOff x="4605543" y="3333268"/>
            <a:chExt cx="2066968" cy="20669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605543" y="3333268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7146" y="1813814"/>
            <a:ext cx="2066968" cy="2066968"/>
            <a:chOff x="5917146" y="1813814"/>
            <a:chExt cx="2066968" cy="20669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5917146" y="1813814"/>
              <a:ext cx="2066968" cy="206696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04931" y="2121693"/>
            <a:ext cx="1547125" cy="12713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98902" y="3833654"/>
            <a:ext cx="1688735" cy="12999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87677" y="1985629"/>
            <a:ext cx="1854150" cy="3249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253" y="1498185"/>
            <a:ext cx="4683999" cy="4683999"/>
            <a:chOff x="2530253" y="149818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30253" y="149818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5765" y="2139658"/>
            <a:ext cx="3401053" cy="3401053"/>
            <a:chOff x="1135765" y="2139658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765" y="2139658"/>
              <a:ext cx="3401053" cy="340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845" y="2806701"/>
            <a:ext cx="2066968" cy="2066968"/>
            <a:chOff x="-66845" y="2806701"/>
            <a:chExt cx="2066968" cy="2066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845" y="2806701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5151" y="3840185"/>
            <a:ext cx="2728053" cy="54036"/>
            <a:chOff x="2875151" y="3840185"/>
            <a:chExt cx="2728053" cy="54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5151" y="3840185"/>
              <a:ext cx="2728053" cy="54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95506" y="3207106"/>
            <a:ext cx="4094509" cy="1481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사용자 지정</PresentationFormat>
  <Paragraphs>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2023-06-04T00:13:14Z</dcterms:created>
  <dcterms:modified xsi:type="dcterms:W3CDTF">2023-06-03T15:22:30Z</dcterms:modified>
</cp:coreProperties>
</file>