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69" r:id="rId4"/>
    <p:sldId id="279" r:id="rId5"/>
    <p:sldId id="280" r:id="rId6"/>
    <p:sldId id="270" r:id="rId7"/>
    <p:sldId id="271" r:id="rId8"/>
    <p:sldId id="258" r:id="rId9"/>
    <p:sldId id="268" r:id="rId10"/>
    <p:sldId id="267" r:id="rId11"/>
    <p:sldId id="272" r:id="rId12"/>
    <p:sldId id="273" r:id="rId13"/>
    <p:sldId id="274" r:id="rId14"/>
    <p:sldId id="276" r:id="rId15"/>
    <p:sldId id="277" r:id="rId16"/>
    <p:sldId id="278" r:id="rId17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35792BA6-9F09-4DC1-A6FB-20C5F9E0FB2C}">
          <p14:sldIdLst>
            <p14:sldId id="256"/>
            <p14:sldId id="257"/>
            <p14:sldId id="269"/>
            <p14:sldId id="279"/>
            <p14:sldId id="280"/>
            <p14:sldId id="270"/>
            <p14:sldId id="271"/>
            <p14:sldId id="258"/>
            <p14:sldId id="268"/>
            <p14:sldId id="267"/>
            <p14:sldId id="272"/>
            <p14:sldId id="273"/>
            <p14:sldId id="274"/>
            <p14:sldId id="276"/>
            <p14:sldId id="277"/>
            <p14:sldId id="278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>
      <p:cViewPr varScale="1">
        <p:scale>
          <a:sx n="81" d="100"/>
          <a:sy n="81" d="100"/>
        </p:scale>
        <p:origin x="330" y="7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E70674B-F407-41F8-B0D7-2FA427303FA5}" type="datetime1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2022-05-11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E861E8E-D392-497B-BB21-122DD7C27CF3}" type="slidenum"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8353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B8C7BA1-D932-49F0-BFE9-411FBFDD2AFE}" type="datetime1">
              <a:rPr lang="ko-KR" altLang="en-US" smtClean="0"/>
              <a:pPr/>
              <a:t>2022-05-11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dirty="0"/>
              <a:t>마스터 텍스트 스타일 편집</a:t>
            </a:r>
          </a:p>
          <a:p>
            <a:pPr lvl="1" rtl="0"/>
            <a:r>
              <a:rPr lang="ko-KR" altLang="en-US" dirty="0"/>
              <a:t>둘째 수준</a:t>
            </a:r>
          </a:p>
          <a:p>
            <a:pPr lvl="2" rtl="0"/>
            <a:r>
              <a:rPr lang="ko-KR" altLang="en-US" dirty="0"/>
              <a:t>셋째 수준</a:t>
            </a:r>
          </a:p>
          <a:p>
            <a:pPr lvl="3" rtl="0"/>
            <a:r>
              <a:rPr lang="ko-KR" altLang="en-US" dirty="0"/>
              <a:t>넷째 수준</a:t>
            </a:r>
          </a:p>
          <a:p>
            <a:pPr lvl="4" rtl="0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555D449-B875-4B8D-8E66-224D27E54C9A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4997999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55D449-B875-4B8D-8E66-224D27E54C9A}" type="slidenum">
              <a:rPr lang="en-US" altLang="ko-KR" smtClean="0"/>
              <a:pPr/>
              <a:t>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631601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55D449-B875-4B8D-8E66-224D27E54C9A}" type="slidenum">
              <a:rPr lang="en-US" altLang="ko-KR" smtClean="0"/>
              <a:pPr/>
              <a:t>10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730215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55D449-B875-4B8D-8E66-224D27E54C9A}" type="slidenum">
              <a:rPr lang="en-US" altLang="ko-KR" smtClean="0"/>
              <a:pPr/>
              <a:t>11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565406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55D449-B875-4B8D-8E66-224D27E54C9A}" type="slidenum">
              <a:rPr lang="en-US" altLang="ko-KR" smtClean="0"/>
              <a:pPr/>
              <a:t>12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657322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55D449-B875-4B8D-8E66-224D27E54C9A}" type="slidenum">
              <a:rPr lang="en-US" altLang="ko-KR" smtClean="0"/>
              <a:pPr/>
              <a:t>13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175966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55D449-B875-4B8D-8E66-224D27E54C9A}" type="slidenum">
              <a:rPr lang="en-US" altLang="ko-KR" smtClean="0"/>
              <a:pPr/>
              <a:t>14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850635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55D449-B875-4B8D-8E66-224D27E54C9A}" type="slidenum">
              <a:rPr lang="en-US" altLang="ko-KR" smtClean="0"/>
              <a:pPr/>
              <a:t>15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388917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55D449-B875-4B8D-8E66-224D27E54C9A}" type="slidenum">
              <a:rPr lang="en-US" altLang="ko-KR" smtClean="0"/>
              <a:pPr/>
              <a:t>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076778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55D449-B875-4B8D-8E66-224D27E54C9A}" type="slidenum">
              <a:rPr lang="en-US" altLang="ko-KR" smtClean="0"/>
              <a:pPr/>
              <a:t>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312831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55D449-B875-4B8D-8E66-224D27E54C9A}" type="slidenum">
              <a:rPr lang="en-US" altLang="ko-KR" smtClean="0"/>
              <a:pPr/>
              <a:t>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097137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55D449-B875-4B8D-8E66-224D27E54C9A}" type="slidenum">
              <a:rPr lang="en-US" altLang="ko-KR" smtClean="0"/>
              <a:pPr/>
              <a:t>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360650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55D449-B875-4B8D-8E66-224D27E54C9A}" type="slidenum">
              <a:rPr lang="en-US" altLang="ko-KR" smtClean="0"/>
              <a:pPr/>
              <a:t>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043585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55D449-B875-4B8D-8E66-224D27E54C9A}" type="slidenum">
              <a:rPr lang="en-US" altLang="ko-KR" smtClean="0"/>
              <a:pPr/>
              <a:t>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750097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55D449-B875-4B8D-8E66-224D27E54C9A}" type="slidenum">
              <a:rPr lang="en-US" altLang="ko-KR" smtClean="0"/>
              <a:pPr/>
              <a:t>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670142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55D449-B875-4B8D-8E66-224D27E54C9A}" type="slidenum">
              <a:rPr lang="en-US" altLang="ko-KR" smtClean="0"/>
              <a:pPr/>
              <a:t>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01105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26225" y="1828800"/>
            <a:ext cx="4098175" cy="31773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5400">
                <a:solidFill>
                  <a:schemeClr val="accent1"/>
                </a:solidFill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26225" y="5181600"/>
            <a:ext cx="4098175" cy="685800"/>
          </a:xfrm>
        </p:spPr>
        <p:txBody>
          <a:bodyPr rtlCol="0"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/>
              <a:t>클릭하여 마스터 부제목 스타일 편집</a:t>
            </a:r>
            <a:endParaRPr lang="ko-KR" altLang="en-US" dirty="0"/>
          </a:p>
        </p:txBody>
      </p:sp>
      <p:pic>
        <p:nvPicPr>
          <p:cNvPr id="7" name="그림 6" descr="EKG 선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8688" y="-1"/>
            <a:ext cx="7000137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82BEDD2-EE9A-4EFC-99A6-C7C58FAED6A4}" type="datetime1">
              <a:rPr lang="ko-KR" altLang="en-US" smtClean="0"/>
              <a:t>2022-05-11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smtClean="0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 descr="직사각형"/>
          <p:cNvSpPr/>
          <p:nvPr/>
        </p:nvSpPr>
        <p:spPr>
          <a:xfrm>
            <a:off x="9982200" y="0"/>
            <a:ext cx="22098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0058399" y="457201"/>
            <a:ext cx="2057401" cy="5943600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9067800" cy="5943599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0FCD479-91DE-40E1-B3C4-086F203FF025}" type="datetime1">
              <a:rPr lang="ko-KR" altLang="en-US" smtClean="0"/>
              <a:pPr/>
              <a:t>2022-05-11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61D271B-2DCB-49E4-BFFF-DD160B1D20E4}" type="datetime1">
              <a:rPr lang="ko-KR" altLang="en-US" smtClean="0"/>
              <a:t>2022-05-11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smtClean="0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구역 머리글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 descr="직사각형"/>
          <p:cNvSpPr/>
          <p:nvPr/>
        </p:nvSpPr>
        <p:spPr>
          <a:xfrm>
            <a:off x="265112" y="228600"/>
            <a:ext cx="116586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6800" y="1828800"/>
            <a:ext cx="7772400" cy="3177380"/>
          </a:xfrm>
        </p:spPr>
        <p:txBody>
          <a:bodyPr rtlCol="0" anchor="b">
            <a:normAutofit/>
          </a:bodyPr>
          <a:lstStyle>
            <a:lvl1pPr>
              <a:lnSpc>
                <a:spcPct val="80000"/>
              </a:lnSpc>
              <a:defRPr sz="5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66800" y="5181600"/>
            <a:ext cx="7772400" cy="685800"/>
          </a:xfrm>
        </p:spPr>
        <p:txBody>
          <a:bodyPr rtlCol="0">
            <a:normAutofit/>
          </a:bodyPr>
          <a:lstStyle>
            <a:lvl1pPr marL="0" indent="0">
              <a:buNone/>
              <a:defRPr sz="2000" cap="all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두 개의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66800" y="1825624"/>
            <a:ext cx="4800600" cy="4575175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825624"/>
            <a:ext cx="4800600" cy="4575175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A3F5664-E172-4FB4-8AE7-055B5CD27C3E}" type="datetime1">
              <a:rPr lang="ko-KR" altLang="en-US" smtClean="0"/>
              <a:t>2022-05-11</a:t>
            </a:fld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smtClean="0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66800" y="1828799"/>
            <a:ext cx="4800600" cy="762000"/>
          </a:xfrm>
        </p:spPr>
        <p:txBody>
          <a:bodyPr rtlCol="0"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66800" y="2590799"/>
            <a:ext cx="4800600" cy="381003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28799"/>
            <a:ext cx="4800600" cy="762000"/>
          </a:xfrm>
        </p:spPr>
        <p:txBody>
          <a:bodyPr rtlCol="0"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590799"/>
            <a:ext cx="4800600" cy="381003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355C780-0841-4AFA-9DAC-B8E746C6F102}" type="datetime1">
              <a:rPr lang="ko-KR" altLang="en-US" smtClean="0"/>
              <a:t>2022-05-11</a:t>
            </a:fld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smtClean="0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80DA37D-07F2-44A3-8B53-8AF13D443D82}" type="datetime1">
              <a:rPr lang="ko-KR" altLang="en-US" smtClean="0"/>
              <a:t>2022-05-11</a:t>
            </a:fld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smtClean="0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3937F2C-094E-443A-82D7-41517B757CF6}" type="datetime1">
              <a:rPr lang="ko-KR" altLang="en-US" smtClean="0"/>
              <a:t>2022-05-11</a:t>
            </a:fld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smtClean="0"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 descr="직사각형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 descr="직사각형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632700" y="3200400"/>
            <a:ext cx="3932237" cy="1752600"/>
          </a:xfrm>
        </p:spPr>
        <p:txBody>
          <a:bodyPr rtlCol="0" anchor="b">
            <a:normAutofit/>
          </a:bodyPr>
          <a:lstStyle>
            <a:lvl1pPr>
              <a:defRPr sz="3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457201"/>
            <a:ext cx="5943600" cy="5943600"/>
          </a:xfrm>
        </p:spPr>
        <p:txBody>
          <a:bodyPr rtlCol="0">
            <a:normAutofit/>
          </a:bodyPr>
          <a:lstStyle>
            <a:lvl1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632699" y="5029200"/>
            <a:ext cx="3932237" cy="1371600"/>
          </a:xfrm>
        </p:spPr>
        <p:txBody>
          <a:bodyPr rtlCol="0"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 descr="직사각형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 descr="직사각형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635240" y="3200400"/>
            <a:ext cx="3932237" cy="1752600"/>
          </a:xfrm>
        </p:spPr>
        <p:txBody>
          <a:bodyPr rtlCol="0" anchor="b">
            <a:normAutofit/>
          </a:bodyPr>
          <a:lstStyle>
            <a:lvl1pPr>
              <a:defRPr sz="3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1" y="0"/>
            <a:ext cx="7008810" cy="6857999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635240" y="5029200"/>
            <a:ext cx="3932237" cy="1374648"/>
          </a:xfrm>
        </p:spPr>
        <p:txBody>
          <a:bodyPr rtlCol="0"/>
          <a:lstStyle>
            <a:lvl1pPr marL="0" indent="0"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빨간색 막대" descr="빨간색 막대"/>
          <p:cNvSpPr/>
          <p:nvPr/>
        </p:nvSpPr>
        <p:spPr>
          <a:xfrm>
            <a:off x="1" y="1"/>
            <a:ext cx="12188824" cy="1524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24000" y="1828799"/>
            <a:ext cx="9144000" cy="4572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dirty="0"/>
              <a:t>마스터 텍스트 스타일 편집</a:t>
            </a:r>
          </a:p>
          <a:p>
            <a:pPr lvl="1" rtl="0"/>
            <a:r>
              <a:rPr lang="ko-KR" altLang="en-US" dirty="0"/>
              <a:t>둘째 수준</a:t>
            </a:r>
          </a:p>
          <a:p>
            <a:pPr lvl="2" rtl="0"/>
            <a:r>
              <a:rPr lang="ko-KR" altLang="en-US" dirty="0"/>
              <a:t>셋째 수준</a:t>
            </a:r>
          </a:p>
          <a:p>
            <a:pPr lvl="3" rtl="0"/>
            <a:r>
              <a:rPr lang="ko-KR" altLang="en-US" dirty="0"/>
              <a:t>넷째 수준</a:t>
            </a:r>
          </a:p>
          <a:p>
            <a:pPr lvl="4" rtl="0"/>
            <a:r>
              <a:rPr lang="ko-KR" altLang="en-US" dirty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066800" y="6481760"/>
            <a:ext cx="78486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9067800" y="6465885"/>
            <a:ext cx="10668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70F7FBF-4D59-4633-8297-AC98AE039738}" type="datetime1">
              <a:rPr lang="ko-KR" altLang="en-US" smtClean="0"/>
              <a:t>2022-05-11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287000" y="6481760"/>
            <a:ext cx="8382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00" indent="-228600" algn="l" defTabSz="914400" rtl="0" eaLnBrk="1" latinLnBrk="1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2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182880" algn="l" defTabSz="914400" rtl="0" eaLnBrk="1" latinLnBrk="1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0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868680" indent="-182563" algn="l" defTabSz="914400" rtl="0" eaLnBrk="1" latinLnBrk="1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051560" indent="-182880" algn="l" defTabSz="914400" rtl="0" eaLnBrk="1" latinLnBrk="1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234440" indent="-182880" algn="l" defTabSz="914400" rtl="0" eaLnBrk="1" latinLnBrk="1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17320" indent="-182880" algn="l" defTabSz="914400" rtl="0" eaLnBrk="1" latinLnBrk="1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00200" indent="-182880" algn="l" defTabSz="914400" rtl="0" eaLnBrk="1" latinLnBrk="1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83080" indent="-182880" algn="l" defTabSz="914400" rtl="0" eaLnBrk="1" latinLnBrk="1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>
              <a:lnSpc>
                <a:spcPct val="100000"/>
              </a:lnSpc>
            </a:pPr>
            <a:r>
              <a:rPr lang="ko-KR" altLang="en-US" sz="4800" dirty="0"/>
              <a:t>데이터 분석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4151784" y="5301208"/>
            <a:ext cx="4098175" cy="685800"/>
          </a:xfrm>
        </p:spPr>
        <p:txBody>
          <a:bodyPr rtlCol="0"/>
          <a:lstStyle/>
          <a:p>
            <a:pPr rtl="0"/>
            <a:r>
              <a:rPr lang="ko-KR" altLang="en-US" dirty="0" err="1"/>
              <a:t>김범준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514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수면 부족이 뇌졸중을 부른다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5376E777-4754-44A4-A799-95328CDD64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99456" y="1608715"/>
            <a:ext cx="7993447" cy="5173558"/>
          </a:xfrm>
        </p:spPr>
      </p:pic>
    </p:spTree>
    <p:extLst>
      <p:ext uri="{BB962C8B-B14F-4D97-AF65-F5344CB8AC3E}">
        <p14:creationId xmlns:p14="http://schemas.microsoft.com/office/powerpoint/2010/main" val="3716844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수면 부족이 뇌졸중을 부른다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F5DDAC76-422F-472D-B351-4FA8C6DB6F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99456" y="1628800"/>
            <a:ext cx="9150358" cy="4988693"/>
          </a:xfrm>
        </p:spPr>
      </p:pic>
    </p:spTree>
    <p:extLst>
      <p:ext uri="{BB962C8B-B14F-4D97-AF65-F5344CB8AC3E}">
        <p14:creationId xmlns:p14="http://schemas.microsoft.com/office/powerpoint/2010/main" val="2342066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수면 부족이 뇌졸중을 부른다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DC6B6B25-3F86-4461-A336-983B744CF4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66800" y="1628800"/>
            <a:ext cx="8856984" cy="4848239"/>
          </a:xfrm>
        </p:spPr>
      </p:pic>
    </p:spTree>
    <p:extLst>
      <p:ext uri="{BB962C8B-B14F-4D97-AF65-F5344CB8AC3E}">
        <p14:creationId xmlns:p14="http://schemas.microsoft.com/office/powerpoint/2010/main" val="2101232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흡연은 심장에 나쁘다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EB2D645-5178-4274-B2BD-CCBF5C0450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432" y="1697028"/>
            <a:ext cx="7581037" cy="505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5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흡연은 심장에 나쁘다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463267D-B722-45A4-994A-90F7A23DEF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281" y="1700808"/>
            <a:ext cx="9641814" cy="486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395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흡연은 심장에 나쁘다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0FFF6F4-7448-4CCA-A78B-DE991B7F6D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472" y="1628800"/>
            <a:ext cx="9267590" cy="5008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859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D44C09-3CFD-4CA0-9DD6-EF78E6F18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1744" y="836712"/>
            <a:ext cx="7772400" cy="3177380"/>
          </a:xfrm>
        </p:spPr>
        <p:txBody>
          <a:bodyPr/>
          <a:lstStyle/>
          <a:p>
            <a:r>
              <a:rPr lang="ko-KR" altLang="en-US" dirty="0"/>
              <a:t> 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195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en-US" altLang="ko-KR" dirty="0"/>
          </a:p>
          <a:p>
            <a:pPr rtl="0"/>
            <a:r>
              <a:rPr lang="ko-KR" altLang="en-US" dirty="0"/>
              <a:t>주제 선정</a:t>
            </a:r>
            <a:endParaRPr lang="en-US" altLang="ko-KR" dirty="0"/>
          </a:p>
          <a:p>
            <a:pPr rtl="0"/>
            <a:endParaRPr lang="en-US" altLang="ko-KR" dirty="0"/>
          </a:p>
          <a:p>
            <a:pPr rtl="0"/>
            <a:r>
              <a:rPr lang="ko-KR" altLang="en-US" dirty="0"/>
              <a:t>분석 내용</a:t>
            </a:r>
            <a:endParaRPr lang="en-US" altLang="ko-KR" dirty="0"/>
          </a:p>
          <a:p>
            <a:pPr rtl="0"/>
            <a:endParaRPr lang="en-US" altLang="ko-KR" dirty="0"/>
          </a:p>
          <a:p>
            <a:pPr rtl="0"/>
            <a:r>
              <a:rPr lang="en-US" altLang="ko-KR" dirty="0"/>
              <a:t>Q&amp;A</a:t>
            </a:r>
          </a:p>
          <a:p>
            <a:pPr rtl="0"/>
            <a:endParaRPr lang="en-US" altLang="ko-KR" dirty="0"/>
          </a:p>
          <a:p>
            <a:pPr rt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296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사용한 데이터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en-US" altLang="ko-KR" dirty="0"/>
          </a:p>
          <a:p>
            <a:r>
              <a:rPr lang="ko-KR" altLang="en-US" i="0" dirty="0">
                <a:effectLst/>
                <a:latin typeface="-apple-system"/>
              </a:rPr>
              <a:t>미국 질병통제예방센터</a:t>
            </a:r>
            <a:r>
              <a:rPr lang="en-US" altLang="ko-KR" i="0" dirty="0">
                <a:effectLst/>
                <a:latin typeface="-apple-system"/>
              </a:rPr>
              <a:t>(CDC) </a:t>
            </a:r>
            <a:r>
              <a:rPr lang="ko-KR" altLang="en-US" i="0" dirty="0">
                <a:effectLst/>
                <a:latin typeface="-apple-system"/>
              </a:rPr>
              <a:t>에서 성인 약 </a:t>
            </a:r>
            <a:r>
              <a:rPr lang="en-US" altLang="ko-KR" i="0" dirty="0">
                <a:effectLst/>
                <a:latin typeface="-apple-system"/>
              </a:rPr>
              <a:t>32</a:t>
            </a:r>
            <a:r>
              <a:rPr lang="ko-KR" altLang="en-US" i="0" dirty="0">
                <a:effectLst/>
                <a:latin typeface="-apple-system"/>
              </a:rPr>
              <a:t>만명을 대상으로 </a:t>
            </a:r>
            <a:endParaRPr lang="en-US" altLang="ko-KR" i="0" dirty="0">
              <a:effectLst/>
              <a:latin typeface="-apple-system"/>
            </a:endParaRPr>
          </a:p>
          <a:p>
            <a:pPr marL="0" indent="0">
              <a:buNone/>
            </a:pPr>
            <a:r>
              <a:rPr lang="en-US" altLang="ko-KR" i="0" dirty="0">
                <a:effectLst/>
                <a:latin typeface="-apple-system"/>
              </a:rPr>
              <a:t>   </a:t>
            </a:r>
            <a:r>
              <a:rPr lang="ko-KR" altLang="en-US" i="0" dirty="0">
                <a:effectLst/>
                <a:latin typeface="-apple-system"/>
              </a:rPr>
              <a:t>건강상태를 설문조사한 데이터</a:t>
            </a:r>
            <a:endParaRPr lang="en-US" altLang="ko-KR" i="0" dirty="0">
              <a:effectLst/>
              <a:latin typeface="-apple-system"/>
            </a:endParaRPr>
          </a:p>
          <a:p>
            <a:endParaRPr lang="ko-KR" altLang="en-US" b="1" i="0" dirty="0">
              <a:effectLst/>
              <a:latin typeface="-apple-system"/>
            </a:endParaRPr>
          </a:p>
          <a:p>
            <a:pPr rtl="0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ADBEAE5-7381-4148-ABAD-8E9E229519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3501008"/>
            <a:ext cx="9046418" cy="277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332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데이터 분석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endParaRPr lang="ko-KR" altLang="en-US" b="1" i="0" dirty="0">
              <a:effectLst/>
              <a:latin typeface="-apple-system"/>
            </a:endParaRPr>
          </a:p>
          <a:p>
            <a:pPr rtl="0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FB441B3-45D7-4975-B30D-4429CC1A72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3632" y="1609027"/>
            <a:ext cx="5688632" cy="5226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431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데이터 분석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endParaRPr lang="ko-KR" altLang="en-US" b="1" i="0" dirty="0">
              <a:effectLst/>
              <a:latin typeface="-apple-system"/>
            </a:endParaRPr>
          </a:p>
          <a:p>
            <a:pPr rtl="0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809AEE-7684-405D-8B5C-CAC483C9E8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456" y="1634077"/>
            <a:ext cx="6912768" cy="4961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038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데이터 분석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en-US" altLang="ko-KR" dirty="0"/>
          </a:p>
          <a:p>
            <a:pPr marL="0" indent="0">
              <a:buNone/>
            </a:pPr>
            <a:endParaRPr lang="ko-KR" altLang="en-US" b="1" i="0" dirty="0">
              <a:effectLst/>
              <a:latin typeface="-apple-system"/>
            </a:endParaRPr>
          </a:p>
          <a:p>
            <a:pPr rtl="0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D6E51E4-D18A-4006-AD3E-21870E07B4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717" y="1709386"/>
            <a:ext cx="7524328" cy="5032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994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데이터 분석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en-US" altLang="ko-KR" dirty="0"/>
          </a:p>
          <a:p>
            <a:pPr marL="0" indent="0">
              <a:buNone/>
            </a:pPr>
            <a:endParaRPr lang="ko-KR" altLang="en-US" b="1" i="0" dirty="0">
              <a:effectLst/>
              <a:latin typeface="-apple-system"/>
            </a:endParaRPr>
          </a:p>
          <a:p>
            <a:pPr rtl="0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49F9560-87EC-47B9-9B76-F64748E0CC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658" y="1974014"/>
            <a:ext cx="7349821" cy="4421844"/>
          </a:xfrm>
          <a:prstGeom prst="rect">
            <a:avLst/>
          </a:prstGeom>
        </p:spPr>
      </p:pic>
      <p:pic>
        <p:nvPicPr>
          <p:cNvPr id="7" name="내용 개체 틀 8">
            <a:extLst>
              <a:ext uri="{FF2B5EF4-FFF2-40B4-BE49-F238E27FC236}">
                <a16:creationId xmlns:a16="http://schemas.microsoft.com/office/drawing/2014/main" id="{979E3519-16F9-4317-B0B7-2CFB3DF0A6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7479" y="1818915"/>
            <a:ext cx="4047153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11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수면 부족이 뇌졸중을 부른다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8AED91AF-A1EA-480D-AB1C-6208C2082F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99456" y="1628800"/>
            <a:ext cx="6278218" cy="4800207"/>
          </a:xfrm>
        </p:spPr>
      </p:pic>
    </p:spTree>
    <p:extLst>
      <p:ext uri="{BB962C8B-B14F-4D97-AF65-F5344CB8AC3E}">
        <p14:creationId xmlns:p14="http://schemas.microsoft.com/office/powerpoint/2010/main" val="1928620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수면 부족이 뇌졸중을 부른다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03A1ECB-C31D-4A2C-BC2A-CD36995D77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456" y="1772816"/>
            <a:ext cx="8779570" cy="444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590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의료 디자인 16 x 9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530144_TF02901024_TF02901024.potx" id="{7B30A308-FCFD-4087-8229-9B01E7320A4F}" vid="{32FD0002-1457-4AD7-BAFB-CFBDD86EFF56}"/>
    </a:ext>
  </a:extLst>
</a:theme>
</file>

<file path=ppt/theme/theme2.xml><?xml version="1.0" encoding="utf-8"?>
<a:theme xmlns:a="http://schemas.openxmlformats.org/drawingml/2006/main" name="Office 테마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의료 디자인 프레젠테이션(와이드스크린)</Template>
  <TotalTime>316</TotalTime>
  <Words>89</Words>
  <Application>Microsoft Office PowerPoint</Application>
  <PresentationFormat>와이드스크린</PresentationFormat>
  <Paragraphs>43</Paragraphs>
  <Slides>16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-apple-system</vt:lpstr>
      <vt:lpstr>맑은 고딕</vt:lpstr>
      <vt:lpstr>Arial</vt:lpstr>
      <vt:lpstr>의료 디자인 16 x 9</vt:lpstr>
      <vt:lpstr>데이터 분석 </vt:lpstr>
      <vt:lpstr>목차</vt:lpstr>
      <vt:lpstr>사용한 데이터</vt:lpstr>
      <vt:lpstr>데이터 분석</vt:lpstr>
      <vt:lpstr>데이터 분석</vt:lpstr>
      <vt:lpstr>데이터 분석</vt:lpstr>
      <vt:lpstr>데이터 분석</vt:lpstr>
      <vt:lpstr>수면 부족이 뇌졸중을 부른다.</vt:lpstr>
      <vt:lpstr>수면 부족이 뇌졸중을 부른다.</vt:lpstr>
      <vt:lpstr>수면 부족이 뇌졸중을 부른다.</vt:lpstr>
      <vt:lpstr>수면 부족이 뇌졸중을 부른다.</vt:lpstr>
      <vt:lpstr>수면 부족이 뇌졸중을 부른다.</vt:lpstr>
      <vt:lpstr>흡연은 심장에 나쁘다</vt:lpstr>
      <vt:lpstr>흡연은 심장에 나쁘다</vt:lpstr>
      <vt:lpstr>흡연은 심장에 나쁘다</vt:lpstr>
      <vt:lpstr> 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빅데이터 분석 </dc:title>
  <dc:creator>wjyoo@kosta.or.kr</dc:creator>
  <cp:lastModifiedBy>김 범준</cp:lastModifiedBy>
  <cp:revision>3</cp:revision>
  <cp:lastPrinted>2017-01-22T03:11:12Z</cp:lastPrinted>
  <dcterms:created xsi:type="dcterms:W3CDTF">2022-05-10T09:48:48Z</dcterms:created>
  <dcterms:modified xsi:type="dcterms:W3CDTF">2022-05-10T18:18:55Z</dcterms:modified>
</cp:coreProperties>
</file>