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7DE85-0ACB-7450-0E00-B4CDAC7D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96EC2-9003-6FC5-00BB-9230DCFF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F50B-5F61-D347-F192-C743519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A71E5-EA03-EEDF-32D4-A04C2CD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4FB29-4FB4-D023-41FA-2A96D952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9F53-F270-B114-0711-7A5DC3F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6CB6F-51EC-7FD6-5521-02A8B683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7BD6-DC3F-AC6B-FD17-576A6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A9008-4701-18CE-6E8D-96E694C1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9B3B-3287-82CF-8388-7973A1C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E1E61-DC07-042E-CD57-FAA8E977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8F2C-6C6F-628E-C7FD-FD9606C7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2F7BA-73E0-D049-0D4D-6E21FF6E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FB8A-D27E-DE62-05AE-C56B70C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6B828-E052-F1C1-ED2C-E0328B5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39A8C-9D87-F96D-7718-A49BA78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A56F-7868-F947-54A8-22C88818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EDB66-D275-397F-1276-17CE6A22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75C5-597F-56A4-1001-6F584F21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37816-2A9E-6F2A-FA86-14074E1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39F0-75FA-29DC-1893-A40460ED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324F-08A6-B9DE-5C94-D322BEFA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27AF8-687D-80D9-5ADA-82F221A2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97C04-D5E3-4BDC-9BC1-6A1F664C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3CBD-5303-0191-8E51-78EF2C7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A5864-9424-6E04-0E94-55ABDB2B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A6D5B-D490-5EAD-7005-1CE4BEC71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621A7-08D9-07B5-D3E0-BFF709AD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E52C7-44F1-B181-5E38-A9AB46D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D3789-38D5-B110-8D05-2566576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1BB-8024-4757-56B0-E18E7752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8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31087-0F59-F591-C71D-DE04AB9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4E00E-65B1-61D0-5792-57388F73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A45F9-E211-8B02-F632-545AAFE0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F001EA-7D8F-D2C4-A18D-8F81D7811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8A3B7F-B9AD-448D-44DD-3EB86B81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6BC99-DCD3-6ACF-AD65-97BC37B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D789C-99F9-8638-C2B4-053738CD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6EFA-E2EE-DFAE-9A04-24F9902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CCCF-D909-5F1C-B7A3-B7BBB580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E4CC2-5E80-90B6-30AB-5D0E852E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2E22B-F66B-6D0E-2A17-FBEC7056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C151B-2DB9-6CAA-3D86-8BDEFAED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B75FE-4EF7-73FE-B229-BFACC2C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DFDA9-8542-89D4-133F-6A6792AD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81E43-C637-CFBE-143A-0F09D47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4518-EA38-2381-F0F6-6A250FEC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ABDAC-95A0-442E-7600-0538C8E8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D3C74-5A62-BEDD-2BE4-942C0F3D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B832E-DF7D-024D-83E1-4DD2853D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ADAE4-44CB-9965-732D-9812A77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95FA4-25E2-DB06-D9D2-A82B65F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5E2B6-07D4-8B93-87E8-34C1038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1E78B-F7B0-2414-23E9-77980149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617D0-FF98-7C78-AB50-489A50D3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C01FE-9C7B-D61F-76FD-9AD9CF98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396-760D-3D27-2A79-35799D99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47898-5ED5-C14B-8F39-1A693B02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2A3BB-31AB-39C5-FAD7-D0CAF1BD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918B7-7716-72F3-13C9-20EC4C2C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C71F3-C4AB-2F9B-E020-BC7E5165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A4A3-2ED4-CDA1-B10D-B0E9C1573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2A1A1-B190-4CD4-E5F4-0F4F2C3A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AFB5D56-AD59-63AE-F167-6C60EABB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7" y="786478"/>
            <a:ext cx="9867545" cy="52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3022D5-EA64-5FD0-CDF4-3F8B7DA88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진행 방향</a:t>
            </a:r>
          </a:p>
        </p:txBody>
      </p:sp>
    </p:spTree>
    <p:extLst>
      <p:ext uri="{BB962C8B-B14F-4D97-AF65-F5344CB8AC3E}">
        <p14:creationId xmlns:p14="http://schemas.microsoft.com/office/powerpoint/2010/main" val="8906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롯데온과 신세계 SSG의 실패에서 배우는 e-커머스">
            <a:extLst>
              <a:ext uri="{FF2B5EF4-FFF2-40B4-BE49-F238E27FC236}">
                <a16:creationId xmlns:a16="http://schemas.microsoft.com/office/drawing/2014/main" id="{AF5DFE92-A424-C355-4564-9B334149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63" y="2596853"/>
            <a:ext cx="6706474" cy="3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094639-4671-C932-DA78-37A78357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E-</a:t>
            </a:r>
            <a:r>
              <a:rPr lang="ko-KR" altLang="en-US" dirty="0"/>
              <a:t>커머스 플랫폼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8E98D-BFE0-C030-FF52-1276B56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r>
              <a:rPr lang="ko-KR" altLang="en-US" dirty="0"/>
              <a:t>쇼핑몰을 주제로 생각 중이고 자세한 주제는 회의를 통해서 정할 생각입니다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52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D61F-1612-EF61-6F70-0D6D56F5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Front? Back?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7B26-227A-CC72-5006-474E92A4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팀원분들의 개발 요구사항을 최대한 맞춰드릴 생각입니다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최대한 즐기면서 프로젝트하고 싶어요 재미있게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0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4CD82-FC8D-C34D-3C92-90AF941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깊게 공부해보고 싶은 스택은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F12A6-5C28-CB10-F293-C1D31C3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dirty="0" err="1">
                <a:solidFill>
                  <a:srgbClr val="343A40"/>
                </a:solidFill>
                <a:effectLst/>
                <a:latin typeface="Pretendard"/>
              </a:rPr>
              <a:t>리액트</a:t>
            </a:r>
            <a:endParaRPr lang="ko-KR" altLang="en-US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Pretendard"/>
              </a:rPr>
              <a:t>노드</a:t>
            </a:r>
          </a:p>
          <a:p>
            <a:pPr algn="l"/>
            <a:r>
              <a:rPr lang="ko-KR" altLang="en-US" b="0" i="0" dirty="0" err="1">
                <a:solidFill>
                  <a:srgbClr val="343A40"/>
                </a:solidFill>
                <a:effectLst/>
                <a:latin typeface="Pretendard"/>
              </a:rPr>
              <a:t>리덕스</a:t>
            </a:r>
            <a:endParaRPr lang="ko-KR" altLang="en-US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en-US" altLang="ko-KR" b="0" i="0" dirty="0">
                <a:solidFill>
                  <a:srgbClr val="343A40"/>
                </a:solidFill>
                <a:effectLst/>
                <a:latin typeface="Pretendard"/>
              </a:rPr>
              <a:t>Express JS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29174BFC-8139-2CF2-C93D-B9C186C9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4627" y="1690689"/>
            <a:ext cx="959787" cy="8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위키백과, 우리 모두의 백과사전">
            <a:extLst>
              <a:ext uri="{FF2B5EF4-FFF2-40B4-BE49-F238E27FC236}">
                <a16:creationId xmlns:a16="http://schemas.microsoft.com/office/drawing/2014/main" id="{8F2F0F54-F74F-1519-EF52-F7B406D1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09" y="1690688"/>
            <a:ext cx="1488145" cy="9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에 Redux 적용하기(1). 리덕스(Redux)란? | by Jo Seung Hyun | Medium">
            <a:extLst>
              <a:ext uri="{FF2B5EF4-FFF2-40B4-BE49-F238E27FC236}">
                <a16:creationId xmlns:a16="http://schemas.microsoft.com/office/drawing/2014/main" id="{5682FF4F-88AE-B06D-494D-F7A33092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12" y="1711759"/>
            <a:ext cx="2304045" cy="81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] Express????">
            <a:extLst>
              <a:ext uri="{FF2B5EF4-FFF2-40B4-BE49-F238E27FC236}">
                <a16:creationId xmlns:a16="http://schemas.microsoft.com/office/drawing/2014/main" id="{55485262-8061-4F8B-A9FC-923471DB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64" y="2845296"/>
            <a:ext cx="2467554" cy="10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0AA1-F3A7-5360-FE3B-7D86771C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DA6A-84AF-B9AF-71A6-9F13EF95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브레인스토밍을 통해 상세 주제 선정 및 개발 환경 세팅 </a:t>
            </a:r>
            <a:r>
              <a:rPr lang="en-US" altLang="ko-KR" dirty="0"/>
              <a:t>(7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설계 문서 작성 및 역할 분담 </a:t>
            </a:r>
            <a:r>
              <a:rPr lang="en-US" altLang="ko-KR" dirty="0"/>
              <a:t>(5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개발착수 </a:t>
            </a:r>
            <a:r>
              <a:rPr lang="en-US" altLang="ko-KR" dirty="0"/>
              <a:t>(~?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일주일에 한번씩 주기적으로 회의를 통해서 각자 개발 진행 상황 공유 </a:t>
            </a:r>
            <a:r>
              <a:rPr lang="en-US" altLang="ko-KR" dirty="0"/>
              <a:t>(*</a:t>
            </a:r>
            <a:r>
              <a:rPr lang="ko-KR" altLang="en-US" dirty="0"/>
              <a:t>중요</a:t>
            </a:r>
            <a:r>
              <a:rPr lang="en-US" altLang="ko-KR" dirty="0"/>
              <a:t>*)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5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1A4A2-AB0E-910E-8B66-91AE914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99"/>
            <a:ext cx="10515600" cy="4406886"/>
          </a:xfrm>
        </p:spPr>
        <p:txBody>
          <a:bodyPr/>
          <a:lstStyle/>
          <a:p>
            <a:r>
              <a:rPr lang="ko-KR" altLang="en-US" dirty="0"/>
              <a:t>회의는 주로 카페에서 대면으로 진행할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필요한 스택은 회의를 통해서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74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F20A-F04A-60CD-DCB9-41FF88E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153" y="2084511"/>
            <a:ext cx="10351747" cy="2688978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새로운 시작</a:t>
            </a:r>
          </a:p>
        </p:txBody>
      </p:sp>
    </p:spTree>
    <p:extLst>
      <p:ext uri="{BB962C8B-B14F-4D97-AF65-F5344CB8AC3E}">
        <p14:creationId xmlns:p14="http://schemas.microsoft.com/office/powerpoint/2010/main" val="301172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103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Pretendard</vt:lpstr>
      <vt:lpstr>맑은 고딕</vt:lpstr>
      <vt:lpstr>Arial</vt:lpstr>
      <vt:lpstr>Office 테마</vt:lpstr>
      <vt:lpstr>프로젝트 진행 방향</vt:lpstr>
      <vt:lpstr>E-커머스 플랫폼 개발</vt:lpstr>
      <vt:lpstr>Front? Back? </vt:lpstr>
      <vt:lpstr>함께 깊게 공부해보고 싶은 스택은</vt:lpstr>
      <vt:lpstr>일정관리</vt:lpstr>
      <vt:lpstr>PowerPoint 프레젠테이션</vt:lpstr>
      <vt:lpstr>새로운 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진행 방향</dc:title>
  <dc:creator>김 범준</dc:creator>
  <cp:lastModifiedBy>김 범준</cp:lastModifiedBy>
  <cp:revision>11</cp:revision>
  <dcterms:created xsi:type="dcterms:W3CDTF">2022-06-12T05:11:57Z</dcterms:created>
  <dcterms:modified xsi:type="dcterms:W3CDTF">2022-06-13T19:06:03Z</dcterms:modified>
</cp:coreProperties>
</file>