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Relationship Id="rId11" Type="http://schemas.openxmlformats.org/officeDocument/2006/relationships/image" Target="../media/image136.png"/><Relationship Id="rId12" Type="http://schemas.openxmlformats.org/officeDocument/2006/relationships/image" Target="../media/image137.png"/><Relationship Id="rId13" Type="http://schemas.openxmlformats.org/officeDocument/2006/relationships/image" Target="../media/image138.png"/><Relationship Id="rId14" Type="http://schemas.openxmlformats.org/officeDocument/2006/relationships/image" Target="../media/image139.png"/><Relationship Id="rId15" Type="http://schemas.openxmlformats.org/officeDocument/2006/relationships/image" Target="../media/image140.png"/><Relationship Id="rId16" Type="http://schemas.openxmlformats.org/officeDocument/2006/relationships/image" Target="../media/image141.png"/><Relationship Id="rId17" Type="http://schemas.openxmlformats.org/officeDocument/2006/relationships/image" Target="../media/image142.png"/><Relationship Id="rId18" Type="http://schemas.openxmlformats.org/officeDocument/2006/relationships/image" Target="../media/image143.png"/><Relationship Id="rId19" Type="http://schemas.openxmlformats.org/officeDocument/2006/relationships/image" Target="../media/image144.png"/><Relationship Id="rId20" Type="http://schemas.openxmlformats.org/officeDocument/2006/relationships/image" Target="../media/image145.png"/><Relationship Id="rId21" Type="http://schemas.openxmlformats.org/officeDocument/2006/relationships/image" Target="../media/image146.png"/><Relationship Id="rId22" Type="http://schemas.openxmlformats.org/officeDocument/2006/relationships/image" Target="../media/image147.png"/><Relationship Id="rId23" Type="http://schemas.openxmlformats.org/officeDocument/2006/relationships/image" Target="../media/image148.png"/><Relationship Id="rId24" Type="http://schemas.openxmlformats.org/officeDocument/2006/relationships/image" Target="../media/image149.png"/><Relationship Id="rId25" Type="http://schemas.openxmlformats.org/officeDocument/2006/relationships/image" Target="../media/image150.png"/><Relationship Id="rId26" Type="http://schemas.openxmlformats.org/officeDocument/2006/relationships/image" Target="../media/image151.png"/><Relationship Id="rId27" Type="http://schemas.openxmlformats.org/officeDocument/2006/relationships/image" Target="../media/image152.png"/><Relationship Id="rId28" Type="http://schemas.openxmlformats.org/officeDocument/2006/relationships/image" Target="../media/image153.png"/><Relationship Id="rId29" Type="http://schemas.openxmlformats.org/officeDocument/2006/relationships/image" Target="../media/image154.png"/><Relationship Id="rId30" Type="http://schemas.openxmlformats.org/officeDocument/2006/relationships/image" Target="../media/image155.png"/><Relationship Id="rId31" Type="http://schemas.openxmlformats.org/officeDocument/2006/relationships/image" Target="../media/image15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Relationship Id="rId6" Type="http://schemas.openxmlformats.org/officeDocument/2006/relationships/image" Target="../media/image161.png"/><Relationship Id="rId7" Type="http://schemas.openxmlformats.org/officeDocument/2006/relationships/image" Target="../media/image162.png"/><Relationship Id="rId8" Type="http://schemas.openxmlformats.org/officeDocument/2006/relationships/image" Target="../media/image163.png"/><Relationship Id="rId9" Type="http://schemas.openxmlformats.org/officeDocument/2006/relationships/image" Target="../media/image164.png"/><Relationship Id="rId10" Type="http://schemas.openxmlformats.org/officeDocument/2006/relationships/image" Target="../media/image165.png"/><Relationship Id="rId11" Type="http://schemas.openxmlformats.org/officeDocument/2006/relationships/image" Target="../media/image166.png"/><Relationship Id="rId12" Type="http://schemas.openxmlformats.org/officeDocument/2006/relationships/image" Target="../media/image167.png"/><Relationship Id="rId13" Type="http://schemas.openxmlformats.org/officeDocument/2006/relationships/image" Target="../media/image168.png"/><Relationship Id="rId14" Type="http://schemas.openxmlformats.org/officeDocument/2006/relationships/image" Target="../media/image169.png"/><Relationship Id="rId15" Type="http://schemas.openxmlformats.org/officeDocument/2006/relationships/image" Target="../media/image170.png"/><Relationship Id="rId16" Type="http://schemas.openxmlformats.org/officeDocument/2006/relationships/image" Target="../media/image171.png"/><Relationship Id="rId17" Type="http://schemas.openxmlformats.org/officeDocument/2006/relationships/image" Target="../media/image172.png"/><Relationship Id="rId18" Type="http://schemas.openxmlformats.org/officeDocument/2006/relationships/image" Target="../media/image173.png"/><Relationship Id="rId19" Type="http://schemas.openxmlformats.org/officeDocument/2006/relationships/image" Target="../media/image174.png"/><Relationship Id="rId20" Type="http://schemas.openxmlformats.org/officeDocument/2006/relationships/image" Target="../media/image175.png"/><Relationship Id="rId21" Type="http://schemas.openxmlformats.org/officeDocument/2006/relationships/image" Target="../media/image176.png"/><Relationship Id="rId22" Type="http://schemas.openxmlformats.org/officeDocument/2006/relationships/image" Target="../media/image177.png"/><Relationship Id="rId23" Type="http://schemas.openxmlformats.org/officeDocument/2006/relationships/image" Target="../media/image178.png"/><Relationship Id="rId24" Type="http://schemas.openxmlformats.org/officeDocument/2006/relationships/image" Target="../media/image179.png"/><Relationship Id="rId25" Type="http://schemas.openxmlformats.org/officeDocument/2006/relationships/image" Target="../media/image180.png"/><Relationship Id="rId26" Type="http://schemas.openxmlformats.org/officeDocument/2006/relationships/image" Target="../media/image181.png"/><Relationship Id="rId27" Type="http://schemas.openxmlformats.org/officeDocument/2006/relationships/image" Target="../media/image182.png"/><Relationship Id="rId28" Type="http://schemas.openxmlformats.org/officeDocument/2006/relationships/image" Target="../media/image183.png"/><Relationship Id="rId29" Type="http://schemas.openxmlformats.org/officeDocument/2006/relationships/image" Target="../media/image184.png"/><Relationship Id="rId30" Type="http://schemas.openxmlformats.org/officeDocument/2006/relationships/image" Target="../media/image185.png"/><Relationship Id="rId31" Type="http://schemas.openxmlformats.org/officeDocument/2006/relationships/image" Target="../media/image186.png"/><Relationship Id="rId32" Type="http://schemas.openxmlformats.org/officeDocument/2006/relationships/image" Target="../media/image187.png"/><Relationship Id="rId33" Type="http://schemas.openxmlformats.org/officeDocument/2006/relationships/image" Target="../media/image188.png"/><Relationship Id="rId34" Type="http://schemas.openxmlformats.org/officeDocument/2006/relationships/image" Target="../media/image189.png"/><Relationship Id="rId35" Type="http://schemas.openxmlformats.org/officeDocument/2006/relationships/image" Target="../media/image190.png"/><Relationship Id="rId36" Type="http://schemas.openxmlformats.org/officeDocument/2006/relationships/image" Target="../media/image191.png"/><Relationship Id="rId37" Type="http://schemas.openxmlformats.org/officeDocument/2006/relationships/image" Target="../media/image192.png"/><Relationship Id="rId38" Type="http://schemas.openxmlformats.org/officeDocument/2006/relationships/image" Target="../media/image193.png"/><Relationship Id="rId39" Type="http://schemas.openxmlformats.org/officeDocument/2006/relationships/image" Target="../media/image194.png"/><Relationship Id="rId40" Type="http://schemas.openxmlformats.org/officeDocument/2006/relationships/image" Target="../media/image19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6.png"/><Relationship Id="rId3" Type="http://schemas.openxmlformats.org/officeDocument/2006/relationships/image" Target="../media/image197.png"/><Relationship Id="rId4" Type="http://schemas.openxmlformats.org/officeDocument/2006/relationships/image" Target="../media/image198.png"/><Relationship Id="rId5" Type="http://schemas.openxmlformats.org/officeDocument/2006/relationships/image" Target="../media/image199.png"/><Relationship Id="rId6" Type="http://schemas.openxmlformats.org/officeDocument/2006/relationships/image" Target="../media/image200.png"/><Relationship Id="rId7" Type="http://schemas.openxmlformats.org/officeDocument/2006/relationships/image" Target="../media/image201.png"/><Relationship Id="rId8" Type="http://schemas.openxmlformats.org/officeDocument/2006/relationships/image" Target="../media/image202.png"/><Relationship Id="rId9" Type="http://schemas.openxmlformats.org/officeDocument/2006/relationships/image" Target="../media/image203.png"/><Relationship Id="rId10" Type="http://schemas.openxmlformats.org/officeDocument/2006/relationships/image" Target="../media/image204.png"/><Relationship Id="rId11" Type="http://schemas.openxmlformats.org/officeDocument/2006/relationships/image" Target="../media/image205.png"/><Relationship Id="rId12" Type="http://schemas.openxmlformats.org/officeDocument/2006/relationships/image" Target="../media/image206.png"/><Relationship Id="rId13" Type="http://schemas.openxmlformats.org/officeDocument/2006/relationships/image" Target="../media/image207.png"/><Relationship Id="rId14" Type="http://schemas.openxmlformats.org/officeDocument/2006/relationships/image" Target="../media/image208.png"/><Relationship Id="rId15" Type="http://schemas.openxmlformats.org/officeDocument/2006/relationships/image" Target="../media/image209.png"/><Relationship Id="rId16" Type="http://schemas.openxmlformats.org/officeDocument/2006/relationships/image" Target="../media/image210.png"/><Relationship Id="rId17" Type="http://schemas.openxmlformats.org/officeDocument/2006/relationships/image" Target="../media/image211.png"/><Relationship Id="rId18" Type="http://schemas.openxmlformats.org/officeDocument/2006/relationships/image" Target="../media/image212.png"/><Relationship Id="rId19" Type="http://schemas.openxmlformats.org/officeDocument/2006/relationships/image" Target="../media/image213.png"/><Relationship Id="rId20" Type="http://schemas.openxmlformats.org/officeDocument/2006/relationships/image" Target="../media/image214.png"/><Relationship Id="rId21" Type="http://schemas.openxmlformats.org/officeDocument/2006/relationships/image" Target="../media/image215.png"/><Relationship Id="rId22" Type="http://schemas.openxmlformats.org/officeDocument/2006/relationships/image" Target="../media/image216.png"/><Relationship Id="rId23" Type="http://schemas.openxmlformats.org/officeDocument/2006/relationships/image" Target="../media/image217.png"/><Relationship Id="rId24" Type="http://schemas.openxmlformats.org/officeDocument/2006/relationships/image" Target="../media/image218.png"/><Relationship Id="rId25" Type="http://schemas.openxmlformats.org/officeDocument/2006/relationships/image" Target="../media/image219.png"/><Relationship Id="rId26" Type="http://schemas.openxmlformats.org/officeDocument/2006/relationships/image" Target="../media/image220.png"/><Relationship Id="rId27" Type="http://schemas.openxmlformats.org/officeDocument/2006/relationships/image" Target="../media/image221.png"/><Relationship Id="rId28" Type="http://schemas.openxmlformats.org/officeDocument/2006/relationships/image" Target="../media/image222.png"/><Relationship Id="rId29" Type="http://schemas.openxmlformats.org/officeDocument/2006/relationships/image" Target="../media/image223.png"/><Relationship Id="rId30" Type="http://schemas.openxmlformats.org/officeDocument/2006/relationships/image" Target="../media/image224.png"/><Relationship Id="rId31" Type="http://schemas.openxmlformats.org/officeDocument/2006/relationships/image" Target="../media/image225.png"/><Relationship Id="rId32" Type="http://schemas.openxmlformats.org/officeDocument/2006/relationships/image" Target="../media/image226.png"/><Relationship Id="rId33" Type="http://schemas.openxmlformats.org/officeDocument/2006/relationships/image" Target="../media/image227.png"/><Relationship Id="rId34" Type="http://schemas.openxmlformats.org/officeDocument/2006/relationships/image" Target="../media/image228.png"/><Relationship Id="rId35" Type="http://schemas.openxmlformats.org/officeDocument/2006/relationships/image" Target="../media/image229.png"/><Relationship Id="rId36" Type="http://schemas.openxmlformats.org/officeDocument/2006/relationships/image" Target="../media/image230.png"/><Relationship Id="rId37" Type="http://schemas.openxmlformats.org/officeDocument/2006/relationships/image" Target="../media/image231.png"/><Relationship Id="rId38" Type="http://schemas.openxmlformats.org/officeDocument/2006/relationships/image" Target="../media/image232.png"/><Relationship Id="rId39" Type="http://schemas.openxmlformats.org/officeDocument/2006/relationships/image" Target="../media/image233.png"/><Relationship Id="rId40" Type="http://schemas.openxmlformats.org/officeDocument/2006/relationships/image" Target="../media/image234.png"/><Relationship Id="rId41" Type="http://schemas.openxmlformats.org/officeDocument/2006/relationships/image" Target="../media/image235.png"/><Relationship Id="rId42" Type="http://schemas.openxmlformats.org/officeDocument/2006/relationships/image" Target="../media/image236.png"/><Relationship Id="rId43" Type="http://schemas.openxmlformats.org/officeDocument/2006/relationships/image" Target="../media/image237.png"/><Relationship Id="rId44" Type="http://schemas.openxmlformats.org/officeDocument/2006/relationships/image" Target="../media/image238.png"/><Relationship Id="rId45" Type="http://schemas.openxmlformats.org/officeDocument/2006/relationships/image" Target="../media/image239.png"/><Relationship Id="rId46" Type="http://schemas.openxmlformats.org/officeDocument/2006/relationships/image" Target="../media/image240.png"/><Relationship Id="rId47" Type="http://schemas.openxmlformats.org/officeDocument/2006/relationships/image" Target="../media/image241.png"/><Relationship Id="rId48" Type="http://schemas.openxmlformats.org/officeDocument/2006/relationships/image" Target="../media/image242.png"/><Relationship Id="rId49" Type="http://schemas.openxmlformats.org/officeDocument/2006/relationships/image" Target="../media/image243.png"/><Relationship Id="rId50" Type="http://schemas.openxmlformats.org/officeDocument/2006/relationships/image" Target="../media/image244.png"/><Relationship Id="rId51" Type="http://schemas.openxmlformats.org/officeDocument/2006/relationships/image" Target="../media/image245.png"/><Relationship Id="rId52" Type="http://schemas.openxmlformats.org/officeDocument/2006/relationships/image" Target="../media/image246.png"/><Relationship Id="rId53" Type="http://schemas.openxmlformats.org/officeDocument/2006/relationships/image" Target="../media/image247.png"/><Relationship Id="rId54" Type="http://schemas.openxmlformats.org/officeDocument/2006/relationships/image" Target="../media/image24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9.png"/><Relationship Id="rId3" Type="http://schemas.openxmlformats.org/officeDocument/2006/relationships/image" Target="../media/image250.png"/><Relationship Id="rId4" Type="http://schemas.openxmlformats.org/officeDocument/2006/relationships/image" Target="../media/image251.png"/><Relationship Id="rId5" Type="http://schemas.openxmlformats.org/officeDocument/2006/relationships/image" Target="../media/image252.png"/><Relationship Id="rId6" Type="http://schemas.openxmlformats.org/officeDocument/2006/relationships/image" Target="../media/image253.png"/><Relationship Id="rId7" Type="http://schemas.openxmlformats.org/officeDocument/2006/relationships/image" Target="../media/image25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image" Target="../media/image259.png"/><Relationship Id="rId7" Type="http://schemas.openxmlformats.org/officeDocument/2006/relationships/image" Target="../media/image260.png"/><Relationship Id="rId8" Type="http://schemas.openxmlformats.org/officeDocument/2006/relationships/image" Target="../media/image261.png"/><Relationship Id="rId9" Type="http://schemas.openxmlformats.org/officeDocument/2006/relationships/image" Target="../media/image262.png"/><Relationship Id="rId10" Type="http://schemas.openxmlformats.org/officeDocument/2006/relationships/image" Target="../media/image263.png"/><Relationship Id="rId11" Type="http://schemas.openxmlformats.org/officeDocument/2006/relationships/image" Target="../media/image264.png"/><Relationship Id="rId12" Type="http://schemas.openxmlformats.org/officeDocument/2006/relationships/image" Target="../media/image265.png"/><Relationship Id="rId13" Type="http://schemas.openxmlformats.org/officeDocument/2006/relationships/image" Target="../media/image266.png"/><Relationship Id="rId14" Type="http://schemas.openxmlformats.org/officeDocument/2006/relationships/image" Target="../media/image267.png"/><Relationship Id="rId15" Type="http://schemas.openxmlformats.org/officeDocument/2006/relationships/image" Target="../media/image268.png"/><Relationship Id="rId16" Type="http://schemas.openxmlformats.org/officeDocument/2006/relationships/image" Target="../media/image269.png"/><Relationship Id="rId17" Type="http://schemas.openxmlformats.org/officeDocument/2006/relationships/image" Target="../media/image270.png"/><Relationship Id="rId18" Type="http://schemas.openxmlformats.org/officeDocument/2006/relationships/image" Target="../media/image271.png"/><Relationship Id="rId19" Type="http://schemas.openxmlformats.org/officeDocument/2006/relationships/image" Target="../media/image272.png"/><Relationship Id="rId20" Type="http://schemas.openxmlformats.org/officeDocument/2006/relationships/image" Target="../media/image273.png"/><Relationship Id="rId21" Type="http://schemas.openxmlformats.org/officeDocument/2006/relationships/image" Target="../media/image274.png"/><Relationship Id="rId22" Type="http://schemas.openxmlformats.org/officeDocument/2006/relationships/image" Target="../media/image275.png"/><Relationship Id="rId23" Type="http://schemas.openxmlformats.org/officeDocument/2006/relationships/image" Target="../media/image276.png"/><Relationship Id="rId24" Type="http://schemas.openxmlformats.org/officeDocument/2006/relationships/image" Target="../media/image277.png"/><Relationship Id="rId25" Type="http://schemas.openxmlformats.org/officeDocument/2006/relationships/image" Target="../media/image27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9.png"/><Relationship Id="rId3" Type="http://schemas.openxmlformats.org/officeDocument/2006/relationships/image" Target="../media/image280.png"/><Relationship Id="rId4" Type="http://schemas.openxmlformats.org/officeDocument/2006/relationships/image" Target="../media/image281.png"/><Relationship Id="rId5" Type="http://schemas.openxmlformats.org/officeDocument/2006/relationships/image" Target="../media/image282.png"/><Relationship Id="rId6" Type="http://schemas.openxmlformats.org/officeDocument/2006/relationships/image" Target="../media/image283.png"/><Relationship Id="rId7" Type="http://schemas.openxmlformats.org/officeDocument/2006/relationships/image" Target="../media/image28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image" Target="../media/image64.png"/><Relationship Id="rId15" Type="http://schemas.openxmlformats.org/officeDocument/2006/relationships/image" Target="../media/image6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Relationship Id="rId15" Type="http://schemas.openxmlformats.org/officeDocument/2006/relationships/image" Target="../media/image84.png"/><Relationship Id="rId16" Type="http://schemas.openxmlformats.org/officeDocument/2006/relationships/image" Target="../media/image85.png"/><Relationship Id="rId17" Type="http://schemas.openxmlformats.org/officeDocument/2006/relationships/image" Target="../media/image86.png"/><Relationship Id="rId18" Type="http://schemas.openxmlformats.org/officeDocument/2006/relationships/image" Target="../media/image87.png"/><Relationship Id="rId19" Type="http://schemas.openxmlformats.org/officeDocument/2006/relationships/image" Target="../media/image88.png"/><Relationship Id="rId20" Type="http://schemas.openxmlformats.org/officeDocument/2006/relationships/image" Target="../media/image89.png"/><Relationship Id="rId21" Type="http://schemas.openxmlformats.org/officeDocument/2006/relationships/image" Target="../media/image90.png"/><Relationship Id="rId22" Type="http://schemas.openxmlformats.org/officeDocument/2006/relationships/image" Target="../media/image91.png"/><Relationship Id="rId23" Type="http://schemas.openxmlformats.org/officeDocument/2006/relationships/image" Target="../media/image92.png"/><Relationship Id="rId24" Type="http://schemas.openxmlformats.org/officeDocument/2006/relationships/image" Target="../media/image93.png"/><Relationship Id="rId25" Type="http://schemas.openxmlformats.org/officeDocument/2006/relationships/image" Target="../media/image94.png"/><Relationship Id="rId26" Type="http://schemas.openxmlformats.org/officeDocument/2006/relationships/image" Target="../media/image95.png"/><Relationship Id="rId27" Type="http://schemas.openxmlformats.org/officeDocument/2006/relationships/image" Target="../media/image96.png"/><Relationship Id="rId28" Type="http://schemas.openxmlformats.org/officeDocument/2006/relationships/image" Target="../media/image97.png"/><Relationship Id="rId29" Type="http://schemas.openxmlformats.org/officeDocument/2006/relationships/image" Target="../media/image98.png"/><Relationship Id="rId30" Type="http://schemas.openxmlformats.org/officeDocument/2006/relationships/image" Target="../media/image99.png"/><Relationship Id="rId31" Type="http://schemas.openxmlformats.org/officeDocument/2006/relationships/image" Target="../media/image100.png"/><Relationship Id="rId32" Type="http://schemas.openxmlformats.org/officeDocument/2006/relationships/image" Target="../media/image101.png"/><Relationship Id="rId33" Type="http://schemas.openxmlformats.org/officeDocument/2006/relationships/image" Target="../media/image102.png"/><Relationship Id="rId34" Type="http://schemas.openxmlformats.org/officeDocument/2006/relationships/image" Target="../media/image103.png"/><Relationship Id="rId35" Type="http://schemas.openxmlformats.org/officeDocument/2006/relationships/image" Target="../media/image104.png"/><Relationship Id="rId36" Type="http://schemas.openxmlformats.org/officeDocument/2006/relationships/image" Target="../media/image105.png"/><Relationship Id="rId37" Type="http://schemas.openxmlformats.org/officeDocument/2006/relationships/image" Target="../media/image106.png"/><Relationship Id="rId38" Type="http://schemas.openxmlformats.org/officeDocument/2006/relationships/image" Target="../media/image107.png"/><Relationship Id="rId39" Type="http://schemas.openxmlformats.org/officeDocument/2006/relationships/image" Target="../media/image108.png"/><Relationship Id="rId40" Type="http://schemas.openxmlformats.org/officeDocument/2006/relationships/image" Target="../media/image109.png"/><Relationship Id="rId41" Type="http://schemas.openxmlformats.org/officeDocument/2006/relationships/image" Target="../media/image110.png"/><Relationship Id="rId42" Type="http://schemas.openxmlformats.org/officeDocument/2006/relationships/image" Target="../media/image111.png"/><Relationship Id="rId43" Type="http://schemas.openxmlformats.org/officeDocument/2006/relationships/image" Target="../media/image112.png"/><Relationship Id="rId44" Type="http://schemas.openxmlformats.org/officeDocument/2006/relationships/image" Target="../media/image113.png"/><Relationship Id="rId45" Type="http://schemas.openxmlformats.org/officeDocument/2006/relationships/image" Target="../media/image114.png"/><Relationship Id="rId46" Type="http://schemas.openxmlformats.org/officeDocument/2006/relationships/image" Target="../media/image115.png"/><Relationship Id="rId47" Type="http://schemas.openxmlformats.org/officeDocument/2006/relationships/image" Target="../media/image116.png"/><Relationship Id="rId48" Type="http://schemas.openxmlformats.org/officeDocument/2006/relationships/image" Target="../media/image117.png"/><Relationship Id="rId49" Type="http://schemas.openxmlformats.org/officeDocument/2006/relationships/image" Target="../media/image118.png"/><Relationship Id="rId50" Type="http://schemas.openxmlformats.org/officeDocument/2006/relationships/image" Target="../media/image119.png"/><Relationship Id="rId51" Type="http://schemas.openxmlformats.org/officeDocument/2006/relationships/image" Target="../media/image120.png"/><Relationship Id="rId52" Type="http://schemas.openxmlformats.org/officeDocument/2006/relationships/image" Target="../media/image121.png"/><Relationship Id="rId53" Type="http://schemas.openxmlformats.org/officeDocument/2006/relationships/image" Target="../media/image122.png"/><Relationship Id="rId54" Type="http://schemas.openxmlformats.org/officeDocument/2006/relationships/image" Target="../media/image123.png"/><Relationship Id="rId55" Type="http://schemas.openxmlformats.org/officeDocument/2006/relationships/image" Target="../media/image124.png"/><Relationship Id="rId56" Type="http://schemas.openxmlformats.org/officeDocument/2006/relationships/image" Target="../media/image125.png"/><Relationship Id="rId57" Type="http://schemas.openxmlformats.org/officeDocument/2006/relationships/image" Target="../media/image12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20269" y="3918748"/>
            <a:ext cx="12409671" cy="2487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0418" y="205159"/>
            <a:ext cx="12679268" cy="12525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097" y="2098132"/>
            <a:ext cx="1998945" cy="6272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1437" y="215891"/>
            <a:ext cx="366705" cy="1047244"/>
            <a:chOff x="211437" y="215891"/>
            <a:chExt cx="366705" cy="104724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437" y="215891"/>
              <a:ext cx="366705" cy="10472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79732" y="6908701"/>
            <a:ext cx="3234902" cy="1578537"/>
            <a:chOff x="10179732" y="6908701"/>
            <a:chExt cx="3234902" cy="157853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79732" y="6908701"/>
              <a:ext cx="3234902" cy="157853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97075" y="7164892"/>
            <a:ext cx="1055158" cy="108685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77334" y="5891145"/>
            <a:ext cx="1239700" cy="476112"/>
            <a:chOff x="11177334" y="5891145"/>
            <a:chExt cx="1239700" cy="47611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1177334" y="5891145"/>
              <a:ext cx="1239700" cy="47611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234030" y="5847284"/>
            <a:ext cx="882014" cy="83146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726969" y="4606152"/>
            <a:ext cx="1790444" cy="113861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235545" y="4496917"/>
            <a:ext cx="802304" cy="62703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177334" y="3799003"/>
            <a:ext cx="1239700" cy="476112"/>
            <a:chOff x="11177334" y="3799003"/>
            <a:chExt cx="1239700" cy="47611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1177334" y="3799003"/>
              <a:ext cx="1239700" cy="47611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46879" y="2514012"/>
            <a:ext cx="2160210" cy="111704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725087" y="6890168"/>
            <a:ext cx="3234902" cy="1578537"/>
            <a:chOff x="5725087" y="6890168"/>
            <a:chExt cx="3234902" cy="157853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25087" y="6890168"/>
              <a:ext cx="3234902" cy="157853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42352" y="7146355"/>
            <a:ext cx="1397042" cy="108685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485387" y="7402310"/>
            <a:ext cx="1239700" cy="476112"/>
            <a:chOff x="4485387" y="7402310"/>
            <a:chExt cx="1239700" cy="47611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85387" y="7402310"/>
              <a:ext cx="1239700" cy="476112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688968" y="6784059"/>
            <a:ext cx="932249" cy="76871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336167" y="7010133"/>
            <a:ext cx="688943" cy="77452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959989" y="7402310"/>
            <a:ext cx="1239700" cy="476112"/>
            <a:chOff x="8959989" y="7402310"/>
            <a:chExt cx="1239700" cy="47611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59989" y="7402310"/>
              <a:ext cx="1239700" cy="476112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163570" y="6784059"/>
            <a:ext cx="932249" cy="76871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929076" y="3559638"/>
            <a:ext cx="1268612" cy="1004318"/>
            <a:chOff x="9929076" y="3559638"/>
            <a:chExt cx="1268612" cy="100431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929076" y="3559638"/>
              <a:ext cx="1268612" cy="100431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062409" y="5509352"/>
            <a:ext cx="963867" cy="1296442"/>
            <a:chOff x="10062409" y="5509352"/>
            <a:chExt cx="963867" cy="129644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062409" y="5509352"/>
              <a:ext cx="963867" cy="129644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573048" y="3921523"/>
            <a:ext cx="1260417" cy="283654"/>
            <a:chOff x="11573048" y="3921523"/>
            <a:chExt cx="1260417" cy="28365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5400000">
              <a:off x="11573048" y="3921523"/>
              <a:ext cx="1260417" cy="28365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573048" y="6054876"/>
            <a:ext cx="1260417" cy="283654"/>
            <a:chOff x="11573048" y="6054876"/>
            <a:chExt cx="1260417" cy="28365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11573048" y="6054876"/>
              <a:ext cx="1260417" cy="28365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650303" y="3559638"/>
            <a:ext cx="1268612" cy="1004318"/>
            <a:chOff x="12650303" y="3559638"/>
            <a:chExt cx="1268612" cy="100431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650303" y="3559638"/>
              <a:ext cx="1268612" cy="100431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594045" y="3587619"/>
            <a:ext cx="1381128" cy="976337"/>
            <a:chOff x="12594045" y="3587619"/>
            <a:chExt cx="1381128" cy="97633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594045" y="3587619"/>
              <a:ext cx="1381128" cy="97633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132228" y="5509352"/>
            <a:ext cx="4185875" cy="1182557"/>
            <a:chOff x="13132228" y="5509352"/>
            <a:chExt cx="4185875" cy="1182557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132228" y="5509352"/>
              <a:ext cx="4185875" cy="118255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132228" y="5509352"/>
            <a:ext cx="1321728" cy="1187129"/>
            <a:chOff x="13132228" y="5509352"/>
            <a:chExt cx="1321728" cy="118712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132228" y="5509352"/>
              <a:ext cx="1321728" cy="118712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18092" y="2953010"/>
            <a:ext cx="3078007" cy="1073724"/>
            <a:chOff x="918092" y="2953010"/>
            <a:chExt cx="3078007" cy="1073724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18092" y="2953010"/>
              <a:ext cx="3078007" cy="107372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18092" y="4199944"/>
            <a:ext cx="3704481" cy="1207538"/>
            <a:chOff x="918092" y="4199944"/>
            <a:chExt cx="3704481" cy="1207538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18092" y="4199944"/>
              <a:ext cx="3704481" cy="120753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3209404" y="502254"/>
            <a:ext cx="4963474" cy="598009"/>
            <a:chOff x="13209404" y="502254"/>
            <a:chExt cx="4963474" cy="598009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209404" y="502254"/>
              <a:ext cx="4963474" cy="598009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5769599" y="921904"/>
            <a:ext cx="742313" cy="356716"/>
            <a:chOff x="15769599" y="921904"/>
            <a:chExt cx="742313" cy="356716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769599" y="921904"/>
              <a:ext cx="742313" cy="356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0418" y="205159"/>
            <a:ext cx="12679268" cy="12525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097" y="2098134"/>
            <a:ext cx="2021198" cy="62379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1437" y="215891"/>
            <a:ext cx="366705" cy="1047244"/>
            <a:chOff x="211437" y="215891"/>
            <a:chExt cx="366705" cy="104724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437" y="215891"/>
              <a:ext cx="366705" cy="10472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36875" y="5752638"/>
            <a:ext cx="3234902" cy="1578537"/>
            <a:chOff x="11436875" y="5752638"/>
            <a:chExt cx="3234902" cy="157853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6875" y="5752638"/>
              <a:ext cx="3234902" cy="157853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54218" y="6008829"/>
            <a:ext cx="1055158" cy="108685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434477" y="4735083"/>
            <a:ext cx="1239700" cy="476112"/>
            <a:chOff x="12434477" y="4735083"/>
            <a:chExt cx="1239700" cy="47611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2434477" y="4735083"/>
              <a:ext cx="1239700" cy="47611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84111" y="3450089"/>
            <a:ext cx="1790444" cy="113861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92688" y="3340855"/>
            <a:ext cx="802304" cy="62703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434477" y="2642940"/>
            <a:ext cx="1239700" cy="476112"/>
            <a:chOff x="12434477" y="2642940"/>
            <a:chExt cx="1239700" cy="47611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2434477" y="2642940"/>
              <a:ext cx="1239700" cy="47611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004021" y="1357949"/>
            <a:ext cx="2160210" cy="111704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982230" y="5734105"/>
            <a:ext cx="3234902" cy="1578537"/>
            <a:chOff x="6982230" y="5734105"/>
            <a:chExt cx="3234902" cy="157853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82230" y="5734105"/>
              <a:ext cx="3234902" cy="157853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99495" y="5990293"/>
            <a:ext cx="1397042" cy="108685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742530" y="6246247"/>
            <a:ext cx="1239700" cy="476112"/>
            <a:chOff x="5742530" y="6246247"/>
            <a:chExt cx="1239700" cy="47611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42530" y="6246247"/>
              <a:ext cx="1239700" cy="47611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946111" y="5627996"/>
            <a:ext cx="932249" cy="76871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593310" y="5854070"/>
            <a:ext cx="688943" cy="77452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217132" y="6246247"/>
            <a:ext cx="1239700" cy="476112"/>
            <a:chOff x="10217132" y="6246247"/>
            <a:chExt cx="1239700" cy="47611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217132" y="6246247"/>
              <a:ext cx="1239700" cy="476112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420712" y="5627996"/>
            <a:ext cx="932249" cy="76871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702358" y="2440073"/>
            <a:ext cx="1113913" cy="881847"/>
            <a:chOff x="11702358" y="2440073"/>
            <a:chExt cx="1113913" cy="88184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702358" y="2440073"/>
              <a:ext cx="1113913" cy="88184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830191" y="2765460"/>
            <a:ext cx="1260417" cy="283654"/>
            <a:chOff x="12830191" y="2765460"/>
            <a:chExt cx="1260417" cy="28365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5400000">
              <a:off x="12830191" y="2765460"/>
              <a:ext cx="1260417" cy="28365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830191" y="4898813"/>
            <a:ext cx="1260417" cy="283654"/>
            <a:chOff x="12830191" y="4898813"/>
            <a:chExt cx="1260417" cy="28365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5400000">
              <a:off x="12830191" y="4898813"/>
              <a:ext cx="1260417" cy="28365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907446" y="2403575"/>
            <a:ext cx="1268612" cy="1004318"/>
            <a:chOff x="13907446" y="2403575"/>
            <a:chExt cx="1268612" cy="100431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907446" y="2403575"/>
              <a:ext cx="1268612" cy="100431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851188" y="2431556"/>
            <a:ext cx="1381128" cy="976337"/>
            <a:chOff x="13851188" y="2431556"/>
            <a:chExt cx="1381128" cy="97633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851188" y="2431556"/>
              <a:ext cx="1381128" cy="97633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804851" y="4353289"/>
            <a:ext cx="1265651" cy="1242639"/>
            <a:chOff x="10804851" y="4353289"/>
            <a:chExt cx="1265651" cy="124263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804851" y="4353289"/>
              <a:ext cx="1265651" cy="124263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584663" y="4353289"/>
            <a:ext cx="1397567" cy="1182557"/>
            <a:chOff x="5584663" y="4353289"/>
            <a:chExt cx="1397567" cy="1182557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84663" y="4353289"/>
              <a:ext cx="1397567" cy="118255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907446" y="4353289"/>
            <a:ext cx="4102516" cy="1129133"/>
            <a:chOff x="13907446" y="4353289"/>
            <a:chExt cx="4102516" cy="112913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907446" y="4353289"/>
              <a:ext cx="4102516" cy="112913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225979" y="7559746"/>
            <a:ext cx="6171429" cy="1208392"/>
            <a:chOff x="10225979" y="7559746"/>
            <a:chExt cx="6171429" cy="1208392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225979" y="7559746"/>
              <a:ext cx="6171429" cy="120839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176459" y="6695986"/>
            <a:ext cx="1260417" cy="283654"/>
            <a:chOff x="10176459" y="6695986"/>
            <a:chExt cx="1260417" cy="283654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176459" y="6695986"/>
              <a:ext cx="1260417" cy="28365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3907446" y="4231382"/>
            <a:ext cx="4102516" cy="1361606"/>
            <a:chOff x="13907446" y="4231382"/>
            <a:chExt cx="4102516" cy="1361606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907446" y="4231382"/>
              <a:ext cx="4102516" cy="136160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217132" y="7559746"/>
            <a:ext cx="1472840" cy="1280613"/>
            <a:chOff x="10217132" y="7559746"/>
            <a:chExt cx="1472840" cy="1280613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217132" y="7559746"/>
              <a:ext cx="1472840" cy="128061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3015542" y="8768138"/>
            <a:ext cx="6171429" cy="1131429"/>
            <a:chOff x="3015542" y="8768138"/>
            <a:chExt cx="6171429" cy="1131429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015542" y="8768138"/>
              <a:ext cx="6171429" cy="113142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9323896" y="4353289"/>
            <a:ext cx="1285395" cy="1095747"/>
            <a:chOff x="9323896" y="4353289"/>
            <a:chExt cx="1285395" cy="1095747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323896" y="4353289"/>
              <a:ext cx="1285395" cy="1095747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98444" y="7595857"/>
            <a:ext cx="6171429" cy="1208392"/>
            <a:chOff x="1498444" y="7595857"/>
            <a:chExt cx="6171429" cy="1208392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98444" y="7595857"/>
              <a:ext cx="6171429" cy="120839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542702" y="7523636"/>
            <a:ext cx="1472840" cy="1280613"/>
            <a:chOff x="1542702" y="7523636"/>
            <a:chExt cx="1472840" cy="1280613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542702" y="7523636"/>
              <a:ext cx="1472840" cy="1280613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3015542" y="9652709"/>
            <a:ext cx="6171429" cy="493714"/>
            <a:chOff x="3015542" y="9652709"/>
            <a:chExt cx="6171429" cy="493714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015542" y="9652709"/>
              <a:ext cx="6171429" cy="49371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5721813" y="6695986"/>
            <a:ext cx="1260417" cy="283654"/>
            <a:chOff x="5721813" y="6695986"/>
            <a:chExt cx="1260417" cy="283654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721813" y="6695986"/>
              <a:ext cx="1260417" cy="283654"/>
            </a:xfrm>
            <a:prstGeom prst="rect">
              <a:avLst/>
            </a:prstGeom>
          </p:spPr>
        </p:pic>
      </p:grpSp>
      <p:pic>
        <p:nvPicPr>
          <p:cNvPr id="87" name="Object 86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659002" y="2682268"/>
            <a:ext cx="9106424" cy="1420003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704715" y="4199947"/>
            <a:ext cx="2796216" cy="942910"/>
            <a:chOff x="704715" y="4199947"/>
            <a:chExt cx="2796216" cy="942910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04715" y="4199947"/>
              <a:ext cx="2796216" cy="942910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3249382" y="439995"/>
            <a:ext cx="4844592" cy="601398"/>
            <a:chOff x="13249382" y="439995"/>
            <a:chExt cx="4844592" cy="601398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3249382" y="439995"/>
              <a:ext cx="4844592" cy="601398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4379891" y="809291"/>
            <a:ext cx="734610" cy="353014"/>
            <a:chOff x="14379891" y="809291"/>
            <a:chExt cx="734610" cy="353014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4379891" y="809291"/>
              <a:ext cx="734610" cy="3530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0418" y="205159"/>
            <a:ext cx="12679268" cy="12525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1437" y="215891"/>
            <a:ext cx="366705" cy="1047244"/>
            <a:chOff x="211437" y="215891"/>
            <a:chExt cx="366705" cy="104724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437" y="215891"/>
              <a:ext cx="366705" cy="104724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097" y="1955115"/>
            <a:ext cx="1999136" cy="62379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149789" y="447153"/>
            <a:ext cx="4892830" cy="607386"/>
            <a:chOff x="13149789" y="447153"/>
            <a:chExt cx="4892830" cy="6073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49789" y="447153"/>
              <a:ext cx="4892830" cy="6073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921845" y="820126"/>
            <a:ext cx="741924" cy="356529"/>
            <a:chOff x="15921845" y="820126"/>
            <a:chExt cx="741924" cy="3565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21845" y="820126"/>
              <a:ext cx="741924" cy="3565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54732" y="5396323"/>
            <a:ext cx="2537769" cy="1238356"/>
            <a:chOff x="10654732" y="5396323"/>
            <a:chExt cx="2537769" cy="12383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54732" y="5396323"/>
              <a:ext cx="2537769" cy="12383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37347" y="7050046"/>
            <a:ext cx="972540" cy="373508"/>
            <a:chOff x="11437347" y="7050046"/>
            <a:chExt cx="972540" cy="37350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1437347" y="7050046"/>
              <a:ext cx="972540" cy="3735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446122" y="8669451"/>
            <a:ext cx="986301" cy="373508"/>
            <a:chOff x="11446122" y="8669451"/>
            <a:chExt cx="986301" cy="37350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11446122" y="8669451"/>
              <a:ext cx="986301" cy="37350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099657" y="7654496"/>
            <a:ext cx="1411474" cy="87632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15276" y="9248391"/>
            <a:ext cx="1399799" cy="87632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531283" y="5597304"/>
            <a:ext cx="827767" cy="85263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136326" y="6938781"/>
            <a:ext cx="710554" cy="60760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437347" y="4598054"/>
            <a:ext cx="972540" cy="373508"/>
            <a:chOff x="11437347" y="4598054"/>
            <a:chExt cx="972540" cy="37350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11437347" y="4598054"/>
              <a:ext cx="972540" cy="373508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084037" y="3589982"/>
            <a:ext cx="1404597" cy="89323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483013" y="3504288"/>
            <a:ext cx="629405" cy="49190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437347" y="2956776"/>
            <a:ext cx="972540" cy="373508"/>
            <a:chOff x="11437347" y="2956776"/>
            <a:chExt cx="972540" cy="37350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5400000">
              <a:off x="11437347" y="2956776"/>
              <a:ext cx="972540" cy="373508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099657" y="1948706"/>
            <a:ext cx="1694677" cy="87632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160079" y="5381784"/>
            <a:ext cx="2537769" cy="1238356"/>
            <a:chOff x="7160079" y="5381784"/>
            <a:chExt cx="2537769" cy="123835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60079" y="5381784"/>
              <a:ext cx="2537769" cy="123835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942694" y="7035507"/>
            <a:ext cx="972540" cy="373508"/>
            <a:chOff x="7942694" y="7035507"/>
            <a:chExt cx="972540" cy="37350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5400000">
              <a:off x="7942694" y="7035507"/>
              <a:ext cx="972540" cy="37350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951468" y="8654913"/>
            <a:ext cx="986301" cy="373508"/>
            <a:chOff x="7951468" y="8654913"/>
            <a:chExt cx="986301" cy="37350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5400000">
              <a:off x="7951468" y="8654913"/>
              <a:ext cx="986301" cy="373508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605038" y="7639964"/>
            <a:ext cx="1534345" cy="87632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620657" y="9233849"/>
            <a:ext cx="1523001" cy="876321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036570" y="5582762"/>
            <a:ext cx="1095974" cy="852635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563126" y="6971209"/>
            <a:ext cx="710554" cy="60760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942694" y="4583515"/>
            <a:ext cx="972540" cy="373508"/>
            <a:chOff x="7942694" y="4583515"/>
            <a:chExt cx="972540" cy="37350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5400000">
              <a:off x="7942694" y="4583515"/>
              <a:ext cx="972540" cy="373508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8563129" y="4519221"/>
            <a:ext cx="691936" cy="652277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697832" y="3575440"/>
            <a:ext cx="1527800" cy="893238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988360" y="3489749"/>
            <a:ext cx="629405" cy="49190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7942694" y="2942238"/>
            <a:ext cx="972540" cy="373508"/>
            <a:chOff x="7942694" y="2942238"/>
            <a:chExt cx="972540" cy="373508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5400000">
              <a:off x="7942694" y="2942238"/>
              <a:ext cx="972540" cy="373508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7605038" y="1934164"/>
            <a:ext cx="1818078" cy="876321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187539" y="5783557"/>
            <a:ext cx="972540" cy="373508"/>
            <a:chOff x="6187539" y="5783557"/>
            <a:chExt cx="972540" cy="373508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187539" y="5783557"/>
              <a:ext cx="972540" cy="373508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6347247" y="5298542"/>
            <a:ext cx="731346" cy="603052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5387418" y="5573321"/>
            <a:ext cx="540473" cy="607609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9697848" y="5783557"/>
            <a:ext cx="972540" cy="373508"/>
            <a:chOff x="9697848" y="5783557"/>
            <a:chExt cx="972540" cy="373508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697848" y="5783557"/>
              <a:ext cx="972540" cy="373508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9857556" y="5298542"/>
            <a:ext cx="731346" cy="603052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1668253" y="3017250"/>
            <a:ext cx="1094573" cy="246331"/>
            <a:chOff x="11668253" y="3017250"/>
            <a:chExt cx="1094573" cy="246331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-5400000">
              <a:off x="11668253" y="3017250"/>
              <a:ext cx="1094573" cy="24633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603764" y="2702982"/>
            <a:ext cx="1101691" cy="872172"/>
            <a:chOff x="12603764" y="2702982"/>
            <a:chExt cx="1101691" cy="872172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2603764" y="2702982"/>
              <a:ext cx="1101691" cy="87217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554909" y="2727281"/>
            <a:ext cx="1199402" cy="847873"/>
            <a:chOff x="12554909" y="2727281"/>
            <a:chExt cx="1199402" cy="847873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2554909" y="2727281"/>
              <a:ext cx="1199402" cy="84787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689072" y="4733410"/>
            <a:ext cx="988975" cy="222567"/>
            <a:chOff x="11689072" y="4733410"/>
            <a:chExt cx="988975" cy="222567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 rot="-5400000">
              <a:off x="11689072" y="4733410"/>
              <a:ext cx="988975" cy="222567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597118" y="4292995"/>
            <a:ext cx="3157090" cy="868924"/>
            <a:chOff x="12597118" y="4292995"/>
            <a:chExt cx="3157090" cy="868924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2597118" y="4292995"/>
              <a:ext cx="3157090" cy="868924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2589389" y="4209319"/>
            <a:ext cx="3157090" cy="1047824"/>
            <a:chOff x="12589389" y="4209319"/>
            <a:chExt cx="3157090" cy="1047824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2589389" y="4209319"/>
              <a:ext cx="3157090" cy="1047824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9697848" y="6177696"/>
            <a:ext cx="956884" cy="236231"/>
            <a:chOff x="9697848" y="6177696"/>
            <a:chExt cx="956884" cy="236231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697848" y="6177696"/>
              <a:ext cx="956884" cy="23623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733317" y="7114687"/>
            <a:ext cx="988975" cy="222567"/>
            <a:chOff x="11733317" y="7114687"/>
            <a:chExt cx="988975" cy="222567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 rot="-5400000">
              <a:off x="11733317" y="7114687"/>
              <a:ext cx="988975" cy="222567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0377325" y="6889816"/>
            <a:ext cx="790901" cy="908695"/>
            <a:chOff x="10377325" y="6889816"/>
            <a:chExt cx="790901" cy="908695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0377325" y="6889816"/>
              <a:ext cx="790901" cy="908695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2462366" y="6816233"/>
            <a:ext cx="5206488" cy="1055861"/>
            <a:chOff x="12462366" y="6816233"/>
            <a:chExt cx="5206488" cy="1055861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2462366" y="6816233"/>
              <a:ext cx="5206488" cy="105586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402506" y="6750530"/>
            <a:ext cx="1428143" cy="1114045"/>
            <a:chOff x="12402506" y="6750530"/>
            <a:chExt cx="1428143" cy="1114045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2402506" y="6750530"/>
              <a:ext cx="1428143" cy="1114045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7636439" y="7133734"/>
            <a:ext cx="988975" cy="222567"/>
            <a:chOff x="7636439" y="7133734"/>
            <a:chExt cx="988975" cy="222567"/>
          </a:xfrm>
        </p:grpSpPr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 rot="-5400000">
              <a:off x="7636439" y="7133734"/>
              <a:ext cx="988975" cy="222567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2656626" y="6813105"/>
            <a:ext cx="5206488" cy="1055861"/>
            <a:chOff x="2656626" y="6813105"/>
            <a:chExt cx="5206488" cy="1055861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656626" y="6813105"/>
              <a:ext cx="5206488" cy="1055861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3115362" y="7821529"/>
            <a:ext cx="4747752" cy="929630"/>
            <a:chOff x="3115362" y="7821529"/>
            <a:chExt cx="4747752" cy="929630"/>
          </a:xfrm>
        </p:grpSpPr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115362" y="7821529"/>
              <a:ext cx="4747752" cy="929630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2617251" y="6750530"/>
            <a:ext cx="1428143" cy="1114045"/>
            <a:chOff x="2617251" y="6750530"/>
            <a:chExt cx="1428143" cy="1114045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617251" y="6750530"/>
              <a:ext cx="1428143" cy="1114045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9163663" y="6850943"/>
            <a:ext cx="930086" cy="886503"/>
            <a:chOff x="9163663" y="6850943"/>
            <a:chExt cx="930086" cy="886503"/>
          </a:xfrm>
        </p:grpSpPr>
        <p:pic>
          <p:nvPicPr>
            <p:cNvPr id="113" name="Object 112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9163663" y="6850943"/>
              <a:ext cx="930086" cy="886503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9628706" y="4428187"/>
            <a:ext cx="972429" cy="828955"/>
            <a:chOff x="9628706" y="4428187"/>
            <a:chExt cx="972429" cy="828955"/>
          </a:xfrm>
        </p:grpSpPr>
        <p:pic>
          <p:nvPicPr>
            <p:cNvPr id="116" name="Object 115"/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9628706" y="4428187"/>
              <a:ext cx="972429" cy="828955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893234" y="2800949"/>
            <a:ext cx="2811853" cy="887073"/>
            <a:chOff x="893234" y="2800949"/>
            <a:chExt cx="2811853" cy="887073"/>
          </a:xfrm>
        </p:grpSpPr>
        <p:pic>
          <p:nvPicPr>
            <p:cNvPr id="119" name="Object 118"/>
            <p:cNvPicPr>
              <a:picLocks noChangeAspect="1"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893234" y="2800949"/>
              <a:ext cx="2811853" cy="8870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0417" y="205159"/>
            <a:ext cx="4332040" cy="11582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1437" y="215891"/>
            <a:ext cx="366705" cy="1047244"/>
            <a:chOff x="211437" y="215891"/>
            <a:chExt cx="366705" cy="104724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437" y="215891"/>
              <a:ext cx="366705" cy="104724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3288" y="1955115"/>
            <a:ext cx="9284218" cy="62728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7791" y="2730271"/>
            <a:ext cx="14091563" cy="13787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389239" y="4245271"/>
            <a:ext cx="9507236" cy="3146475"/>
            <a:chOff x="4389239" y="4245271"/>
            <a:chExt cx="9507236" cy="31464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9239" y="4245271"/>
              <a:ext cx="9507236" cy="314647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4241" y="7577369"/>
            <a:ext cx="15972559" cy="22616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0417" y="205159"/>
            <a:ext cx="4332040" cy="11582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1437" y="215891"/>
            <a:ext cx="366705" cy="1047244"/>
            <a:chOff x="211437" y="215891"/>
            <a:chExt cx="366705" cy="104724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437" y="215891"/>
              <a:ext cx="366705" cy="104724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097" y="1955115"/>
            <a:ext cx="6559030" cy="6237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7791" y="2730273"/>
            <a:ext cx="15725252" cy="13787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6039" y="4733218"/>
            <a:ext cx="5177802" cy="1013835"/>
            <a:chOff x="1176039" y="4733218"/>
            <a:chExt cx="5177802" cy="10138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6039" y="4733218"/>
              <a:ext cx="5177802" cy="10138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355099" y="5857794"/>
            <a:ext cx="5323007" cy="975885"/>
            <a:chOff x="2355099" y="5857794"/>
            <a:chExt cx="5323007" cy="9758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55099" y="5857794"/>
              <a:ext cx="5323007" cy="9758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55099" y="7710588"/>
            <a:ext cx="6171429" cy="909474"/>
            <a:chOff x="2355099" y="7710588"/>
            <a:chExt cx="6171429" cy="9094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55099" y="7710588"/>
              <a:ext cx="6171429" cy="90947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69474" y="7092972"/>
            <a:ext cx="951204" cy="430734"/>
            <a:chOff x="2369474" y="7092972"/>
            <a:chExt cx="951204" cy="43073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69474" y="7092972"/>
              <a:ext cx="951204" cy="43073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921114" y="4426532"/>
            <a:ext cx="6171429" cy="766108"/>
            <a:chOff x="10921114" y="4426532"/>
            <a:chExt cx="6171429" cy="76610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21114" y="4426532"/>
              <a:ext cx="6171429" cy="76610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473556" y="4919155"/>
            <a:ext cx="4368734" cy="493714"/>
            <a:chOff x="12473556" y="4919155"/>
            <a:chExt cx="4368734" cy="4937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73556" y="4919155"/>
              <a:ext cx="4368734" cy="493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381637" y="5287753"/>
            <a:ext cx="552571" cy="570787"/>
            <a:chOff x="14381637" y="5287753"/>
            <a:chExt cx="552571" cy="57078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81637" y="5287753"/>
              <a:ext cx="552571" cy="57078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069241" y="5249537"/>
            <a:ext cx="2490783" cy="62864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901288" y="5947985"/>
            <a:ext cx="2434620" cy="853005"/>
            <a:chOff x="10901288" y="5947985"/>
            <a:chExt cx="2434620" cy="85300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01288" y="5947985"/>
              <a:ext cx="2434620" cy="85300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153302" y="5747053"/>
            <a:ext cx="1060316" cy="1226095"/>
            <a:chOff x="5153302" y="5747053"/>
            <a:chExt cx="1060316" cy="122609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53302" y="5747053"/>
              <a:ext cx="1060316" cy="122609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615496" y="4392806"/>
            <a:ext cx="1822063" cy="928551"/>
            <a:chOff x="7615496" y="4392806"/>
            <a:chExt cx="1822063" cy="92855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15496" y="4392806"/>
              <a:ext cx="1822063" cy="92855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841126" y="5207695"/>
            <a:ext cx="1844896" cy="426259"/>
            <a:chOff x="5841126" y="5207695"/>
            <a:chExt cx="1844896" cy="42625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680000">
              <a:off x="5841126" y="5207695"/>
              <a:ext cx="1844896" cy="42625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356539" y="5276624"/>
            <a:ext cx="1793646" cy="542004"/>
            <a:chOff x="9356539" y="5276624"/>
            <a:chExt cx="1793646" cy="54200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9000000">
              <a:off x="9356539" y="5276624"/>
              <a:ext cx="1793646" cy="54200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859226" y="7552277"/>
            <a:ext cx="1163173" cy="1226095"/>
            <a:chOff x="4859226" y="7552277"/>
            <a:chExt cx="1163173" cy="122609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59226" y="7552277"/>
              <a:ext cx="1163173" cy="122609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683888" y="7552277"/>
            <a:ext cx="931608" cy="1226095"/>
            <a:chOff x="6683888" y="7552277"/>
            <a:chExt cx="931608" cy="1226095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83888" y="7552277"/>
              <a:ext cx="931608" cy="122609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016602" y="8967152"/>
            <a:ext cx="1667666" cy="849868"/>
            <a:chOff x="5016602" y="8967152"/>
            <a:chExt cx="1667666" cy="849868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16602" y="8967152"/>
              <a:ext cx="1667666" cy="84986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073297" y="8961453"/>
            <a:ext cx="1698386" cy="947521"/>
            <a:chOff x="7073297" y="8961453"/>
            <a:chExt cx="1698386" cy="94752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73297" y="8961453"/>
              <a:ext cx="1698386" cy="94752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663614" y="8725359"/>
            <a:ext cx="832208" cy="192280"/>
            <a:chOff x="5663614" y="8725359"/>
            <a:chExt cx="832208" cy="192280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3120000">
              <a:off x="5663614" y="8725359"/>
              <a:ext cx="832208" cy="19228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174448" y="8682232"/>
            <a:ext cx="832208" cy="192280"/>
            <a:chOff x="7174448" y="8682232"/>
            <a:chExt cx="832208" cy="192280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3120000">
              <a:off x="7174448" y="8682232"/>
              <a:ext cx="832208" cy="192280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296806" y="8120941"/>
            <a:ext cx="7905872" cy="14239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0417" y="205159"/>
            <a:ext cx="4332040" cy="11582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1437" y="215891"/>
            <a:ext cx="366705" cy="1047244"/>
            <a:chOff x="211437" y="215891"/>
            <a:chExt cx="366705" cy="104724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437" y="215891"/>
              <a:ext cx="366705" cy="104724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0525" y="1642001"/>
            <a:ext cx="3447660" cy="6237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1219" y="2417162"/>
            <a:ext cx="15250733" cy="10067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10413" y="3527203"/>
            <a:ext cx="8747386" cy="6430727"/>
            <a:chOff x="1410413" y="3527203"/>
            <a:chExt cx="8747386" cy="64307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0413" y="3527203"/>
              <a:ext cx="8747386" cy="643072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36419" y="6282454"/>
            <a:ext cx="6949307" cy="10067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0856" y="3916011"/>
            <a:ext cx="417410" cy="56904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244" y="212535"/>
            <a:ext cx="5542813" cy="125258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0856" y="2432237"/>
            <a:ext cx="8799822" cy="11428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95255" y="2484828"/>
            <a:ext cx="6171429" cy="6121091"/>
            <a:chOff x="1295255" y="2484828"/>
            <a:chExt cx="6171429" cy="61210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5255" y="2484828"/>
              <a:ext cx="6171429" cy="612109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49107" y="3911429"/>
            <a:ext cx="1034346" cy="6692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66063" y="6849023"/>
            <a:ext cx="690027" cy="1411931"/>
            <a:chOff x="10066063" y="6849023"/>
            <a:chExt cx="690027" cy="141193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66063" y="6849023"/>
              <a:ext cx="690027" cy="141193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756090" y="6390568"/>
            <a:ext cx="690027" cy="1870386"/>
            <a:chOff x="10756090" y="6390568"/>
            <a:chExt cx="690027" cy="18703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56090" y="6390568"/>
              <a:ext cx="690027" cy="18703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46113" y="7583740"/>
            <a:ext cx="690027" cy="677215"/>
            <a:chOff x="11446113" y="7583740"/>
            <a:chExt cx="690027" cy="67721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46113" y="7583740"/>
              <a:ext cx="690027" cy="6772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34797" y="8132545"/>
            <a:ext cx="3018868" cy="314321"/>
            <a:chOff x="9634797" y="8132545"/>
            <a:chExt cx="3018868" cy="31432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34797" y="8132545"/>
              <a:ext cx="3018868" cy="31432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782684" y="8408772"/>
            <a:ext cx="629066" cy="46716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697358" y="8408768"/>
            <a:ext cx="1109786" cy="46716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08023" y="8408764"/>
            <a:ext cx="833724" cy="46716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898590" y="6378475"/>
            <a:ext cx="2475100" cy="571867"/>
            <a:chOff x="10898590" y="6378475"/>
            <a:chExt cx="2475100" cy="57186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660000">
              <a:off x="10898590" y="6378475"/>
              <a:ext cx="2475100" cy="57186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564231" y="6213537"/>
            <a:ext cx="3372299" cy="70157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747837" y="3921636"/>
            <a:ext cx="2636452" cy="759413"/>
            <a:chOff x="8747837" y="3921636"/>
            <a:chExt cx="2636452" cy="75941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47837" y="3921636"/>
              <a:ext cx="2636452" cy="759413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042532" y="4842814"/>
            <a:ext cx="5909477" cy="68667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575626" y="4990362"/>
            <a:ext cx="1409541" cy="382025"/>
            <a:chOff x="8575626" y="4990362"/>
            <a:chExt cx="1409541" cy="38202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75626" y="4990362"/>
              <a:ext cx="1409541" cy="3820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121188" y="4892836"/>
            <a:ext cx="646847" cy="492836"/>
            <a:chOff x="13121188" y="4892836"/>
            <a:chExt cx="646847" cy="49283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121188" y="4892836"/>
              <a:ext cx="646847" cy="49283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89223" y="215890"/>
            <a:ext cx="366705" cy="1047244"/>
            <a:chOff x="189223" y="215890"/>
            <a:chExt cx="366705" cy="104724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9223" y="215890"/>
              <a:ext cx="366705" cy="10472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0219" y="3000100"/>
            <a:ext cx="4898707" cy="69859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8513" y="186487"/>
            <a:ext cx="13811468" cy="125258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219" y="1696425"/>
            <a:ext cx="8033453" cy="63916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21595" y="4468600"/>
            <a:ext cx="7365192" cy="14483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96454" y="6715327"/>
            <a:ext cx="12841857" cy="18597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80854" y="4428164"/>
            <a:ext cx="7276830" cy="1458830"/>
            <a:chOff x="1680854" y="4428164"/>
            <a:chExt cx="7276830" cy="145883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0854" y="4428164"/>
              <a:ext cx="7276830" cy="145883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19326" y="4726632"/>
            <a:ext cx="2660799" cy="6721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483594" y="4868346"/>
            <a:ext cx="2845719" cy="226561"/>
            <a:chOff x="12483594" y="4868346"/>
            <a:chExt cx="2845719" cy="2265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483594" y="4868346"/>
              <a:ext cx="2845719" cy="22656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76243" y="4375572"/>
            <a:ext cx="3340841" cy="67212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276243" y="5004220"/>
            <a:ext cx="2725869" cy="6296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1437" y="197218"/>
            <a:ext cx="366705" cy="1047244"/>
            <a:chOff x="211437" y="197218"/>
            <a:chExt cx="366705" cy="104724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1437" y="197218"/>
              <a:ext cx="366705" cy="10472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0417" y="205160"/>
            <a:ext cx="13811468" cy="125258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0219" y="1820068"/>
            <a:ext cx="4464478" cy="69859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325" y="4634652"/>
            <a:ext cx="13444680" cy="25425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90476" y="2893550"/>
            <a:ext cx="6171429" cy="1182731"/>
            <a:chOff x="2990476" y="2893550"/>
            <a:chExt cx="6171429" cy="118273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0476" y="2893550"/>
              <a:ext cx="6171429" cy="118273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5499" y="3208147"/>
            <a:ext cx="1820182" cy="69859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66432" y="3153920"/>
            <a:ext cx="3767615" cy="7008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244505" y="3295633"/>
            <a:ext cx="4098663" cy="226561"/>
            <a:chOff x="13244505" y="3295633"/>
            <a:chExt cx="4098663" cy="2265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44505" y="3295633"/>
              <a:ext cx="4098663" cy="22656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037148" y="2802863"/>
            <a:ext cx="4541737" cy="67212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24054" y="3412463"/>
            <a:ext cx="3738967" cy="67212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5768" y="6811773"/>
            <a:ext cx="13975804" cy="26777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6666" y="7149044"/>
            <a:ext cx="509521" cy="306671"/>
            <a:chOff x="1096666" y="7149044"/>
            <a:chExt cx="509521" cy="3066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1096666" y="7149044"/>
              <a:ext cx="509521" cy="3066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1437" y="215891"/>
            <a:ext cx="366705" cy="1047244"/>
            <a:chOff x="211437" y="215891"/>
            <a:chExt cx="366705" cy="104724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1437" y="215891"/>
              <a:ext cx="366705" cy="10472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0418" y="205159"/>
            <a:ext cx="7366537" cy="11639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3449" y="1423135"/>
            <a:ext cx="13678728" cy="54598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1437" y="215891"/>
            <a:ext cx="366705" cy="1047244"/>
            <a:chOff x="211437" y="215891"/>
            <a:chExt cx="366705" cy="104724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437" y="215891"/>
              <a:ext cx="366705" cy="10472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6646" y="205159"/>
            <a:ext cx="11068675" cy="12161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1263" y="2166921"/>
            <a:ext cx="15043911" cy="138137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1437" y="215891"/>
            <a:ext cx="366705" cy="1047244"/>
            <a:chOff x="211437" y="215891"/>
            <a:chExt cx="366705" cy="104724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437" y="215891"/>
              <a:ext cx="366705" cy="10472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39946" y="4235204"/>
            <a:ext cx="10237133" cy="3416643"/>
            <a:chOff x="4039946" y="4235204"/>
            <a:chExt cx="10237133" cy="34166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9946" y="4235204"/>
              <a:ext cx="10237133" cy="341664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90890" y="7717054"/>
            <a:ext cx="13294130" cy="5927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6646" y="205159"/>
            <a:ext cx="11068675" cy="12161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1437" y="215891"/>
            <a:ext cx="366705" cy="1047244"/>
            <a:chOff x="211437" y="215891"/>
            <a:chExt cx="366705" cy="104724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437" y="215891"/>
              <a:ext cx="366705" cy="104724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71443" y="5047584"/>
            <a:ext cx="2693735" cy="59276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18265" y="4021925"/>
            <a:ext cx="6171429" cy="3945536"/>
            <a:chOff x="9018265" y="4021925"/>
            <a:chExt cx="6171429" cy="394553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18265" y="4021925"/>
              <a:ext cx="6171429" cy="394553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05949" y="6714729"/>
            <a:ext cx="3698280" cy="6386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84410" y="5612067"/>
            <a:ext cx="1810568" cy="429593"/>
            <a:chOff x="14284410" y="5612067"/>
            <a:chExt cx="1810568" cy="4295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84410" y="5612067"/>
              <a:ext cx="1810568" cy="4295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03979" y="3438610"/>
            <a:ext cx="3562953" cy="583315"/>
            <a:chOff x="12103979" y="3438610"/>
            <a:chExt cx="3562953" cy="58331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03979" y="3438610"/>
              <a:ext cx="3562953" cy="5833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03539" y="4021925"/>
            <a:ext cx="462540" cy="462540"/>
            <a:chOff x="13203539" y="4021925"/>
            <a:chExt cx="462540" cy="46254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03539" y="4021925"/>
              <a:ext cx="462540" cy="46254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71443" y="4633372"/>
            <a:ext cx="4146162" cy="59276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18410" y="4214121"/>
            <a:ext cx="2304320" cy="58951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721889" y="5506175"/>
            <a:ext cx="3444657" cy="463188"/>
            <a:chOff x="2721889" y="5506175"/>
            <a:chExt cx="3444657" cy="46318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21889" y="5506175"/>
              <a:ext cx="3444657" cy="46318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60331" y="1819394"/>
            <a:ext cx="3369032" cy="56959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874417" y="4915979"/>
            <a:ext cx="2302225" cy="58065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698891" y="4964636"/>
            <a:ext cx="871233" cy="414212"/>
            <a:chOff x="12698891" y="4964636"/>
            <a:chExt cx="871233" cy="41421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698891" y="4964636"/>
              <a:ext cx="871233" cy="4142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6646" y="205159"/>
            <a:ext cx="11068675" cy="121612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4478" y="2163687"/>
            <a:ext cx="13808634" cy="52220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1437" y="215891"/>
            <a:ext cx="366705" cy="1047244"/>
            <a:chOff x="211437" y="215891"/>
            <a:chExt cx="366705" cy="104724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437" y="215891"/>
              <a:ext cx="366705" cy="10472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80822" y="7866471"/>
            <a:ext cx="3610959" cy="1308499"/>
            <a:chOff x="7180822" y="7866471"/>
            <a:chExt cx="3610959" cy="13084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80822" y="7866471"/>
              <a:ext cx="3610959" cy="13084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37965" y="5142857"/>
            <a:ext cx="6171429" cy="1161543"/>
            <a:chOff x="5837965" y="5142857"/>
            <a:chExt cx="6171429" cy="11615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37965" y="5142857"/>
              <a:ext cx="6171429" cy="11615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78717" y="4967046"/>
            <a:ext cx="2537769" cy="1238356"/>
            <a:chOff x="5578717" y="4967046"/>
            <a:chExt cx="2537769" cy="12383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8717" y="4967046"/>
              <a:ext cx="2537769" cy="12383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61331" y="6620769"/>
            <a:ext cx="972540" cy="373508"/>
            <a:chOff x="6361331" y="6620769"/>
            <a:chExt cx="972540" cy="3735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61331" y="6620769"/>
              <a:ext cx="972540" cy="3735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70106" y="8240175"/>
            <a:ext cx="986301" cy="373508"/>
            <a:chOff x="6370106" y="8240175"/>
            <a:chExt cx="986301" cy="3735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6370106" y="8240175"/>
              <a:ext cx="986301" cy="37350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23649" y="7225223"/>
            <a:ext cx="1434780" cy="8763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58940" y="8080415"/>
            <a:ext cx="3035541" cy="69070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455253" y="5168025"/>
            <a:ext cx="882871" cy="84623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81763" y="6556470"/>
            <a:ext cx="710554" cy="60760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79047" y="4967046"/>
            <a:ext cx="2537769" cy="1238356"/>
            <a:chOff x="1979047" y="4967046"/>
            <a:chExt cx="2537769" cy="123835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79047" y="4967046"/>
              <a:ext cx="2537769" cy="123835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55587" y="5168027"/>
            <a:ext cx="864865" cy="8526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563782" y="5399470"/>
            <a:ext cx="972540" cy="373508"/>
            <a:chOff x="4563782" y="5399470"/>
            <a:chExt cx="972540" cy="37350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63782" y="5399470"/>
              <a:ext cx="972540" cy="37350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723491" y="4914454"/>
            <a:ext cx="731346" cy="60305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361331" y="4168777"/>
            <a:ext cx="972540" cy="373508"/>
            <a:chOff x="6361331" y="4168777"/>
            <a:chExt cx="972540" cy="37350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6361331" y="4168777"/>
              <a:ext cx="972540" cy="37350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981767" y="4104483"/>
            <a:ext cx="691936" cy="65227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07989" y="3160705"/>
            <a:ext cx="1428344" cy="89323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406997" y="3075011"/>
            <a:ext cx="629405" cy="49190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361331" y="2527499"/>
            <a:ext cx="972540" cy="373508"/>
            <a:chOff x="6361331" y="2527499"/>
            <a:chExt cx="972540" cy="37350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5400000">
              <a:off x="6361331" y="2527499"/>
              <a:ext cx="972540" cy="373508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023646" y="1519429"/>
            <a:ext cx="1718789" cy="87632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646321" y="5012236"/>
            <a:ext cx="2537769" cy="1238356"/>
            <a:chOff x="14646321" y="5012236"/>
            <a:chExt cx="2537769" cy="123835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646321" y="5012236"/>
              <a:ext cx="2537769" cy="123835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428936" y="6665959"/>
            <a:ext cx="972540" cy="373508"/>
            <a:chOff x="15428936" y="6665959"/>
            <a:chExt cx="972540" cy="37350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5400000">
              <a:off x="15428936" y="6665959"/>
              <a:ext cx="972540" cy="37350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437711" y="8285364"/>
            <a:ext cx="986301" cy="373508"/>
            <a:chOff x="15437711" y="8285364"/>
            <a:chExt cx="986301" cy="37350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5400000">
              <a:off x="15437711" y="8285364"/>
              <a:ext cx="986301" cy="373508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5091245" y="7270409"/>
            <a:ext cx="1411474" cy="87632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106864" y="8864304"/>
            <a:ext cx="1399799" cy="87632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5522872" y="5213217"/>
            <a:ext cx="827767" cy="85263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6049368" y="6601660"/>
            <a:ext cx="710554" cy="60760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5428936" y="4213967"/>
            <a:ext cx="972540" cy="373508"/>
            <a:chOff x="15428936" y="4213967"/>
            <a:chExt cx="972540" cy="37350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5400000">
              <a:off x="15428936" y="4213967"/>
              <a:ext cx="972540" cy="373508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6049371" y="4149673"/>
            <a:ext cx="691936" cy="652277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5075626" y="3205894"/>
            <a:ext cx="1404597" cy="893238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5474602" y="3120200"/>
            <a:ext cx="629405" cy="49190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428936" y="2572689"/>
            <a:ext cx="972540" cy="373508"/>
            <a:chOff x="15428936" y="2572689"/>
            <a:chExt cx="972540" cy="373508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 rot="-5400000">
              <a:off x="15428936" y="2572689"/>
              <a:ext cx="972540" cy="373508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5091245" y="1564618"/>
            <a:ext cx="1694677" cy="87632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1151668" y="4997697"/>
            <a:ext cx="2537769" cy="1238356"/>
            <a:chOff x="11151668" y="4997697"/>
            <a:chExt cx="2537769" cy="123835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151668" y="4997697"/>
              <a:ext cx="2537769" cy="123835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934282" y="6651420"/>
            <a:ext cx="972540" cy="373508"/>
            <a:chOff x="11934282" y="6651420"/>
            <a:chExt cx="972540" cy="373508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-5400000">
              <a:off x="11934282" y="6651420"/>
              <a:ext cx="972540" cy="37350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943057" y="8270825"/>
            <a:ext cx="986301" cy="373508"/>
            <a:chOff x="11943057" y="8270825"/>
            <a:chExt cx="986301" cy="373508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-5400000">
              <a:off x="11943057" y="8270825"/>
              <a:ext cx="986301" cy="373508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1596627" y="7255876"/>
            <a:ext cx="1534345" cy="876321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1612246" y="8849762"/>
            <a:ext cx="1523001" cy="876321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2028159" y="5198675"/>
            <a:ext cx="1095974" cy="852635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2554715" y="6587121"/>
            <a:ext cx="710554" cy="607609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1934282" y="4199428"/>
            <a:ext cx="972540" cy="373508"/>
            <a:chOff x="11934282" y="4199428"/>
            <a:chExt cx="972540" cy="373508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 rot="-5400000">
              <a:off x="11934282" y="4199428"/>
              <a:ext cx="972540" cy="373508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2554718" y="4135134"/>
            <a:ext cx="691936" cy="652277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1689420" y="3191352"/>
            <a:ext cx="1527800" cy="893238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1979949" y="3105661"/>
            <a:ext cx="629405" cy="491908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1934282" y="2558150"/>
            <a:ext cx="972540" cy="373508"/>
            <a:chOff x="11934282" y="2558150"/>
            <a:chExt cx="972540" cy="373508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 rot="-5400000">
              <a:off x="11934282" y="2558150"/>
              <a:ext cx="972540" cy="373508"/>
            </a:xfrm>
            <a:prstGeom prst="rect">
              <a:avLst/>
            </a:prstGeom>
          </p:spPr>
        </p:pic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1596627" y="1550076"/>
            <a:ext cx="1818078" cy="87632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8116486" y="5399470"/>
            <a:ext cx="972540" cy="373508"/>
            <a:chOff x="8116486" y="5399470"/>
            <a:chExt cx="972540" cy="373508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116486" y="5399470"/>
              <a:ext cx="972540" cy="373508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8276194" y="4914454"/>
            <a:ext cx="731346" cy="603052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0179128" y="5399470"/>
            <a:ext cx="972540" cy="373508"/>
            <a:chOff x="10179128" y="5399470"/>
            <a:chExt cx="972540" cy="373508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0179128" y="5399470"/>
              <a:ext cx="972540" cy="373508"/>
            </a:xfrm>
            <a:prstGeom prst="rect">
              <a:avLst/>
            </a:prstGeom>
          </p:spPr>
        </p:pic>
      </p:grpSp>
      <p:pic>
        <p:nvPicPr>
          <p:cNvPr id="86" name="Object 85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10338836" y="4914454"/>
            <a:ext cx="731346" cy="603052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9379007" y="5189233"/>
            <a:ext cx="540473" cy="607609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335762" y="363613"/>
            <a:ext cx="5341370" cy="643539"/>
            <a:chOff x="335762" y="363613"/>
            <a:chExt cx="5341370" cy="643539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35762" y="363613"/>
              <a:ext cx="5341370" cy="64353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434689" y="1186419"/>
            <a:ext cx="5268107" cy="653972"/>
            <a:chOff x="434689" y="1186419"/>
            <a:chExt cx="5268107" cy="653972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34689" y="1186419"/>
              <a:ext cx="5268107" cy="65397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3689437" y="5399470"/>
            <a:ext cx="972540" cy="373508"/>
            <a:chOff x="13689437" y="5399470"/>
            <a:chExt cx="972540" cy="37350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3689437" y="5399470"/>
              <a:ext cx="972540" cy="373508"/>
            </a:xfrm>
            <a:prstGeom prst="rect">
              <a:avLst/>
            </a:prstGeom>
          </p:spPr>
        </p:pic>
      </p:grpSp>
      <p:pic>
        <p:nvPicPr>
          <p:cNvPr id="97" name="Object 96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13849145" y="4914454"/>
            <a:ext cx="731346" cy="603052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3419360" y="1587998"/>
            <a:ext cx="798829" cy="383875"/>
            <a:chOff x="3419360" y="1587998"/>
            <a:chExt cx="798829" cy="383875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419360" y="1587998"/>
              <a:ext cx="798829" cy="383875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664027" y="1587998"/>
            <a:ext cx="798829" cy="383875"/>
            <a:chOff x="1664027" y="1587998"/>
            <a:chExt cx="798829" cy="383875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664027" y="1587998"/>
              <a:ext cx="798829" cy="383875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3090878" y="815214"/>
            <a:ext cx="798829" cy="383875"/>
            <a:chOff x="3090878" y="815214"/>
            <a:chExt cx="798829" cy="383875"/>
          </a:xfrm>
        </p:grpSpPr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090878" y="815214"/>
              <a:ext cx="798829" cy="383875"/>
            </a:xfrm>
            <a:prstGeom prst="rect">
              <a:avLst/>
            </a:prstGeom>
          </p:spPr>
        </p:pic>
      </p:grpSp>
      <p:pic>
        <p:nvPicPr>
          <p:cNvPr id="107" name="Object 106"/>
          <p:cNvPicPr>
            <a:picLocks noChangeAspect="1"/>
          </p:cNvPicPr>
          <p:nvPr/>
        </p:nvPicPr>
        <p:blipFill>
          <a:blip r:embed="rId57" cstate="print"/>
          <a:stretch>
            <a:fillRect/>
          </a:stretch>
        </p:blipFill>
        <p:spPr>
          <a:xfrm>
            <a:off x="6116468" y="8849764"/>
            <a:ext cx="1424608" cy="8763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2022-03-02T17:06:43Z</dcterms:created>
  <dcterms:modified xsi:type="dcterms:W3CDTF">2022-03-02T17:06:43Z</dcterms:modified>
</cp:coreProperties>
</file>