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0273" y="3918749"/>
            <a:ext cx="13420471" cy="26995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244" y="212536"/>
            <a:ext cx="11450409" cy="12488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90265" y="3948277"/>
            <a:ext cx="8551667" cy="11931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223" y="215890"/>
            <a:ext cx="366705" cy="1047244"/>
            <a:chOff x="189223" y="215890"/>
            <a:chExt cx="366705" cy="104724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223" y="215890"/>
              <a:ext cx="366705" cy="1047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2542" y="2479846"/>
            <a:ext cx="7542595" cy="5937456"/>
            <a:chOff x="752542" y="2479846"/>
            <a:chExt cx="7542595" cy="59374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542" y="2479846"/>
              <a:ext cx="7542595" cy="593745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90265" y="5274734"/>
            <a:ext cx="5257429" cy="7021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56646" y="5843483"/>
            <a:ext cx="8745401" cy="12228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244" y="212536"/>
            <a:ext cx="11450409" cy="12488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90265" y="3948275"/>
            <a:ext cx="8384772" cy="11973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223" y="215890"/>
            <a:ext cx="366705" cy="1047244"/>
            <a:chOff x="189223" y="215890"/>
            <a:chExt cx="366705" cy="104724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223" y="215890"/>
              <a:ext cx="366705" cy="104724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90265" y="5274732"/>
            <a:ext cx="6304001" cy="7021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56646" y="5860894"/>
            <a:ext cx="8143458" cy="7021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531699"/>
            <a:ext cx="9142857" cy="5828780"/>
            <a:chOff x="0" y="2531699"/>
            <a:chExt cx="9142857" cy="58287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531699"/>
              <a:ext cx="9142857" cy="582878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0661" y="4439675"/>
            <a:ext cx="1746467" cy="7021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9950" y="5388208"/>
            <a:ext cx="2336639" cy="7021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76400" y="6405537"/>
            <a:ext cx="7048267" cy="7021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56646" y="7022799"/>
            <a:ext cx="8260725" cy="1692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244" y="199212"/>
            <a:ext cx="10349677" cy="128575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2566" y="6866727"/>
            <a:ext cx="14451791" cy="21906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223" y="215890"/>
            <a:ext cx="366705" cy="1047244"/>
            <a:chOff x="189223" y="215890"/>
            <a:chExt cx="366705" cy="104724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223" y="215890"/>
              <a:ext cx="366705" cy="1047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80894" y="1973130"/>
            <a:ext cx="11923926" cy="3836394"/>
            <a:chOff x="3180894" y="1973130"/>
            <a:chExt cx="11923926" cy="38363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0894" y="1973130"/>
              <a:ext cx="11923926" cy="38363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244" y="189145"/>
            <a:ext cx="15791267" cy="13062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2570" y="6384380"/>
            <a:ext cx="5331781" cy="11973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223" y="215890"/>
            <a:ext cx="366705" cy="1047244"/>
            <a:chOff x="189223" y="215890"/>
            <a:chExt cx="366705" cy="104724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223" y="215890"/>
              <a:ext cx="366705" cy="1047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13041" y="2198318"/>
            <a:ext cx="12059632" cy="3647931"/>
            <a:chOff x="3113041" y="2198318"/>
            <a:chExt cx="12059632" cy="364793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3041" y="2198318"/>
              <a:ext cx="12059632" cy="364793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52570" y="7505056"/>
            <a:ext cx="4872924" cy="11973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50429" y="7795424"/>
            <a:ext cx="397886" cy="4930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05112" y="7081712"/>
            <a:ext cx="6169472" cy="10433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31535" y="6832202"/>
            <a:ext cx="397886" cy="4947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57478" y="7296134"/>
            <a:ext cx="811355" cy="523027"/>
            <a:chOff x="8157478" y="7296134"/>
            <a:chExt cx="811355" cy="5230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57478" y="7296134"/>
              <a:ext cx="811355" cy="5230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244" y="199212"/>
            <a:ext cx="9773267" cy="128575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2592" y="6384401"/>
            <a:ext cx="11915981" cy="31782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223" y="215890"/>
            <a:ext cx="366705" cy="1047244"/>
            <a:chOff x="189223" y="215890"/>
            <a:chExt cx="366705" cy="104724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223" y="215890"/>
              <a:ext cx="366705" cy="1047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21736" y="2047127"/>
            <a:ext cx="10242242" cy="3558181"/>
            <a:chOff x="4021736" y="2047127"/>
            <a:chExt cx="10242242" cy="35581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1736" y="2047127"/>
              <a:ext cx="10242242" cy="35581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244" y="199212"/>
            <a:ext cx="14852134" cy="128575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2570" y="6384380"/>
            <a:ext cx="5482019" cy="11925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223" y="215890"/>
            <a:ext cx="366705" cy="1047244"/>
            <a:chOff x="189223" y="215890"/>
            <a:chExt cx="366705" cy="104724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223" y="215890"/>
              <a:ext cx="366705" cy="1047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40776" y="1980577"/>
            <a:ext cx="10604162" cy="3524185"/>
            <a:chOff x="3840776" y="1980577"/>
            <a:chExt cx="10604162" cy="35241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0776" y="1980577"/>
              <a:ext cx="10604162" cy="35241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52570" y="7595132"/>
            <a:ext cx="13279600" cy="16925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244" y="212536"/>
            <a:ext cx="7080467" cy="12838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2570" y="2023599"/>
            <a:ext cx="11964381" cy="26830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223" y="215890"/>
            <a:ext cx="366705" cy="1047244"/>
            <a:chOff x="189223" y="215890"/>
            <a:chExt cx="366705" cy="104724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223" y="215890"/>
              <a:ext cx="366705" cy="104724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52570" y="4899790"/>
            <a:ext cx="10347095" cy="268305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52570" y="7569961"/>
            <a:ext cx="10241314" cy="1692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2022-05-20T01:56:39Z</dcterms:created>
  <dcterms:modified xsi:type="dcterms:W3CDTF">2022-05-20T01:56:39Z</dcterms:modified>
</cp:coreProperties>
</file>