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84" r:id="rId22"/>
    <p:sldId id="285" r:id="rId23"/>
    <p:sldId id="286" r:id="rId24"/>
    <p:sldId id="281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4" d="100"/>
          <a:sy n="44" d="100"/>
        </p:scale>
        <p:origin x="-87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8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5" Type="http://schemas.openxmlformats.org/officeDocument/2006/relationships/image" Target="../media/image80.png"/><Relationship Id="rId10" Type="http://schemas.openxmlformats.org/officeDocument/2006/relationships/image" Target="../media/image3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0.png"/><Relationship Id="rId18" Type="http://schemas.openxmlformats.org/officeDocument/2006/relationships/image" Target="../media/image73.png"/><Relationship Id="rId3" Type="http://schemas.openxmlformats.org/officeDocument/2006/relationships/image" Target="../media/image31.png"/><Relationship Id="rId7" Type="http://schemas.openxmlformats.org/officeDocument/2006/relationships/image" Target="../media/image70.png"/><Relationship Id="rId12" Type="http://schemas.openxmlformats.org/officeDocument/2006/relationships/image" Target="../media/image79.png"/><Relationship Id="rId17" Type="http://schemas.openxmlformats.org/officeDocument/2006/relationships/image" Target="../media/image93.png"/><Relationship Id="rId2" Type="http://schemas.openxmlformats.org/officeDocument/2006/relationships/image" Target="../media/image75.png"/><Relationship Id="rId16" Type="http://schemas.openxmlformats.org/officeDocument/2006/relationships/image" Target="../media/image92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8.png"/><Relationship Id="rId5" Type="http://schemas.openxmlformats.org/officeDocument/2006/relationships/image" Target="../media/image68.png"/><Relationship Id="rId15" Type="http://schemas.openxmlformats.org/officeDocument/2006/relationships/image" Target="../media/image91.png"/><Relationship Id="rId10" Type="http://schemas.openxmlformats.org/officeDocument/2006/relationships/image" Target="../media/image77.png"/><Relationship Id="rId19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2.png"/><Relationship Id="rId1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07.png"/><Relationship Id="rId7" Type="http://schemas.openxmlformats.org/officeDocument/2006/relationships/image" Target="../media/image10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image" Target="../media/image31.png"/><Relationship Id="rId5" Type="http://schemas.openxmlformats.org/officeDocument/2006/relationships/image" Target="../media/image113.png"/><Relationship Id="rId10" Type="http://schemas.openxmlformats.org/officeDocument/2006/relationships/image" Target="../media/image105.png"/><Relationship Id="rId4" Type="http://schemas.openxmlformats.org/officeDocument/2006/relationships/image" Target="../media/image112.png"/><Relationship Id="rId9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31.png"/><Relationship Id="rId4" Type="http://schemas.openxmlformats.org/officeDocument/2006/relationships/image" Target="../media/image119.png"/><Relationship Id="rId9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31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31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7910" y="2676753"/>
            <a:ext cx="12025076" cy="58067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0556" y="6848514"/>
            <a:ext cx="9282826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02315" y="5059359"/>
            <a:ext cx="2264884" cy="611465"/>
            <a:chOff x="12202315" y="5059359"/>
            <a:chExt cx="2264884" cy="6114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02315" y="5059359"/>
              <a:ext cx="2264884" cy="6114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76394" y="4844696"/>
            <a:ext cx="2981939" cy="11710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68175" y="3408514"/>
            <a:ext cx="5600389" cy="457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59124" y="4238190"/>
            <a:ext cx="5074300" cy="5222900"/>
            <a:chOff x="1159124" y="4218779"/>
            <a:chExt cx="5074300" cy="52229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9124" y="4218779"/>
              <a:ext cx="5074300" cy="52229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124" y="4238190"/>
            <a:ext cx="666667" cy="666667"/>
            <a:chOff x="1159124" y="4238190"/>
            <a:chExt cx="666667" cy="66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124" y="4238190"/>
              <a:ext cx="666667" cy="6666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1030" y="4233076"/>
            <a:ext cx="741368" cy="7618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4982" y="5232563"/>
            <a:ext cx="2709711" cy="5587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6410" y="6000696"/>
            <a:ext cx="2639363" cy="1038641"/>
          </a:xfrm>
          <a:prstGeom prst="rect">
            <a:avLst/>
          </a:prstGeom>
        </p:spPr>
      </p:pic>
      <p:pic>
        <p:nvPicPr>
          <p:cNvPr id="29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7242" y="7322199"/>
            <a:ext cx="1062323" cy="1384854"/>
          </a:xfrm>
          <a:prstGeom prst="rect">
            <a:avLst/>
          </a:prstGeom>
        </p:spPr>
      </p:pic>
      <p:pic>
        <p:nvPicPr>
          <p:cNvPr id="30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22833" y="7322199"/>
            <a:ext cx="1546882" cy="13848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840" y="1742497"/>
            <a:ext cx="3612251" cy="9142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48397" y="3328332"/>
            <a:ext cx="370471" cy="95505"/>
            <a:chOff x="1448397" y="332833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48397" y="3328332"/>
              <a:ext cx="37047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71220" y="209275"/>
            <a:ext cx="4516499" cy="45259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06602" y="4218779"/>
            <a:ext cx="5074300" cy="5222900"/>
            <a:chOff x="6606602" y="4218779"/>
            <a:chExt cx="5074300" cy="52229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6602" y="4218779"/>
              <a:ext cx="5074300" cy="52229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06602" y="4238190"/>
            <a:ext cx="666667" cy="666667"/>
            <a:chOff x="6606602" y="4238190"/>
            <a:chExt cx="666667" cy="6666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6602" y="4238190"/>
              <a:ext cx="666667" cy="66666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55602" y="4233082"/>
            <a:ext cx="654274" cy="7662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72458" y="5232563"/>
            <a:ext cx="1581291" cy="55871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23886" y="6010220"/>
            <a:ext cx="2457653" cy="7097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30413" y="7101668"/>
            <a:ext cx="2659743" cy="1823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4764" y="474163"/>
            <a:ext cx="7663318" cy="10158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30955" y="1049525"/>
            <a:ext cx="6720259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05979" y="1484740"/>
            <a:ext cx="14073757" cy="4189514"/>
            <a:chOff x="2105979" y="1484740"/>
            <a:chExt cx="14073757" cy="41895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5979" y="1484740"/>
              <a:ext cx="14073757" cy="41895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23835" y="6476190"/>
            <a:ext cx="13838045" cy="3475251"/>
            <a:chOff x="2223835" y="6476190"/>
            <a:chExt cx="13838045" cy="34752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3835" y="6476190"/>
              <a:ext cx="13838045" cy="347525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87027" y="5925715"/>
            <a:ext cx="6573977" cy="609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4764" y="474163"/>
            <a:ext cx="7663318" cy="10158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56442" y="1769465"/>
            <a:ext cx="7203447" cy="60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87027" y="5887620"/>
            <a:ext cx="6573977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90476" y="6507848"/>
            <a:ext cx="13838045" cy="2606438"/>
            <a:chOff x="2190476" y="6507848"/>
            <a:chExt cx="13838045" cy="26064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0476" y="6507848"/>
              <a:ext cx="13838045" cy="26064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99028" y="2325186"/>
            <a:ext cx="13829493" cy="2307231"/>
            <a:chOff x="2199028" y="2325186"/>
            <a:chExt cx="13829493" cy="23072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9028" y="2325186"/>
              <a:ext cx="13829493" cy="2307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9840" y="1742497"/>
            <a:ext cx="3612251" cy="9142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48397" y="3328332"/>
            <a:ext cx="370471" cy="95505"/>
            <a:chOff x="1448397" y="332833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48397" y="3328332"/>
              <a:ext cx="37047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1220" y="209275"/>
            <a:ext cx="4516499" cy="4525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9124" y="4218779"/>
            <a:ext cx="5074300" cy="5222900"/>
            <a:chOff x="1159124" y="4218779"/>
            <a:chExt cx="5074300" cy="52229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9124" y="4218779"/>
              <a:ext cx="5074300" cy="52229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124" y="4238190"/>
            <a:ext cx="666667" cy="666667"/>
            <a:chOff x="1159124" y="4238190"/>
            <a:chExt cx="666667" cy="66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9124" y="4238190"/>
              <a:ext cx="666667" cy="6666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030" y="4233076"/>
            <a:ext cx="741368" cy="7618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4982" y="5232563"/>
            <a:ext cx="2709711" cy="5587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6410" y="6000696"/>
            <a:ext cx="2639363" cy="10386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06602" y="4218779"/>
            <a:ext cx="5074300" cy="5222900"/>
            <a:chOff x="6606602" y="4218779"/>
            <a:chExt cx="5074300" cy="52229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6602" y="4218779"/>
              <a:ext cx="5074300" cy="52229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06602" y="4238190"/>
            <a:ext cx="666667" cy="666667"/>
            <a:chOff x="6606602" y="4238190"/>
            <a:chExt cx="666667" cy="6666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6602" y="4238190"/>
              <a:ext cx="666667" cy="66666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55602" y="4233082"/>
            <a:ext cx="654274" cy="7662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72458" y="5232563"/>
            <a:ext cx="1581291" cy="55871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23886" y="6010220"/>
            <a:ext cx="2457653" cy="7097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0413" y="7101668"/>
            <a:ext cx="2659743" cy="18233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059134" y="4218779"/>
            <a:ext cx="5074300" cy="5222900"/>
            <a:chOff x="12059134" y="4218779"/>
            <a:chExt cx="5074300" cy="52229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59134" y="4218779"/>
              <a:ext cx="5074300" cy="52229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59134" y="4238190"/>
            <a:ext cx="666667" cy="666667"/>
            <a:chOff x="12059134" y="4238190"/>
            <a:chExt cx="666667" cy="66666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59134" y="4238190"/>
              <a:ext cx="666667" cy="66666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21049" y="4233082"/>
            <a:ext cx="741368" cy="76627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24953" y="5232563"/>
            <a:ext cx="1581291" cy="55871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81430" y="7311372"/>
            <a:ext cx="4263766" cy="1823319"/>
          </a:xfrm>
          <a:prstGeom prst="rect">
            <a:avLst/>
          </a:prstGeom>
        </p:spPr>
      </p:pic>
      <p:pic>
        <p:nvPicPr>
          <p:cNvPr id="40" name="Object 1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27242" y="7322199"/>
            <a:ext cx="1062323" cy="1384854"/>
          </a:xfrm>
          <a:prstGeom prst="rect">
            <a:avLst/>
          </a:prstGeom>
        </p:spPr>
      </p:pic>
      <p:pic>
        <p:nvPicPr>
          <p:cNvPr id="41" name="Object 2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922833" y="7322199"/>
            <a:ext cx="1546882" cy="1384854"/>
          </a:xfrm>
          <a:prstGeom prst="rect">
            <a:avLst/>
          </a:prstGeom>
        </p:spPr>
      </p:pic>
      <p:pic>
        <p:nvPicPr>
          <p:cNvPr id="43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76382" y="6000696"/>
            <a:ext cx="3164492" cy="1038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2535" y="1107945"/>
            <a:ext cx="8542533" cy="10158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3011" y="1884811"/>
            <a:ext cx="7123297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87834" y="3371429"/>
            <a:ext cx="10307405" cy="5044186"/>
            <a:chOff x="1787834" y="3371429"/>
            <a:chExt cx="10307405" cy="50441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7834" y="3371429"/>
              <a:ext cx="10307405" cy="50441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28583" y="3633936"/>
            <a:ext cx="2598248" cy="5587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74574" y="4520884"/>
            <a:ext cx="370471" cy="95505"/>
            <a:chOff x="13274574" y="4520884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274574" y="4520884"/>
              <a:ext cx="370471" cy="955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41916" y="5513935"/>
            <a:ext cx="1023974" cy="2682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5855" y="8120170"/>
            <a:ext cx="13622440" cy="10864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8170" y="3765611"/>
            <a:ext cx="5715290" cy="59419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332590" y="2411915"/>
            <a:ext cx="8433892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19048" y="4510504"/>
            <a:ext cx="10840793" cy="3116489"/>
            <a:chOff x="3719048" y="4510504"/>
            <a:chExt cx="10840793" cy="3116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9048" y="4510504"/>
              <a:ext cx="10840793" cy="31164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71220" y="209274"/>
            <a:ext cx="4516504" cy="45259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840" y="1742497"/>
            <a:ext cx="5633676" cy="9142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8397" y="3328332"/>
            <a:ext cx="370471" cy="95505"/>
            <a:chOff x="1448397" y="3328332"/>
            <a:chExt cx="370471" cy="955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448397" y="3328332"/>
              <a:ext cx="370471" cy="95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9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6506" y="3933829"/>
            <a:ext cx="14655190" cy="10864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48410" y="5519327"/>
            <a:ext cx="10950976" cy="1699622"/>
            <a:chOff x="1448410" y="5519327"/>
            <a:chExt cx="10950976" cy="169962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8410" y="5519327"/>
              <a:ext cx="10950976" cy="16996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8410" y="7619048"/>
            <a:ext cx="2612767" cy="1559558"/>
            <a:chOff x="1448410" y="7619048"/>
            <a:chExt cx="2612767" cy="1559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8410" y="7619048"/>
              <a:ext cx="2612767" cy="15595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599256" y="2411915"/>
            <a:ext cx="8130510" cy="6095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71220" y="209274"/>
            <a:ext cx="4516504" cy="45259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840" y="1742497"/>
            <a:ext cx="5633676" cy="9142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48397" y="3328332"/>
            <a:ext cx="370471" cy="95505"/>
            <a:chOff x="1448397" y="3328332"/>
            <a:chExt cx="370471" cy="955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448397" y="3328332"/>
              <a:ext cx="370471" cy="95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0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2345" y="3931501"/>
            <a:ext cx="6854795" cy="9876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95971" y="5006259"/>
            <a:ext cx="5991353" cy="1553314"/>
            <a:chOff x="2795971" y="5006259"/>
            <a:chExt cx="5991353" cy="15533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5971" y="5006259"/>
              <a:ext cx="5991353" cy="15533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2344" y="7175068"/>
            <a:ext cx="7278949" cy="9876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46773" y="8162442"/>
            <a:ext cx="6914494" cy="1060954"/>
            <a:chOff x="2746773" y="8162442"/>
            <a:chExt cx="6914494" cy="10609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6773" y="8162442"/>
              <a:ext cx="6914494" cy="1060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24513" y="3969596"/>
            <a:ext cx="3903883" cy="3134290"/>
            <a:chOff x="11224513" y="3969596"/>
            <a:chExt cx="3903883" cy="31342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86419" y="3931501"/>
              <a:ext cx="1809091" cy="50792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1442682" y="4541981"/>
              <a:ext cx="3678270" cy="2558070"/>
              <a:chOff x="11442682" y="4541981"/>
              <a:chExt cx="3678270" cy="255807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442682" y="4541981"/>
                <a:ext cx="3678270" cy="2558070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599256" y="2411915"/>
            <a:ext cx="8130510" cy="6095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71220" y="209274"/>
            <a:ext cx="4516504" cy="45259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9840" y="1742497"/>
            <a:ext cx="5633676" cy="9142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57921" y="3328332"/>
            <a:ext cx="370471" cy="95505"/>
            <a:chOff x="1457921" y="3328332"/>
            <a:chExt cx="370471" cy="955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57921" y="3328332"/>
              <a:ext cx="370471" cy="95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6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2190" y="3908706"/>
            <a:ext cx="10829904" cy="457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0570" y="4672821"/>
            <a:ext cx="1018146" cy="457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85435" y="5262738"/>
            <a:ext cx="12314844" cy="1275862"/>
            <a:chOff x="2985435" y="5262738"/>
            <a:chExt cx="12314844" cy="12758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5435" y="5262738"/>
              <a:ext cx="12314844" cy="1275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92737" y="7742366"/>
            <a:ext cx="12300241" cy="1119334"/>
            <a:chOff x="2992737" y="7742366"/>
            <a:chExt cx="12300241" cy="11193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737" y="7742366"/>
              <a:ext cx="12300241" cy="111933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20570" y="7105321"/>
            <a:ext cx="1498663" cy="4571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599256" y="2411915"/>
            <a:ext cx="8130510" cy="6095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71220" y="209274"/>
            <a:ext cx="4516504" cy="45259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840" y="1742497"/>
            <a:ext cx="5633676" cy="9142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7921" y="3328332"/>
            <a:ext cx="370471" cy="95505"/>
            <a:chOff x="1457921" y="3328332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57921" y="3328332"/>
              <a:ext cx="370471" cy="95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4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129" y="2030912"/>
            <a:ext cx="15843457" cy="8911945"/>
            <a:chOff x="1221129" y="2030912"/>
            <a:chExt cx="15843457" cy="8911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1129" y="2030912"/>
              <a:ext cx="15843457" cy="89119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71221" y="209275"/>
            <a:ext cx="4516493" cy="45259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9840" y="1742497"/>
            <a:ext cx="4051099" cy="9142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7921" y="3328332"/>
            <a:ext cx="370471" cy="95505"/>
            <a:chOff x="1457921" y="332833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57921" y="3328332"/>
              <a:ext cx="370471" cy="95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37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404" y="1966094"/>
            <a:ext cx="4696530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964" y="4208967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41558" y="3619572"/>
            <a:ext cx="402597" cy="103787"/>
            <a:chOff x="8941558" y="3619572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41558" y="3619572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964" y="5191668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964" y="7157070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9964" y="6174369"/>
            <a:ext cx="10865787" cy="1406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2913" y="1585970"/>
            <a:ext cx="9899469" cy="79802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1755" y="7208193"/>
            <a:ext cx="4480621" cy="979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4818800"/>
            <a:ext cx="2908796" cy="611465"/>
            <a:chOff x="6441280" y="4818800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0" y="4818800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40641" y="4680104"/>
            <a:ext cx="2970745" cy="10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2535" y="747236"/>
            <a:ext cx="6296498" cy="10158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3011" y="1642925"/>
            <a:ext cx="7174952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28272" y="2905308"/>
            <a:ext cx="11638095" cy="5318350"/>
            <a:chOff x="3328272" y="2905308"/>
            <a:chExt cx="11638095" cy="531835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328272" y="3790686"/>
              <a:ext cx="11629169" cy="3526422"/>
              <a:chOff x="3328272" y="3790686"/>
              <a:chExt cx="11629169" cy="3526422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28272" y="3790686"/>
                <a:ext cx="11629169" cy="3526422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8241" y="2867214"/>
              <a:ext cx="11525421" cy="507924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7925" y="7872582"/>
              <a:ext cx="8499044" cy="45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834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2535" y="747236"/>
            <a:ext cx="6296498" cy="10158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3011" y="1642925"/>
            <a:ext cx="6647423" cy="60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62191" y="2880134"/>
            <a:ext cx="6454126" cy="4571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8782" y="7775666"/>
            <a:ext cx="9226593" cy="9463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66471" y="3760281"/>
            <a:ext cx="14552772" cy="3478254"/>
            <a:chOff x="1866471" y="3760281"/>
            <a:chExt cx="14552772" cy="34782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6471" y="3760281"/>
              <a:ext cx="14552772" cy="3478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106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2535" y="747236"/>
            <a:ext cx="6296498" cy="10158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3011" y="1642925"/>
            <a:ext cx="7862021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23252" y="2724474"/>
            <a:ext cx="1203571" cy="1133799"/>
            <a:chOff x="4223252" y="2724474"/>
            <a:chExt cx="1203571" cy="11337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3252" y="2724474"/>
              <a:ext cx="1203571" cy="11337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39925" y="4298383"/>
            <a:ext cx="1086898" cy="1040317"/>
            <a:chOff x="4339925" y="4298383"/>
            <a:chExt cx="1086898" cy="10403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9925" y="4298383"/>
              <a:ext cx="1086898" cy="10403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81588" y="5754510"/>
            <a:ext cx="1086898" cy="1057523"/>
            <a:chOff x="4281588" y="5754510"/>
            <a:chExt cx="1086898" cy="10575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1588" y="5754510"/>
              <a:ext cx="1086898" cy="10575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79042" y="5064223"/>
            <a:ext cx="1086898" cy="1147281"/>
            <a:chOff x="12579042" y="5064223"/>
            <a:chExt cx="1086898" cy="11472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79042" y="5064223"/>
              <a:ext cx="1086898" cy="11472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79042" y="3291373"/>
            <a:ext cx="1086898" cy="1055394"/>
            <a:chOff x="12579042" y="3291373"/>
            <a:chExt cx="1086898" cy="10553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79042" y="3291373"/>
              <a:ext cx="1086898" cy="10553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03848" y="2724474"/>
            <a:ext cx="1994969" cy="1243976"/>
            <a:chOff x="5803848" y="2724474"/>
            <a:chExt cx="1994969" cy="12439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3848" y="2724474"/>
              <a:ext cx="1994969" cy="124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03848" y="4298383"/>
            <a:ext cx="2045743" cy="1239702"/>
            <a:chOff x="5803848" y="4298383"/>
            <a:chExt cx="2045743" cy="123970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03848" y="4298383"/>
              <a:ext cx="2045743" cy="123970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80000" y="5111352"/>
            <a:ext cx="1994969" cy="1218894"/>
            <a:chOff x="14380000" y="5111352"/>
            <a:chExt cx="1994969" cy="121889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80000" y="5111352"/>
              <a:ext cx="1994969" cy="12188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03848" y="5754510"/>
            <a:ext cx="2045743" cy="1245577"/>
            <a:chOff x="5803848" y="5754510"/>
            <a:chExt cx="2045743" cy="124557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03848" y="5754510"/>
              <a:ext cx="2045743" cy="12455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445726" y="3340741"/>
            <a:ext cx="1994969" cy="1227320"/>
            <a:chOff x="14445726" y="3340741"/>
            <a:chExt cx="1994969" cy="122732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45726" y="3340741"/>
              <a:ext cx="1994969" cy="12273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98882" y="2724474"/>
            <a:ext cx="3979634" cy="1180952"/>
            <a:chOff x="598882" y="2724474"/>
            <a:chExt cx="3979634" cy="118095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98882" y="2724474"/>
              <a:ext cx="786979" cy="1176327"/>
              <a:chOff x="598882" y="2724474"/>
              <a:chExt cx="786979" cy="117632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98882" y="2724474"/>
                <a:ext cx="786979" cy="1176327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47654" y="3040304"/>
              <a:ext cx="2906715" cy="6555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98882" y="4298383"/>
            <a:ext cx="3979634" cy="1095238"/>
            <a:chOff x="598882" y="4298383"/>
            <a:chExt cx="3979634" cy="1095238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98882" y="4298383"/>
              <a:ext cx="786979" cy="1094928"/>
              <a:chOff x="598882" y="4298383"/>
              <a:chExt cx="786979" cy="109492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98882" y="4298383"/>
                <a:ext cx="786979" cy="1094928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47654" y="4640296"/>
              <a:ext cx="2906715" cy="33712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98882" y="5754510"/>
            <a:ext cx="3979634" cy="1057143"/>
            <a:chOff x="598882" y="5754510"/>
            <a:chExt cx="3979634" cy="105714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98882" y="5754510"/>
              <a:ext cx="786979" cy="1053001"/>
              <a:chOff x="598882" y="5754510"/>
              <a:chExt cx="786979" cy="1053001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98882" y="5754510"/>
                <a:ext cx="786979" cy="1053001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7654" y="6163542"/>
              <a:ext cx="2906715" cy="33712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260677" y="3291373"/>
            <a:ext cx="3979634" cy="1104762"/>
            <a:chOff x="9260677" y="3291373"/>
            <a:chExt cx="3979634" cy="1104762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260677" y="3291373"/>
              <a:ext cx="786979" cy="1103177"/>
              <a:chOff x="9260677" y="3291373"/>
              <a:chExt cx="786979" cy="110317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260677" y="3291373"/>
                <a:ext cx="786979" cy="1103177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09450" y="3651696"/>
              <a:ext cx="2906715" cy="33712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284242" y="5057456"/>
            <a:ext cx="3979634" cy="1114286"/>
            <a:chOff x="9284242" y="5057456"/>
            <a:chExt cx="3979634" cy="1114286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284242" y="5057456"/>
              <a:ext cx="786979" cy="1112036"/>
              <a:chOff x="9284242" y="5057456"/>
              <a:chExt cx="786979" cy="1112036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284242" y="5057456"/>
                <a:ext cx="786979" cy="1112036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33014" y="5426753"/>
              <a:ext cx="2906715" cy="337123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283810" y="7659020"/>
            <a:ext cx="5933065" cy="14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65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5883" y="3218952"/>
            <a:ext cx="9688878" cy="45671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35095" y="4983533"/>
            <a:ext cx="13857034" cy="508234"/>
            <a:chOff x="5035095" y="4983533"/>
            <a:chExt cx="13857034" cy="50823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5095" y="4983533"/>
              <a:ext cx="13857034" cy="50823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9594" y="4822689"/>
            <a:ext cx="12665418" cy="9210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6603" y="6425269"/>
            <a:ext cx="6595289" cy="3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2910" y="1751254"/>
            <a:ext cx="10063147" cy="79802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1755" y="7208193"/>
            <a:ext cx="5041434" cy="9797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4818801"/>
            <a:ext cx="2908796" cy="611465"/>
            <a:chOff x="6441280" y="4818801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0" y="4818801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40641" y="4689629"/>
            <a:ext cx="2970745" cy="1015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2535" y="1107945"/>
            <a:ext cx="8224831" cy="10158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3011" y="1884811"/>
            <a:ext cx="6799648" cy="60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75810" y="5830099"/>
            <a:ext cx="3425248" cy="103864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2858" y="6194772"/>
            <a:ext cx="3476187" cy="10386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04763" y="3349610"/>
            <a:ext cx="3457140" cy="70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05054" y="3042344"/>
            <a:ext cx="3137175" cy="3137175"/>
            <a:chOff x="7505054" y="3042344"/>
            <a:chExt cx="3137175" cy="31371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5054" y="3042344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0634" y="5120822"/>
            <a:ext cx="3137175" cy="3137175"/>
            <a:chOff x="6230634" y="5120822"/>
            <a:chExt cx="3137175" cy="3137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0634" y="5120822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17905" y="5120822"/>
            <a:ext cx="3137175" cy="3137175"/>
            <a:chOff x="8917905" y="5120822"/>
            <a:chExt cx="3137175" cy="31371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7905" y="5120822"/>
              <a:ext cx="3137175" cy="313717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78592" y="3907029"/>
            <a:ext cx="2787953" cy="9876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21111" y="6262467"/>
            <a:ext cx="2718907" cy="9876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71430" y="6306976"/>
            <a:ext cx="2784175" cy="9876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87200" y="5922885"/>
            <a:ext cx="1187141" cy="200925"/>
            <a:chOff x="11908097" y="5922885"/>
            <a:chExt cx="1187141" cy="2009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8097" y="5922885"/>
              <a:ext cx="1187141" cy="2009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98573" y="6273067"/>
            <a:ext cx="1187141" cy="200925"/>
            <a:chOff x="5098573" y="6273067"/>
            <a:chExt cx="1187141" cy="2009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5098573" y="6273067"/>
              <a:ext cx="1187141" cy="2009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37659" y="3457143"/>
            <a:ext cx="1187141" cy="200925"/>
            <a:chOff x="6742163" y="3457143"/>
            <a:chExt cx="1187141" cy="2009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6742163" y="3457143"/>
              <a:ext cx="1187141" cy="20092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23792" y="8954287"/>
            <a:ext cx="9648491" cy="60950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23883" y="8843518"/>
            <a:ext cx="671901" cy="824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2784" y="1660956"/>
            <a:ext cx="10862542" cy="31020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7172" y="6654029"/>
            <a:ext cx="7064552" cy="17738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57622" y="5478232"/>
            <a:ext cx="370471" cy="95505"/>
            <a:chOff x="8957622" y="547823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500000">
              <a:off x="8957622" y="547823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2912" y="1585970"/>
            <a:ext cx="9899477" cy="79802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1755" y="7208193"/>
            <a:ext cx="6405677" cy="9797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4818800"/>
            <a:ext cx="2908796" cy="611465"/>
            <a:chOff x="6441280" y="4818800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0" y="4818800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40641" y="4680104"/>
            <a:ext cx="2970745" cy="1015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2535" y="1107945"/>
            <a:ext cx="7345615" cy="1015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11970" y="3043035"/>
            <a:ext cx="2321368" cy="1590120"/>
            <a:chOff x="7011970" y="3043035"/>
            <a:chExt cx="2321368" cy="15901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011970" y="3043035"/>
              <a:ext cx="2321368" cy="1590120"/>
              <a:chOff x="7011970" y="3043035"/>
              <a:chExt cx="2321368" cy="1590120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11970" y="3043035"/>
                <a:ext cx="2321368" cy="1590120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5085" y="3396072"/>
              <a:ext cx="1763044" cy="9599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7356" y="3043035"/>
            <a:ext cx="2321368" cy="1590120"/>
            <a:chOff x="1317356" y="3043035"/>
            <a:chExt cx="2321368" cy="159012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17356" y="3043035"/>
              <a:ext cx="2321368" cy="1590120"/>
              <a:chOff x="1317356" y="3043035"/>
              <a:chExt cx="2321368" cy="159012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7356" y="3043035"/>
                <a:ext cx="2321368" cy="1590120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0510" y="3610036"/>
              <a:ext cx="1641142" cy="5199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32263" y="3717889"/>
            <a:ext cx="2988664" cy="240413"/>
            <a:chOff x="3832263" y="3717889"/>
            <a:chExt cx="2988664" cy="2404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2263" y="3717889"/>
              <a:ext cx="2988664" cy="2404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50408" y="4930834"/>
            <a:ext cx="1991603" cy="240413"/>
            <a:chOff x="4550408" y="4930834"/>
            <a:chExt cx="1991603" cy="2404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4550408" y="4930834"/>
              <a:ext cx="1991603" cy="2404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60349" y="3717889"/>
            <a:ext cx="2741586" cy="240413"/>
            <a:chOff x="9560349" y="3717889"/>
            <a:chExt cx="2741586" cy="2404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0349" y="3717889"/>
              <a:ext cx="2741586" cy="2404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33789" y="6341122"/>
            <a:ext cx="2920079" cy="3039830"/>
            <a:chOff x="4333789" y="6341122"/>
            <a:chExt cx="2920079" cy="30398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33789" y="6341122"/>
              <a:ext cx="2920079" cy="30398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38440" y="6341122"/>
            <a:ext cx="2873010" cy="3039830"/>
            <a:chOff x="9438440" y="6341122"/>
            <a:chExt cx="2873010" cy="30398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8440" y="6341122"/>
              <a:ext cx="2873010" cy="30398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522918" y="3043035"/>
            <a:ext cx="4970471" cy="3113548"/>
            <a:chOff x="12522918" y="3043035"/>
            <a:chExt cx="4970471" cy="311354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22918" y="3043035"/>
              <a:ext cx="4970471" cy="311354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75306" y="3309669"/>
            <a:ext cx="1159317" cy="45713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38525" y="4827439"/>
            <a:ext cx="1159317" cy="45713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48517" y="7600058"/>
            <a:ext cx="1657181" cy="45713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22210" y="7506763"/>
            <a:ext cx="1657181" cy="45713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85144" y="4707620"/>
            <a:ext cx="1159317" cy="8888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808781" y="4936937"/>
            <a:ext cx="1991603" cy="240413"/>
            <a:chOff x="9808781" y="4936937"/>
            <a:chExt cx="1991603" cy="24041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9808781" y="4936937"/>
              <a:ext cx="1991603" cy="24041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23334" y="6466944"/>
            <a:ext cx="1657181" cy="457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706" y="8774982"/>
            <a:ext cx="2819512" cy="342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4763" y="5269839"/>
            <a:ext cx="2736693" cy="7571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6668" y="1742497"/>
            <a:ext cx="3612251" cy="9142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52381" y="2857253"/>
            <a:ext cx="3625650" cy="47019"/>
            <a:chOff x="8152381" y="2857253"/>
            <a:chExt cx="3625650" cy="470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2381" y="2857253"/>
              <a:ext cx="3625650" cy="470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52381" y="2629033"/>
            <a:ext cx="511852" cy="511852"/>
            <a:chOff x="8152381" y="2629033"/>
            <a:chExt cx="511852" cy="5118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52381" y="2629033"/>
              <a:ext cx="511852" cy="5118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76155" y="2705605"/>
            <a:ext cx="458466" cy="4317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55844" y="2876567"/>
            <a:ext cx="3625650" cy="47019"/>
            <a:chOff x="12355844" y="2876567"/>
            <a:chExt cx="3625650" cy="470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55844" y="2876567"/>
              <a:ext cx="3625650" cy="470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55844" y="2648347"/>
            <a:ext cx="511852" cy="511852"/>
            <a:chOff x="12355844" y="2648347"/>
            <a:chExt cx="511852" cy="5118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55844" y="2648347"/>
              <a:ext cx="511852" cy="51185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79620" y="2733753"/>
            <a:ext cx="458465" cy="43173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19049" y="3398115"/>
            <a:ext cx="1796922" cy="6349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27280" y="3407639"/>
            <a:ext cx="2492989" cy="6349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52381" y="6160595"/>
            <a:ext cx="3625650" cy="47019"/>
            <a:chOff x="8152381" y="6160595"/>
            <a:chExt cx="3625650" cy="470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2381" y="6160595"/>
              <a:ext cx="3625650" cy="470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52381" y="5932375"/>
            <a:ext cx="511852" cy="511852"/>
            <a:chOff x="8152381" y="5932375"/>
            <a:chExt cx="511852" cy="51185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52381" y="5932375"/>
              <a:ext cx="511852" cy="51185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55128" y="6008947"/>
            <a:ext cx="379496" cy="43308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355844" y="6179909"/>
            <a:ext cx="3625650" cy="47019"/>
            <a:chOff x="12355844" y="6179909"/>
            <a:chExt cx="3625650" cy="4701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55844" y="6179909"/>
              <a:ext cx="3625650" cy="470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355844" y="5951689"/>
            <a:ext cx="511852" cy="511852"/>
            <a:chOff x="12355844" y="5951689"/>
            <a:chExt cx="511852" cy="5118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55844" y="5951689"/>
              <a:ext cx="511852" cy="51185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79620" y="6037099"/>
            <a:ext cx="458465" cy="43308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17592" y="6710982"/>
            <a:ext cx="2795803" cy="123457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16192" y="6710982"/>
            <a:ext cx="2795803" cy="634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30013" y="1888179"/>
            <a:ext cx="7859491" cy="7391629"/>
            <a:chOff x="9330013" y="1888179"/>
            <a:chExt cx="7859491" cy="73916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0013" y="1888179"/>
              <a:ext cx="7859491" cy="73916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7938" y="4031744"/>
            <a:ext cx="5593486" cy="25109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9843" y="1742497"/>
            <a:ext cx="2601534" cy="9142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8397" y="3328332"/>
            <a:ext cx="370471" cy="95505"/>
            <a:chOff x="1448397" y="332833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48397" y="3328332"/>
              <a:ext cx="370471" cy="9550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71243" y="209275"/>
            <a:ext cx="4516499" cy="4525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60155" y="6822342"/>
            <a:ext cx="13320117" cy="2914155"/>
            <a:chOff x="4360155" y="6822342"/>
            <a:chExt cx="13320117" cy="29141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0155" y="6822342"/>
              <a:ext cx="13320117" cy="291415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0</Words>
  <Application>Microsoft Office PowerPoint</Application>
  <PresentationFormat>사용자 지정</PresentationFormat>
  <Paragraphs>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황 희연</cp:lastModifiedBy>
  <cp:revision>9</cp:revision>
  <dcterms:created xsi:type="dcterms:W3CDTF">2021-12-01T22:50:47Z</dcterms:created>
  <dcterms:modified xsi:type="dcterms:W3CDTF">2021-12-02T15:46:32Z</dcterms:modified>
</cp:coreProperties>
</file>