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6" r:id="rId5"/>
    <p:sldId id="267" r:id="rId6"/>
    <p:sldId id="269" r:id="rId7"/>
    <p:sldId id="268" r:id="rId8"/>
    <p:sldId id="261" r:id="rId9"/>
    <p:sldId id="263" r:id="rId10"/>
    <p:sldId id="270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77" autoAdjust="0"/>
  </p:normalViewPr>
  <p:slideViewPr>
    <p:cSldViewPr>
      <p:cViewPr varScale="1">
        <p:scale>
          <a:sx n="72" d="100"/>
          <a:sy n="72" d="100"/>
        </p:scale>
        <p:origin x="135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84D12-6EB9-4189-97F9-D77107AE8CE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D638A-CE74-4294-8D10-36D951E62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D638A-CE74-4294-8D10-36D951E623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5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D638A-CE74-4294-8D10-36D951E623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7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A09F-1B2C-42D7-9DA0-FEE344B0DC3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3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A09F-1B2C-42D7-9DA0-FEE344B0DC3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A09F-1B2C-42D7-9DA0-FEE344B0DC3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7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A09F-1B2C-42D7-9DA0-FEE344B0DC3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A09F-1B2C-42D7-9DA0-FEE344B0DC3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A09F-1B2C-42D7-9DA0-FEE344B0DC3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0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A09F-1B2C-42D7-9DA0-FEE344B0DC3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6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A09F-1B2C-42D7-9DA0-FEE344B0DC3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A09F-1B2C-42D7-9DA0-FEE344B0DC3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0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A09F-1B2C-42D7-9DA0-FEE344B0DC3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9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A09F-1B2C-42D7-9DA0-FEE344B0DC3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3630-FC1A-4C45-8C3B-98BB820D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7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A09F-1B2C-42D7-9DA0-FEE344B0DC3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3630-FC1A-4C45-8C3B-98BB820D2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koseul.tistory.com/m/post/149" TargetMode="External"/><Relationship Id="rId5" Type="http://schemas.openxmlformats.org/officeDocument/2006/relationships/hyperlink" Target="https://www.youtube.com/channel/UCNirndN11q92xBgNyA9uuaQ" TargetMode="External"/><Relationship Id="rId4" Type="http://schemas.openxmlformats.org/officeDocument/2006/relationships/hyperlink" Target="http://btsweet.blogspot.kr/2014/03/javafx3-cs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91" y="1225020"/>
            <a:ext cx="3251941" cy="32519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0948" y="2760938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체중 관리 프로그램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9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898" y="6553042"/>
            <a:ext cx="9144000" cy="29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5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898" y="6553042"/>
            <a:ext cx="9144000" cy="29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86095" y="519150"/>
              <a:ext cx="13805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>
                      <a:lumMod val="85000"/>
                    </a:prstClr>
                  </a:solidFill>
                  <a:latin typeface="-윤고딕330" pitchFamily="18" charset="-127"/>
                  <a:ea typeface="-윤고딕330" pitchFamily="18" charset="-127"/>
                </a:rPr>
                <a:t>개선 될 점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8566" y="3016235"/>
            <a:ext cx="87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998" y="1372548"/>
            <a:ext cx="87097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ea typeface="-윤고딕330"/>
              </a:rPr>
              <a:t>4. </a:t>
            </a:r>
            <a:r>
              <a:rPr lang="ko-KR" altLang="en-US" sz="2400" b="1" dirty="0">
                <a:solidFill>
                  <a:prstClr val="black"/>
                </a:solidFill>
                <a:ea typeface="-윤고딕330"/>
              </a:rPr>
              <a:t>혈압 위험도표를 이미지를 불러오는 형식이 아닌 이미지 위에 그리는 기능을 추가하면 </a:t>
            </a:r>
            <a:r>
              <a:rPr lang="ko-KR" altLang="en-US" sz="2400" b="1" dirty="0" err="1">
                <a:solidFill>
                  <a:prstClr val="black"/>
                </a:solidFill>
                <a:ea typeface="-윤고딕330"/>
              </a:rPr>
              <a:t>좋을거</a:t>
            </a:r>
            <a:r>
              <a:rPr lang="ko-KR" altLang="en-US" sz="2400" b="1" dirty="0">
                <a:solidFill>
                  <a:prstClr val="black"/>
                </a:solidFill>
                <a:ea typeface="-윤고딕330"/>
              </a:rPr>
              <a:t> 같습니다</a:t>
            </a:r>
            <a:r>
              <a:rPr lang="en-US" altLang="ko-KR" sz="2400" b="1" dirty="0">
                <a:solidFill>
                  <a:prstClr val="black"/>
                </a:solidFill>
                <a:ea typeface="-윤고딕330"/>
              </a:rPr>
              <a:t>.</a:t>
            </a:r>
          </a:p>
          <a:p>
            <a:r>
              <a:rPr lang="en-US" altLang="ko-KR" sz="2400" dirty="0">
                <a:solidFill>
                  <a:prstClr val="black"/>
                </a:solidFill>
                <a:ea typeface="-윤고딕330"/>
              </a:rPr>
              <a:t>  (</a:t>
            </a:r>
            <a:r>
              <a:rPr lang="ko-KR" altLang="en-US" sz="2400" dirty="0">
                <a:solidFill>
                  <a:prstClr val="black"/>
                </a:solidFill>
                <a:ea typeface="-윤고딕330"/>
              </a:rPr>
              <a:t>스윙에 </a:t>
            </a:r>
            <a:r>
              <a:rPr lang="en-US" altLang="ko-KR" sz="2400" dirty="0">
                <a:solidFill>
                  <a:prstClr val="black"/>
                </a:solidFill>
                <a:ea typeface="-윤고딕330"/>
              </a:rPr>
              <a:t>Graphic </a:t>
            </a:r>
            <a:r>
              <a:rPr lang="ko-KR" altLang="en-US" sz="2400" dirty="0" err="1">
                <a:solidFill>
                  <a:prstClr val="black"/>
                </a:solidFill>
                <a:ea typeface="-윤고딕330"/>
              </a:rPr>
              <a:t>메소드를</a:t>
            </a:r>
            <a:r>
              <a:rPr lang="ko-KR" altLang="en-US" sz="2400" dirty="0">
                <a:solidFill>
                  <a:prstClr val="black"/>
                </a:solidFill>
                <a:ea typeface="-윤고딕330"/>
              </a:rPr>
              <a:t> 사용하여 구현하는 방식</a:t>
            </a:r>
            <a:r>
              <a:rPr lang="en-US" altLang="ko-KR" sz="2400" dirty="0">
                <a:solidFill>
                  <a:prstClr val="black"/>
                </a:solidFill>
                <a:ea typeface="-윤고딕330"/>
              </a:rPr>
              <a:t>)</a:t>
            </a:r>
          </a:p>
          <a:p>
            <a:r>
              <a:rPr lang="en-US" altLang="ko-KR" sz="2400" dirty="0">
                <a:solidFill>
                  <a:prstClr val="black"/>
                </a:solidFill>
                <a:ea typeface="-윤고딕330"/>
              </a:rPr>
              <a:t>  (</a:t>
            </a:r>
            <a:r>
              <a:rPr lang="ko-KR" altLang="en-US" sz="2400" dirty="0">
                <a:solidFill>
                  <a:prstClr val="black"/>
                </a:solidFill>
                <a:ea typeface="-윤고딕330"/>
              </a:rPr>
              <a:t>현재 프로그램은 </a:t>
            </a:r>
            <a:r>
              <a:rPr lang="en-US" altLang="ko-KR" sz="2400" dirty="0">
                <a:solidFill>
                  <a:prstClr val="black"/>
                </a:solidFill>
                <a:ea typeface="-윤고딕330"/>
              </a:rPr>
              <a:t>BMI</a:t>
            </a:r>
            <a:r>
              <a:rPr lang="ko-KR" altLang="en-US" sz="2400" dirty="0">
                <a:solidFill>
                  <a:prstClr val="black"/>
                </a:solidFill>
                <a:ea typeface="-윤고딕330"/>
              </a:rPr>
              <a:t>지수에 따라 이미지를 불러오는 형식</a:t>
            </a:r>
            <a:r>
              <a:rPr lang="en-US" altLang="ko-KR" sz="2400" dirty="0">
                <a:solidFill>
                  <a:prstClr val="black"/>
                </a:solidFill>
                <a:ea typeface="-윤고딕330"/>
              </a:rPr>
              <a:t>)</a:t>
            </a:r>
          </a:p>
          <a:p>
            <a:r>
              <a:rPr lang="en-US" altLang="ko-KR" dirty="0">
                <a:solidFill>
                  <a:prstClr val="black"/>
                </a:solidFill>
                <a:ea typeface="-윤고딕330"/>
              </a:rPr>
              <a:t>  </a:t>
            </a:r>
            <a:endParaRPr lang="ko-KR" altLang="en-US" dirty="0">
              <a:solidFill>
                <a:prstClr val="black"/>
              </a:solidFill>
              <a:ea typeface="-윤고딕330"/>
            </a:endParaRPr>
          </a:p>
        </p:txBody>
      </p:sp>
    </p:spTree>
    <p:extLst>
      <p:ext uri="{BB962C8B-B14F-4D97-AF65-F5344CB8AC3E}">
        <p14:creationId xmlns:p14="http://schemas.microsoft.com/office/powerpoint/2010/main" val="222410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898" y="6553042"/>
            <a:ext cx="9144000" cy="29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128574" y="519150"/>
              <a:ext cx="1295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참고 내용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5576" y="1371553"/>
            <a:ext cx="83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▷참고 내용 및 참고인</a:t>
            </a:r>
            <a:endParaRPr lang="en-US" altLang="ko-K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36104" y="1916832"/>
            <a:ext cx="82187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-Google </a:t>
            </a:r>
            <a:r>
              <a:rPr lang="ko-KR" altLang="en-US" sz="2000" b="1" dirty="0"/>
              <a:t>검색</a:t>
            </a:r>
            <a:endParaRPr lang="en-US" altLang="ko-KR" sz="2000" b="1" dirty="0"/>
          </a:p>
          <a:p>
            <a:r>
              <a:rPr lang="en-US" altLang="ko-KR" sz="1600" dirty="0">
                <a:hlinkClick r:id="rId4"/>
              </a:rPr>
              <a:t>http://btsweet.blogspot.kr/2014/03/javafx3-css.html</a:t>
            </a:r>
            <a:r>
              <a:rPr lang="en-US" altLang="ko-KR" sz="1600" dirty="0"/>
              <a:t>  -&gt;</a:t>
            </a:r>
            <a:r>
              <a:rPr lang="ko-KR" altLang="en-US" sz="1600" dirty="0"/>
              <a:t>자바 </a:t>
            </a:r>
            <a:r>
              <a:rPr lang="en-US" altLang="ko-KR" sz="1600" dirty="0"/>
              <a:t>FX CSS</a:t>
            </a:r>
            <a:r>
              <a:rPr lang="ko-KR" altLang="en-US" sz="1600" dirty="0"/>
              <a:t>기능 활용</a:t>
            </a:r>
            <a:endParaRPr lang="en-US" altLang="ko-KR" sz="1600" dirty="0"/>
          </a:p>
          <a:p>
            <a:r>
              <a:rPr lang="en-US" altLang="ko-KR" sz="1600" dirty="0">
                <a:hlinkClick r:id="rId5"/>
              </a:rPr>
              <a:t>https://www.youtube.com/channel/UCNirndN11q92xBgNyA9uuaQ</a:t>
            </a:r>
            <a:r>
              <a:rPr lang="en-US" altLang="ko-KR" sz="1600" dirty="0"/>
              <a:t> -&gt;FX </a:t>
            </a:r>
            <a:r>
              <a:rPr lang="ko-KR" altLang="en-US" sz="1600" dirty="0"/>
              <a:t>기본기능 영상</a:t>
            </a:r>
            <a:endParaRPr lang="en-US" altLang="ko-KR" sz="1600" dirty="0"/>
          </a:p>
          <a:p>
            <a:r>
              <a:rPr lang="en-US" altLang="ko-KR" sz="1600" dirty="0">
                <a:hlinkClick r:id="rId6"/>
              </a:rPr>
              <a:t>http://kkoseul.tistory.com/m/post/149</a:t>
            </a:r>
            <a:r>
              <a:rPr lang="en-US" altLang="ko-KR" sz="1600" dirty="0"/>
              <a:t> -&gt;</a:t>
            </a:r>
            <a:r>
              <a:rPr lang="ko-KR" altLang="en-US" sz="1600" dirty="0"/>
              <a:t>라벨생성을 반복문과 배열을 이용하여 여러 개를 생성하는 부분</a:t>
            </a:r>
            <a:endParaRPr lang="en-US" altLang="ko-KR" sz="1600" dirty="0"/>
          </a:p>
          <a:p>
            <a:r>
              <a:rPr lang="en-US" altLang="ko-KR" sz="2000" b="1" dirty="0"/>
              <a:t>-</a:t>
            </a:r>
            <a:r>
              <a:rPr lang="ko-KR" altLang="en-US" sz="2000" b="1" dirty="0"/>
              <a:t>수업 자료</a:t>
            </a:r>
            <a:endParaRPr lang="en-US" altLang="ko-KR" sz="2000" b="1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파일 입출력 기능</a:t>
            </a:r>
            <a:r>
              <a:rPr lang="en-US" altLang="ko-KR" sz="1600" dirty="0"/>
              <a:t>,FX </a:t>
            </a:r>
            <a:r>
              <a:rPr lang="ko-KR" altLang="en-US" sz="1600" dirty="0"/>
              <a:t>기본 기능</a:t>
            </a:r>
            <a:r>
              <a:rPr lang="en-US" altLang="ko-KR" sz="1600" dirty="0"/>
              <a:t>,</a:t>
            </a:r>
            <a:r>
              <a:rPr lang="ko-KR" altLang="en-US" sz="1600" dirty="0"/>
              <a:t>전체적인 설계 참고</a:t>
            </a:r>
            <a:r>
              <a:rPr lang="en-US" altLang="ko-KR" sz="1600" dirty="0"/>
              <a:t>)</a:t>
            </a:r>
          </a:p>
          <a:p>
            <a:r>
              <a:rPr lang="en-US" altLang="ko-KR" sz="2000" b="1" dirty="0"/>
              <a:t>-</a:t>
            </a:r>
            <a:r>
              <a:rPr lang="ko-KR" altLang="en-US" sz="2000" b="1" dirty="0"/>
              <a:t>참고 서적</a:t>
            </a:r>
            <a:endParaRPr lang="en-US" altLang="ko-KR" sz="2000" b="1" dirty="0"/>
          </a:p>
          <a:p>
            <a:r>
              <a:rPr lang="ko-KR" altLang="en-US" sz="1600" dirty="0"/>
              <a:t>이것이 자바다</a:t>
            </a:r>
            <a:r>
              <a:rPr lang="en-US" altLang="ko-KR" sz="1600" dirty="0"/>
              <a:t>(</a:t>
            </a:r>
            <a:r>
              <a:rPr lang="ko-KR" altLang="en-US" sz="1600" dirty="0"/>
              <a:t>신용권의 </a:t>
            </a:r>
            <a:r>
              <a:rPr lang="en-US" altLang="ko-KR" sz="1600" dirty="0"/>
              <a:t>Java </a:t>
            </a:r>
            <a:r>
              <a:rPr lang="ko-KR" altLang="en-US" sz="1600" dirty="0"/>
              <a:t>프로그래밍 정복</a:t>
            </a:r>
            <a:r>
              <a:rPr lang="en-US" altLang="ko-KR" sz="1600" dirty="0"/>
              <a:t>)  -&gt; BMI</a:t>
            </a:r>
            <a:r>
              <a:rPr lang="ko-KR" altLang="en-US" sz="1600" dirty="0"/>
              <a:t>지수에 따른 텍스트 파일을 불러오는 기능 및 </a:t>
            </a:r>
            <a:r>
              <a:rPr lang="en-US" altLang="ko-KR" sz="1600" dirty="0"/>
              <a:t>FX</a:t>
            </a:r>
            <a:r>
              <a:rPr lang="ko-KR" altLang="en-US" sz="1600" dirty="0"/>
              <a:t>기능 참고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8780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898" y="6553042"/>
            <a:ext cx="9144000" cy="29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12638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4508" y="5021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목차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1440160" cy="144016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296387" y="2338446"/>
            <a:ext cx="2911566" cy="730514"/>
            <a:chOff x="1296387" y="1628800"/>
            <a:chExt cx="2911566" cy="73051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387" y="1628800"/>
              <a:ext cx="730514" cy="73051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23728" y="1844824"/>
              <a:ext cx="2084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프로그램 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Class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구성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448787" y="3274550"/>
            <a:ext cx="3544752" cy="730514"/>
            <a:chOff x="1296387" y="1628800"/>
            <a:chExt cx="3544752" cy="73051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387" y="1628800"/>
              <a:ext cx="730514" cy="73051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23728" y="1844824"/>
              <a:ext cx="2717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프로그램 실행 과정 및 설명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01187" y="4210654"/>
            <a:ext cx="1970603" cy="730514"/>
            <a:chOff x="1296387" y="1628800"/>
            <a:chExt cx="1970603" cy="73051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387" y="1628800"/>
              <a:ext cx="730514" cy="73051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123728" y="1844824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개선 될 점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753587" y="5146758"/>
            <a:ext cx="2719206" cy="730514"/>
            <a:chOff x="1296387" y="1628800"/>
            <a:chExt cx="2719206" cy="730514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387" y="1628800"/>
              <a:ext cx="730514" cy="73051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123728" y="1844824"/>
              <a:ext cx="1891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참고 자료 및 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Q&amp;A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379093"/>
            <a:ext cx="6048672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6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898" y="6553042"/>
            <a:ext cx="9144000" cy="29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-2976078" y="436951"/>
            <a:ext cx="6035910" cy="759801"/>
            <a:chOff x="-2832062" y="557622"/>
            <a:chExt cx="6035910" cy="759801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-365147" y="557622"/>
              <a:ext cx="228299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    프로그램 </a:t>
              </a:r>
              <a:r>
                <a:rPr lang="en-US" altLang="ko-KR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Class </a:t>
              </a:r>
              <a:r>
                <a:rPr lang="ko-KR" altLang="en-US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구성</a:t>
              </a:r>
              <a:endPara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1212" y="2060848"/>
            <a:ext cx="824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-윤고딕33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8" y="1253097"/>
            <a:ext cx="2686050" cy="318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꺾인 연결선 14"/>
          <p:cNvCxnSpPr/>
          <p:nvPr/>
        </p:nvCxnSpPr>
        <p:spPr>
          <a:xfrm flipV="1">
            <a:off x="2555776" y="1008509"/>
            <a:ext cx="1728192" cy="17135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71794" y="2599032"/>
            <a:ext cx="983982" cy="24607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3968" y="764704"/>
            <a:ext cx="4860032" cy="586723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solidFill>
                  <a:schemeClr val="accent2">
                    <a:lumMod val="50000"/>
                  </a:schemeClr>
                </a:solidFill>
              </a:rPr>
              <a:t>처음 시작 화면으로 </a:t>
            </a:r>
            <a:r>
              <a:rPr lang="ko-KR" altLang="en-US" sz="1050" dirty="0" err="1">
                <a:solidFill>
                  <a:schemeClr val="accent2">
                    <a:lumMod val="50000"/>
                  </a:schemeClr>
                </a:solidFill>
              </a:rPr>
              <a:t>로그인관련</a:t>
            </a:r>
            <a:r>
              <a:rPr lang="ko-KR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050" dirty="0" err="1">
                <a:solidFill>
                  <a:schemeClr val="accent2">
                    <a:lumMod val="50000"/>
                  </a:schemeClr>
                </a:solidFill>
              </a:rPr>
              <a:t>메소드들을</a:t>
            </a:r>
            <a:r>
              <a:rPr lang="ko-KR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050" dirty="0" err="1">
                <a:solidFill>
                  <a:schemeClr val="accent2">
                    <a:lumMod val="50000"/>
                  </a:schemeClr>
                </a:solidFill>
              </a:rPr>
              <a:t>포함하고있는</a:t>
            </a:r>
            <a:r>
              <a:rPr lang="ko-KR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endParaRPr lang="ko-KR" alt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71794" y="2353235"/>
            <a:ext cx="983982" cy="24579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/>
          <p:nvPr/>
        </p:nvCxnSpPr>
        <p:spPr>
          <a:xfrm flipV="1">
            <a:off x="2555776" y="1700808"/>
            <a:ext cx="1728192" cy="775325"/>
          </a:xfrm>
          <a:prstGeom prst="bentConnector3">
            <a:avLst>
              <a:gd name="adj1" fmla="val 678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93394" y="1407446"/>
            <a:ext cx="4860032" cy="586723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 화면으로 회원가입을 관리하는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메소들을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포함하고있는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71794" y="2107163"/>
            <a:ext cx="1251322" cy="24607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8" idx="3"/>
          </p:cNvCxnSpPr>
          <p:nvPr/>
        </p:nvCxnSpPr>
        <p:spPr>
          <a:xfrm>
            <a:off x="2823116" y="2230199"/>
            <a:ext cx="1460852" cy="4154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299875" y="2192145"/>
            <a:ext cx="4860032" cy="90890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신체 조건 입력하는 화면으로  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BMI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계산 </a:t>
            </a:r>
            <a:r>
              <a:rPr lang="ko-KR" altLang="en-US" sz="1050" dirty="0" err="1">
                <a:solidFill>
                  <a:schemeClr val="tx2">
                    <a:lumMod val="75000"/>
                  </a:schemeClr>
                </a:solidFill>
              </a:rPr>
              <a:t>메소드와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 각 </a:t>
            </a:r>
            <a:r>
              <a:rPr lang="ko-KR" altLang="en-US" sz="1050" dirty="0" err="1">
                <a:solidFill>
                  <a:schemeClr val="tx2">
                    <a:lumMod val="75000"/>
                  </a:schemeClr>
                </a:solidFill>
              </a:rPr>
              <a:t>출력값을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 보여주는 </a:t>
            </a:r>
            <a:r>
              <a:rPr lang="ko-KR" altLang="en-US" sz="1050" dirty="0" err="1">
                <a:solidFill>
                  <a:schemeClr val="tx2">
                    <a:lumMod val="75000"/>
                  </a:schemeClr>
                </a:solidFill>
              </a:rPr>
              <a:t>메소드를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 포함하고 있는 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71794" y="2845104"/>
            <a:ext cx="983982" cy="51188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4" idx="3"/>
          </p:cNvCxnSpPr>
          <p:nvPr/>
        </p:nvCxnSpPr>
        <p:spPr>
          <a:xfrm>
            <a:off x="2555776" y="3101048"/>
            <a:ext cx="1728192" cy="1408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307136" y="3933056"/>
            <a:ext cx="4853551" cy="115212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계산된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BMI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지수에 따른 운동법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식단을 보여주는 화면으로 각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BMI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지수에 따라서 정보를 보여주는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메소드를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가진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Class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71794" y="3356992"/>
            <a:ext cx="983982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endCxn id="40" idx="0"/>
          </p:cNvCxnSpPr>
          <p:nvPr/>
        </p:nvCxnSpPr>
        <p:spPr>
          <a:xfrm rot="5400000">
            <a:off x="1006949" y="4024644"/>
            <a:ext cx="1345221" cy="7758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1877" y="5085184"/>
            <a:ext cx="2499505" cy="122413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로그인창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UI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배경 및 색상정보를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가지고있는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Class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6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976078" y="436951"/>
            <a:ext cx="6035910" cy="759801"/>
            <a:chOff x="-2832062" y="557622"/>
            <a:chExt cx="6035910" cy="759801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-365147" y="557622"/>
              <a:ext cx="228299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    프로그램 </a:t>
              </a:r>
              <a:r>
                <a:rPr lang="en-US" altLang="ko-KR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Class </a:t>
              </a:r>
              <a:r>
                <a:rPr lang="ko-KR" altLang="en-US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구성</a:t>
              </a:r>
              <a:endPara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5" y="1700808"/>
            <a:ext cx="2313434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musoul12\Desktop\로그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91" y="0"/>
            <a:ext cx="56843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2736911" y="3068960"/>
            <a:ext cx="50405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0" y="2083543"/>
            <a:ext cx="2513899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67" y="1285031"/>
            <a:ext cx="460851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3633567" y="931415"/>
            <a:ext cx="432048" cy="925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3633567" y="3401995"/>
            <a:ext cx="432048" cy="925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649823" y="1394137"/>
            <a:ext cx="864096" cy="34977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649823" y="3955751"/>
            <a:ext cx="864096" cy="12961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0" y="2389110"/>
            <a:ext cx="316197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85478" y="2932487"/>
            <a:ext cx="483281" cy="1781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3"/>
          </p:cNvCxnSpPr>
          <p:nvPr/>
        </p:nvCxnSpPr>
        <p:spPr>
          <a:xfrm flipV="1">
            <a:off x="1368759" y="948949"/>
            <a:ext cx="2880320" cy="20726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88897"/>
            <a:ext cx="43243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851999" y="3071309"/>
            <a:ext cx="360040" cy="10988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</p:cNvCxnSpPr>
          <p:nvPr/>
        </p:nvCxnSpPr>
        <p:spPr>
          <a:xfrm>
            <a:off x="5032019" y="3181197"/>
            <a:ext cx="180020" cy="131710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26" y="4693365"/>
            <a:ext cx="1495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80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0" animBg="1"/>
      <p:bldP spid="8" grpId="1" animBg="1"/>
      <p:bldP spid="30" grpId="0" animBg="1"/>
      <p:bldP spid="30" grpId="1" animBg="1"/>
      <p:bldP spid="13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898" y="6553042"/>
            <a:ext cx="9144000" cy="29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-2976078" y="436951"/>
            <a:ext cx="6035910" cy="759801"/>
            <a:chOff x="-2832062" y="557622"/>
            <a:chExt cx="6035910" cy="759801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-365147" y="557622"/>
              <a:ext cx="228299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    프로그램 </a:t>
              </a:r>
              <a:r>
                <a:rPr lang="en-US" altLang="ko-KR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Class </a:t>
              </a:r>
              <a:r>
                <a:rPr lang="ko-KR" altLang="en-US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구성</a:t>
              </a:r>
              <a:endPara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35" y="2348920"/>
            <a:ext cx="20669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392978" y="3970976"/>
            <a:ext cx="1289763" cy="36004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0" idx="3"/>
          </p:cNvCxnSpPr>
          <p:nvPr/>
        </p:nvCxnSpPr>
        <p:spPr>
          <a:xfrm flipV="1">
            <a:off x="2682741" y="2746840"/>
            <a:ext cx="1446541" cy="14041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816" y="1351427"/>
            <a:ext cx="39528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8" y="2543628"/>
            <a:ext cx="21336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47464" y="2794758"/>
            <a:ext cx="1944216" cy="140603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3"/>
          </p:cNvCxnSpPr>
          <p:nvPr/>
        </p:nvCxnSpPr>
        <p:spPr>
          <a:xfrm>
            <a:off x="2691680" y="349777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2" y="2178561"/>
            <a:ext cx="37338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499889"/>
            <a:ext cx="5267325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1" y="2319337"/>
            <a:ext cx="23145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>
            <a:stCxn id="1027" idx="3"/>
          </p:cNvCxnSpPr>
          <p:nvPr/>
        </p:nvCxnSpPr>
        <p:spPr>
          <a:xfrm flipV="1">
            <a:off x="2665756" y="3428999"/>
            <a:ext cx="97013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0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6346" y="6571725"/>
            <a:ext cx="9144000" cy="29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-2976078" y="436951"/>
            <a:ext cx="6035910" cy="759801"/>
            <a:chOff x="-2832062" y="557622"/>
            <a:chExt cx="6035910" cy="759801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-365147" y="557622"/>
              <a:ext cx="228299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    프로그램 </a:t>
              </a:r>
              <a:r>
                <a:rPr lang="en-US" altLang="ko-KR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Class </a:t>
              </a:r>
              <a:r>
                <a:rPr lang="ko-KR" altLang="en-US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구성</a:t>
              </a:r>
              <a:endPara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1" y="1961456"/>
            <a:ext cx="23280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20" y="351731"/>
            <a:ext cx="2592288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>
            <a:stCxn id="5122" idx="3"/>
          </p:cNvCxnSpPr>
          <p:nvPr/>
        </p:nvCxnSpPr>
        <p:spPr>
          <a:xfrm>
            <a:off x="2523642" y="42474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034" y="260648"/>
            <a:ext cx="2895500" cy="627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7" y="1647483"/>
            <a:ext cx="289532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4276" y="2617715"/>
            <a:ext cx="2664296" cy="5419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94516" y="3159651"/>
            <a:ext cx="504056" cy="50405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9" idx="3"/>
          </p:cNvCxnSpPr>
          <p:nvPr/>
        </p:nvCxnSpPr>
        <p:spPr>
          <a:xfrm>
            <a:off x="2898572" y="2888683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0" idx="3"/>
          </p:cNvCxnSpPr>
          <p:nvPr/>
        </p:nvCxnSpPr>
        <p:spPr>
          <a:xfrm flipV="1">
            <a:off x="2898572" y="2888683"/>
            <a:ext cx="576064" cy="5229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089" y="1237908"/>
            <a:ext cx="416938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4" y="1583064"/>
            <a:ext cx="2167158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6735" y="2159128"/>
            <a:ext cx="288032" cy="1440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6" idx="3"/>
          </p:cNvCxnSpPr>
          <p:nvPr/>
        </p:nvCxnSpPr>
        <p:spPr>
          <a:xfrm>
            <a:off x="504767" y="2231136"/>
            <a:ext cx="2000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73" y="451580"/>
            <a:ext cx="288032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09" y="451580"/>
            <a:ext cx="3161986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80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9" grpId="1" animBg="1"/>
      <p:bldP spid="10" grpId="0" animBg="1"/>
      <p:bldP spid="10" grpId="1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898" y="6553042"/>
            <a:ext cx="9144000" cy="29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-2976078" y="436951"/>
            <a:ext cx="6035910" cy="759801"/>
            <a:chOff x="-2832062" y="557622"/>
            <a:chExt cx="6035910" cy="759801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-365147" y="557622"/>
              <a:ext cx="228299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    프로그램 </a:t>
              </a:r>
              <a:r>
                <a:rPr lang="en-US" altLang="ko-KR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Class </a:t>
              </a:r>
              <a:r>
                <a:rPr lang="ko-KR" altLang="en-US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구성</a:t>
              </a:r>
              <a:endPara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5" y="1678390"/>
            <a:ext cx="3850846" cy="381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96" y="1755359"/>
            <a:ext cx="297790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>
            <a:stCxn id="1027" idx="3"/>
          </p:cNvCxnSpPr>
          <p:nvPr/>
        </p:nvCxnSpPr>
        <p:spPr>
          <a:xfrm>
            <a:off x="4272761" y="3585300"/>
            <a:ext cx="653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4" y="1821418"/>
            <a:ext cx="3409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77473" y="4413706"/>
            <a:ext cx="360040" cy="1440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089" y="1245354"/>
            <a:ext cx="2533302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연결선 15"/>
          <p:cNvCxnSpPr>
            <a:stCxn id="11" idx="3"/>
          </p:cNvCxnSpPr>
          <p:nvPr/>
        </p:nvCxnSpPr>
        <p:spPr>
          <a:xfrm flipV="1">
            <a:off x="837513" y="4413706"/>
            <a:ext cx="3451817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289330" y="333358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289330" y="3333586"/>
            <a:ext cx="4047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4" y="1750270"/>
            <a:ext cx="2777690" cy="326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534" y="1036548"/>
            <a:ext cx="33242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화살표 연결선 26"/>
          <p:cNvCxnSpPr>
            <a:stCxn id="1031" idx="3"/>
          </p:cNvCxnSpPr>
          <p:nvPr/>
        </p:nvCxnSpPr>
        <p:spPr>
          <a:xfrm>
            <a:off x="3272164" y="3383167"/>
            <a:ext cx="1110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1418"/>
            <a:ext cx="33242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32335" y="4221088"/>
            <a:ext cx="483281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28" idx="3"/>
          </p:cNvCxnSpPr>
          <p:nvPr/>
        </p:nvCxnSpPr>
        <p:spPr>
          <a:xfrm>
            <a:off x="1115616" y="432910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4355976" y="2924944"/>
            <a:ext cx="0" cy="140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355976" y="2924944"/>
            <a:ext cx="9492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14" y="835918"/>
            <a:ext cx="309903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80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898" y="6553042"/>
            <a:ext cx="9144000" cy="29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-2976078" y="429257"/>
            <a:ext cx="6035910" cy="767495"/>
            <a:chOff x="-2832062" y="549928"/>
            <a:chExt cx="6035910" cy="767495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204717" y="549928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실행 과정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34234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" y="1628800"/>
            <a:ext cx="38290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85887"/>
            <a:ext cx="40195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2856"/>
            <a:ext cx="22193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1243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3513287" cy="327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98" y="4100537"/>
            <a:ext cx="4386998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87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898" y="6553042"/>
            <a:ext cx="9144000" cy="29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-2976078" y="398479"/>
            <a:ext cx="6035910" cy="798273"/>
            <a:chOff x="-2832062" y="519150"/>
            <a:chExt cx="6035910" cy="798273"/>
          </a:xfrm>
        </p:grpSpPr>
        <p:sp>
          <p:nvSpPr>
            <p:cNvPr id="4" name="직사각형 3"/>
            <p:cNvSpPr/>
            <p:nvPr/>
          </p:nvSpPr>
          <p:spPr>
            <a:xfrm rot="19897736">
              <a:off x="-2832062" y="788048"/>
              <a:ext cx="6035910" cy="5293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890670">
              <a:off x="86095" y="519150"/>
              <a:ext cx="13805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개선 될 점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-154360"/>
            <a:ext cx="1505787" cy="150578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979712" y="764704"/>
            <a:ext cx="71751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550" y="1400128"/>
            <a:ext cx="8861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▷개선 될 점</a:t>
            </a:r>
            <a:endParaRPr lang="en-US" altLang="ko-KR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18566" y="3016235"/>
            <a:ext cx="87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8566" y="3016235"/>
            <a:ext cx="8709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ea typeface="-윤고딕330"/>
            </a:endParaRPr>
          </a:p>
          <a:p>
            <a:r>
              <a:rPr lang="en-US" altLang="ko-KR" sz="2400" b="1" dirty="0">
                <a:ea typeface="-윤고딕330"/>
              </a:rPr>
              <a:t>2. </a:t>
            </a:r>
            <a:r>
              <a:rPr lang="ko-KR" altLang="en-US" sz="2400" b="1" dirty="0">
                <a:ea typeface="-윤고딕330"/>
              </a:rPr>
              <a:t>회원 정보 수정 할 수 있도록 보완 하면 좋겠습니다</a:t>
            </a:r>
            <a:r>
              <a:rPr lang="en-US" altLang="ko-KR" sz="2400" b="1" dirty="0">
                <a:ea typeface="-윤고딕330"/>
              </a:rPr>
              <a:t>.</a:t>
            </a:r>
          </a:p>
          <a:p>
            <a:r>
              <a:rPr lang="en-US" altLang="ko-KR" dirty="0">
                <a:ea typeface="-윤고딕330"/>
              </a:rPr>
              <a:t>-(</a:t>
            </a:r>
            <a:r>
              <a:rPr lang="ko-KR" altLang="en-US" dirty="0">
                <a:ea typeface="-윤고딕330"/>
              </a:rPr>
              <a:t>현재 프로그램에서는 회원 정보 수정이 불가능 </a:t>
            </a:r>
            <a:r>
              <a:rPr lang="en-US" altLang="ko-KR" dirty="0">
                <a:ea typeface="-윤고딕330"/>
              </a:rPr>
              <a:t>)</a:t>
            </a:r>
            <a:endParaRPr lang="ko-KR" altLang="en-US" dirty="0">
              <a:ea typeface="-윤고딕33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5310" y="3943047"/>
            <a:ext cx="8709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ea typeface="-윤고딕330"/>
            </a:endParaRPr>
          </a:p>
          <a:p>
            <a:r>
              <a:rPr lang="en-US" altLang="ko-KR" sz="2400" b="1" dirty="0">
                <a:ea typeface="-윤고딕330"/>
              </a:rPr>
              <a:t>3.GUI</a:t>
            </a:r>
            <a:r>
              <a:rPr lang="ko-KR" altLang="en-US" sz="2400" b="1" dirty="0">
                <a:ea typeface="-윤고딕330"/>
              </a:rPr>
              <a:t>기능을 </a:t>
            </a:r>
            <a:r>
              <a:rPr lang="en-US" altLang="ko-KR" sz="2400" b="1" dirty="0">
                <a:ea typeface="-윤고딕330"/>
              </a:rPr>
              <a:t>FX</a:t>
            </a:r>
            <a:r>
              <a:rPr lang="ko-KR" altLang="en-US" sz="2400" b="1" dirty="0">
                <a:ea typeface="-윤고딕330"/>
              </a:rPr>
              <a:t>와 스윙을 동시에 쓰는 방식이 아닌 </a:t>
            </a:r>
            <a:r>
              <a:rPr lang="en-US" altLang="ko-KR" sz="2400" b="1" dirty="0">
                <a:ea typeface="-윤고딕330"/>
              </a:rPr>
              <a:t>FX</a:t>
            </a:r>
            <a:r>
              <a:rPr lang="ko-KR" altLang="en-US" sz="2400" b="1" dirty="0">
                <a:ea typeface="-윤고딕330"/>
              </a:rPr>
              <a:t>로 통일하면 좋겠습니다</a:t>
            </a:r>
            <a:r>
              <a:rPr lang="en-US" altLang="ko-KR" sz="2400" b="1" dirty="0">
                <a:ea typeface="-윤고딕330"/>
              </a:rPr>
              <a:t>.</a:t>
            </a:r>
          </a:p>
          <a:p>
            <a:r>
              <a:rPr lang="en-US" altLang="ko-KR" dirty="0">
                <a:ea typeface="-윤고딕330"/>
              </a:rPr>
              <a:t>-(</a:t>
            </a:r>
            <a:r>
              <a:rPr lang="ko-KR" altLang="en-US" dirty="0">
                <a:ea typeface="-윤고딕330"/>
              </a:rPr>
              <a:t>현재 프로그램은 </a:t>
            </a:r>
            <a:r>
              <a:rPr lang="ko-KR" altLang="en-US" dirty="0" err="1">
                <a:ea typeface="-윤고딕330"/>
              </a:rPr>
              <a:t>로그인창은</a:t>
            </a:r>
            <a:r>
              <a:rPr lang="ko-KR" altLang="en-US" dirty="0">
                <a:ea typeface="-윤고딕330"/>
              </a:rPr>
              <a:t> </a:t>
            </a:r>
            <a:r>
              <a:rPr lang="en-US" altLang="ko-KR" dirty="0">
                <a:ea typeface="-윤고딕330"/>
              </a:rPr>
              <a:t>FX</a:t>
            </a:r>
            <a:r>
              <a:rPr lang="ko-KR" altLang="en-US" dirty="0">
                <a:ea typeface="-윤고딕330"/>
              </a:rPr>
              <a:t>의 </a:t>
            </a:r>
            <a:r>
              <a:rPr lang="en-US" altLang="ko-KR" dirty="0">
                <a:ea typeface="-윤고딕330"/>
              </a:rPr>
              <a:t>SCC</a:t>
            </a:r>
            <a:r>
              <a:rPr lang="ko-KR" altLang="en-US" dirty="0">
                <a:ea typeface="-윤고딕330"/>
              </a:rPr>
              <a:t>기능을 활용하여 구현하였으며</a:t>
            </a:r>
            <a:endParaRPr lang="en-US" altLang="ko-KR" dirty="0">
              <a:ea typeface="-윤고딕330"/>
            </a:endParaRPr>
          </a:p>
          <a:p>
            <a:r>
              <a:rPr lang="en-US" altLang="ko-KR" dirty="0">
                <a:ea typeface="-윤고딕330"/>
              </a:rPr>
              <a:t> </a:t>
            </a:r>
            <a:r>
              <a:rPr lang="ko-KR" altLang="en-US" dirty="0">
                <a:ea typeface="-윤고딕330"/>
              </a:rPr>
              <a:t>정보 입력과 계산되는 화면은 </a:t>
            </a:r>
            <a:r>
              <a:rPr lang="en-US" altLang="ko-KR" dirty="0">
                <a:ea typeface="-윤고딕330"/>
              </a:rPr>
              <a:t>Swing</a:t>
            </a:r>
            <a:r>
              <a:rPr lang="ko-KR" altLang="en-US" dirty="0">
                <a:ea typeface="-윤고딕330"/>
              </a:rPr>
              <a:t>으로 구현</a:t>
            </a:r>
            <a:r>
              <a:rPr lang="en-US" altLang="ko-KR" dirty="0">
                <a:ea typeface="-윤고딕330"/>
              </a:rPr>
              <a:t>)</a:t>
            </a:r>
            <a:endParaRPr lang="ko-KR" altLang="en-US" dirty="0">
              <a:ea typeface="-윤고딕33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566" y="2161431"/>
            <a:ext cx="8709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ea typeface="-윤고딕330"/>
              </a:rPr>
              <a:t>각 회원에 따른 신체 정보를 저장하도록 보완 하면 좋겠습니다</a:t>
            </a:r>
            <a:r>
              <a:rPr lang="en-US" altLang="ko-KR" sz="2400" b="1" dirty="0">
                <a:ea typeface="-윤고딕330"/>
              </a:rPr>
              <a:t>.</a:t>
            </a:r>
          </a:p>
          <a:p>
            <a:r>
              <a:rPr lang="en-US" altLang="ko-KR" dirty="0">
                <a:ea typeface="-윤고딕330"/>
              </a:rPr>
              <a:t>-(</a:t>
            </a:r>
            <a:r>
              <a:rPr lang="ko-KR" altLang="en-US" dirty="0">
                <a:ea typeface="-윤고딕330"/>
              </a:rPr>
              <a:t>현재 프로그램은 측정만 가능하게 설계 하였습니다</a:t>
            </a:r>
            <a:r>
              <a:rPr lang="en-US" altLang="ko-KR" dirty="0">
                <a:ea typeface="-윤고딕330"/>
              </a:rPr>
              <a:t>.)</a:t>
            </a:r>
            <a:endParaRPr lang="ko-KR" altLang="en-US" dirty="0">
              <a:ea typeface="-윤고딕330"/>
            </a:endParaRPr>
          </a:p>
        </p:txBody>
      </p:sp>
    </p:spTree>
    <p:extLst>
      <p:ext uri="{BB962C8B-B14F-4D97-AF65-F5344CB8AC3E}">
        <p14:creationId xmlns:p14="http://schemas.microsoft.com/office/powerpoint/2010/main" val="219429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324</Words>
  <Application>Microsoft Office PowerPoint</Application>
  <PresentationFormat>화면 슬라이드 쇼(4:3)</PresentationFormat>
  <Paragraphs>45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 </cp:lastModifiedBy>
  <cp:revision>67</cp:revision>
  <dcterms:created xsi:type="dcterms:W3CDTF">2011-10-21T14:28:05Z</dcterms:created>
  <dcterms:modified xsi:type="dcterms:W3CDTF">2018-10-29T17:56:27Z</dcterms:modified>
</cp:coreProperties>
</file>