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57" r:id="rId9"/>
    <p:sldId id="261" r:id="rId10"/>
    <p:sldId id="272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0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3DF9-B05D-4D5E-8594-FC8055560FFB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7B0F-5E9F-4EA6-8C8A-12F03C48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학교 간 플러스 교육과정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부산백양고</a:t>
            </a:r>
            <a:r>
              <a:rPr lang="ko-KR" altLang="en-US" dirty="0" smtClean="0"/>
              <a:t> 김영찬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9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9" y="153397"/>
            <a:ext cx="12211959" cy="65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색깔 변경 가능</a:t>
            </a:r>
            <a:endParaRPr lang="en-US" altLang="ko-KR" dirty="0" smtClean="0"/>
          </a:p>
          <a:p>
            <a:r>
              <a:rPr lang="ko-KR" altLang="en-US" dirty="0" smtClean="0"/>
              <a:t>별 모양</a:t>
            </a:r>
            <a:endParaRPr lang="en-US" altLang="ko-KR" dirty="0" smtClean="0"/>
          </a:p>
          <a:p>
            <a:r>
              <a:rPr lang="ko-KR" altLang="en-US" dirty="0" smtClean="0"/>
              <a:t>나선형 모양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달팽이 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빗방울 모양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18" y="115407"/>
            <a:ext cx="6408164" cy="65439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91918" y="618394"/>
            <a:ext cx="1716658" cy="25362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1703" y="5120640"/>
            <a:ext cx="1833177" cy="1225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색깔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9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78" y="180362"/>
            <a:ext cx="6362444" cy="64972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6976" y="1444753"/>
            <a:ext cx="1124712" cy="338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6976" y="4550664"/>
            <a:ext cx="3511296" cy="9723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778" y="82575"/>
            <a:ext cx="6362444" cy="6692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778" y="82575"/>
            <a:ext cx="6362444" cy="66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896" y="3125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나선형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49" y="186401"/>
            <a:ext cx="6318504" cy="64524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6976" y="2679193"/>
            <a:ext cx="3663696" cy="2112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나선형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42" y="418839"/>
            <a:ext cx="5723116" cy="6020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42" y="418839"/>
            <a:ext cx="5723116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88" y="182565"/>
            <a:ext cx="6364224" cy="64990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896" y="3125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빗방울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91256" y="3529583"/>
            <a:ext cx="4809744" cy="896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177" t="8504" r="37211" b="14853"/>
          <a:stretch/>
        </p:blipFill>
        <p:spPr>
          <a:xfrm>
            <a:off x="6307663" y="1406161"/>
            <a:ext cx="5521625" cy="52189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빗방울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4789" t="16418" r="45685" b="23551"/>
          <a:stretch/>
        </p:blipFill>
        <p:spPr>
          <a:xfrm>
            <a:off x="1008266" y="1628661"/>
            <a:ext cx="4320073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와이드스크린</PresentationFormat>
  <Paragraphs>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학교 간 플러스 교육과정 (파이선)</vt:lpstr>
      <vt:lpstr>추가 기능</vt:lpstr>
      <vt:lpstr>PowerPoint 프레젠테이션</vt:lpstr>
      <vt:lpstr>2.별</vt:lpstr>
      <vt:lpstr>3.나선형</vt:lpstr>
      <vt:lpstr>3.나선형</vt:lpstr>
      <vt:lpstr>4.빗방울</vt:lpstr>
      <vt:lpstr>4.빗방울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 간 플러스 교육과정 (파이선)</dc:title>
  <dc:creator>김경옥</dc:creator>
  <cp:lastModifiedBy>김경옥</cp:lastModifiedBy>
  <cp:revision>11</cp:revision>
  <dcterms:created xsi:type="dcterms:W3CDTF">2020-07-24T16:19:59Z</dcterms:created>
  <dcterms:modified xsi:type="dcterms:W3CDTF">2020-07-24T18:04:55Z</dcterms:modified>
</cp:coreProperties>
</file>