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ko-KR"/>
    </a:defPPr>
    <a:lvl1pPr marL="0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15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30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744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659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574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489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403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318" algn="l" defTabSz="2951830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4660"/>
  </p:normalViewPr>
  <p:slideViewPr>
    <p:cSldViewPr showGuides="1">
      <p:cViewPr>
        <p:scale>
          <a:sx n="50" d="100"/>
          <a:sy n="50" d="100"/>
        </p:scale>
        <p:origin x="1920" y="-473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143B-6623-4A52-B712-58C53DCBCBBD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FCA6A-BEEB-4272-A2A7-ED30E6BE80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9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5915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1830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7744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3659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9574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5489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1403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7318" algn="l" defTabSz="2951830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FCA6A-BEEB-4272-A2A7-ED30E6BE80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9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5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831894" y="9055957"/>
            <a:ext cx="26945141" cy="19290867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989049" y="9055957"/>
            <a:ext cx="80486399" cy="19290867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5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1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1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3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74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65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5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48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40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31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989048" y="52751642"/>
            <a:ext cx="53715769" cy="149212988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061265" y="52751642"/>
            <a:ext cx="53715771" cy="149212988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5915" indent="0">
              <a:buNone/>
              <a:defRPr sz="6500" b="1"/>
            </a:lvl2pPr>
            <a:lvl3pPr marL="2951830" indent="0">
              <a:buNone/>
              <a:defRPr sz="5800" b="1"/>
            </a:lvl3pPr>
            <a:lvl4pPr marL="4427744" indent="0">
              <a:buNone/>
              <a:defRPr sz="5100" b="1"/>
            </a:lvl4pPr>
            <a:lvl5pPr marL="5903659" indent="0">
              <a:buNone/>
              <a:defRPr sz="5100" b="1"/>
            </a:lvl5pPr>
            <a:lvl6pPr marL="7379574" indent="0">
              <a:buNone/>
              <a:defRPr sz="5100" b="1"/>
            </a:lvl6pPr>
            <a:lvl7pPr marL="8855489" indent="0">
              <a:buNone/>
              <a:defRPr sz="5100" b="1"/>
            </a:lvl7pPr>
            <a:lvl8pPr marL="10331403" indent="0">
              <a:buNone/>
              <a:defRPr sz="5100" b="1"/>
            </a:lvl8pPr>
            <a:lvl9pPr marL="11807318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5915" indent="0">
              <a:buNone/>
              <a:defRPr sz="6500" b="1"/>
            </a:lvl2pPr>
            <a:lvl3pPr marL="2951830" indent="0">
              <a:buNone/>
              <a:defRPr sz="5800" b="1"/>
            </a:lvl3pPr>
            <a:lvl4pPr marL="4427744" indent="0">
              <a:buNone/>
              <a:defRPr sz="5100" b="1"/>
            </a:lvl4pPr>
            <a:lvl5pPr marL="5903659" indent="0">
              <a:buNone/>
              <a:defRPr sz="5100" b="1"/>
            </a:lvl5pPr>
            <a:lvl6pPr marL="7379574" indent="0">
              <a:buNone/>
              <a:defRPr sz="5100" b="1"/>
            </a:lvl6pPr>
            <a:lvl7pPr marL="8855489" indent="0">
              <a:buNone/>
              <a:defRPr sz="5100" b="1"/>
            </a:lvl7pPr>
            <a:lvl8pPr marL="10331403" indent="0">
              <a:buNone/>
              <a:defRPr sz="5100" b="1"/>
            </a:lvl8pPr>
            <a:lvl9pPr marL="11807318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6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915" indent="0">
              <a:buNone/>
              <a:defRPr sz="3900"/>
            </a:lvl2pPr>
            <a:lvl3pPr marL="2951830" indent="0">
              <a:buNone/>
              <a:defRPr sz="3200"/>
            </a:lvl3pPr>
            <a:lvl4pPr marL="4427744" indent="0">
              <a:buNone/>
              <a:defRPr sz="2900"/>
            </a:lvl4pPr>
            <a:lvl5pPr marL="5903659" indent="0">
              <a:buNone/>
              <a:defRPr sz="2900"/>
            </a:lvl5pPr>
            <a:lvl6pPr marL="7379574" indent="0">
              <a:buNone/>
              <a:defRPr sz="2900"/>
            </a:lvl6pPr>
            <a:lvl7pPr marL="8855489" indent="0">
              <a:buNone/>
              <a:defRPr sz="2900"/>
            </a:lvl7pPr>
            <a:lvl8pPr marL="10331403" indent="0">
              <a:buNone/>
              <a:defRPr sz="2900"/>
            </a:lvl8pPr>
            <a:lvl9pPr marL="11807318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3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3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915" indent="0">
              <a:buNone/>
              <a:defRPr sz="9000"/>
            </a:lvl2pPr>
            <a:lvl3pPr marL="2951830" indent="0">
              <a:buNone/>
              <a:defRPr sz="7800"/>
            </a:lvl3pPr>
            <a:lvl4pPr marL="4427744" indent="0">
              <a:buNone/>
              <a:defRPr sz="6500"/>
            </a:lvl4pPr>
            <a:lvl5pPr marL="5903659" indent="0">
              <a:buNone/>
              <a:defRPr sz="6500"/>
            </a:lvl5pPr>
            <a:lvl6pPr marL="7379574" indent="0">
              <a:buNone/>
              <a:defRPr sz="6500"/>
            </a:lvl6pPr>
            <a:lvl7pPr marL="8855489" indent="0">
              <a:buNone/>
              <a:defRPr sz="6500"/>
            </a:lvl7pPr>
            <a:lvl8pPr marL="10331403" indent="0">
              <a:buNone/>
              <a:defRPr sz="6500"/>
            </a:lvl8pPr>
            <a:lvl9pPr marL="11807318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3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915" indent="0">
              <a:buNone/>
              <a:defRPr sz="3900"/>
            </a:lvl2pPr>
            <a:lvl3pPr marL="2951830" indent="0">
              <a:buNone/>
              <a:defRPr sz="3200"/>
            </a:lvl3pPr>
            <a:lvl4pPr marL="4427744" indent="0">
              <a:buNone/>
              <a:defRPr sz="2900"/>
            </a:lvl4pPr>
            <a:lvl5pPr marL="5903659" indent="0">
              <a:buNone/>
              <a:defRPr sz="2900"/>
            </a:lvl5pPr>
            <a:lvl6pPr marL="7379574" indent="0">
              <a:buNone/>
              <a:defRPr sz="2900"/>
            </a:lvl6pPr>
            <a:lvl7pPr marL="8855489" indent="0">
              <a:buNone/>
              <a:defRPr sz="2900"/>
            </a:lvl7pPr>
            <a:lvl8pPr marL="10331403" indent="0">
              <a:buNone/>
              <a:defRPr sz="2900"/>
            </a:lvl8pPr>
            <a:lvl9pPr marL="11807318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1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83" tIns="147591" rIns="295183" bIns="147591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183" tIns="147591" rIns="295183" bIns="14759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83" tIns="147591" rIns="295183" bIns="147591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3B26-A275-434E-AAAA-59F09771E7F7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83" tIns="147591" rIns="295183" bIns="147591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83" tIns="147591" rIns="295183" bIns="147591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E51A-5316-4643-B5B2-D010E11BED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830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36" indent="-1106936" algn="l" defTabSz="2951830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361" indent="-922447" algn="l" defTabSz="2951830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787" indent="-737957" algn="l" defTabSz="2951830" rtl="0" eaLnBrk="1" latinLnBrk="1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02" indent="-737957" algn="l" defTabSz="2951830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616" indent="-737957" algn="l" defTabSz="2951830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531" indent="-737957" algn="l" defTabSz="2951830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446" indent="-737957" algn="l" defTabSz="2951830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361" indent="-737957" algn="l" defTabSz="2951830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275" indent="-737957" algn="l" defTabSz="2951830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15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30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744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659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574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489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403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318" algn="l" defTabSz="295183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 descr="Light horizontal">
            <a:extLst>
              <a:ext uri="{FF2B5EF4-FFF2-40B4-BE49-F238E27FC236}">
                <a16:creationId xmlns:a16="http://schemas.microsoft.com/office/drawing/2014/main" id="{E4604952-1440-43C4-9858-C2B691EC6D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9526"/>
            <a:ext cx="21386800" cy="6110778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19" name="Rectangle 18" descr="Light horizontal">
            <a:extLst>
              <a:ext uri="{FF2B5EF4-FFF2-40B4-BE49-F238E27FC236}">
                <a16:creationId xmlns:a16="http://schemas.microsoft.com/office/drawing/2014/main" id="{DD99D6F3-9BB1-40FE-9CCC-B953885062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9526"/>
            <a:ext cx="9469264" cy="6110778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9505F10D-6139-4462-813B-A1731DB6050C}"/>
              </a:ext>
            </a:extLst>
          </p:cNvPr>
          <p:cNvSpPr>
            <a:spLocks noChangeArrowheads="1"/>
          </p:cNvSpPr>
          <p:nvPr/>
        </p:nvSpPr>
        <p:spPr bwMode="ltGray">
          <a:xfrm flipV="1">
            <a:off x="0" y="1693099"/>
            <a:ext cx="21386799" cy="442720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0BF8EE22-248B-4F41-A127-2A3EF16469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98353" y="5138978"/>
            <a:ext cx="16675019" cy="2019871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B363C91-945F-480C-BA63-A45D0600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5313" y="2325998"/>
            <a:ext cx="16723277" cy="1818507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</a:rPr>
              <a:t/>
            </a:r>
            <a:br>
              <a:rPr lang="en-US" altLang="ko-KR" sz="7200" b="1" dirty="0" smtClean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</a:rPr>
            </a:br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그림과 사진을 이용한 미니게임 제작 시뮬레이션</a:t>
            </a:r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ko-KR" altLang="en-US" sz="7200" b="1" dirty="0">
              <a:solidFill>
                <a:schemeClr val="bg1">
                  <a:lumMod val="9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F69F3-E491-4CFB-960F-AA7EA3E11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292" y="4454880"/>
            <a:ext cx="73120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200" b="1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이하은 원지은 </a:t>
            </a:r>
            <a:r>
              <a:rPr lang="ko-KR" altLang="en-US" sz="2200" b="1" dirty="0" err="1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김찬유</a:t>
            </a:r>
            <a:r>
              <a:rPr lang="ko-KR" altLang="en-US" sz="2200" b="1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 김석환</a:t>
            </a:r>
            <a:r>
              <a:rPr lang="ko-KR" altLang="en-US" sz="2200" b="1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200" b="1" dirty="0" err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심재창</a:t>
            </a:r>
            <a:r>
              <a:rPr lang="ko-KR" altLang="en-US" sz="2200" b="1" dirty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200" b="1" dirty="0" err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안동대</a:t>
            </a:r>
            <a:endParaRPr lang="ko-KR" altLang="en-US" sz="2200" b="1" dirty="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033ED5-CBC3-4E3E-87F3-31F94E801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11" b="25587"/>
          <a:stretch/>
        </p:blipFill>
        <p:spPr>
          <a:xfrm>
            <a:off x="4734632" y="5380543"/>
            <a:ext cx="11256576" cy="151293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2240" y="8496567"/>
            <a:ext cx="1015312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693400" y="8520733"/>
            <a:ext cx="1043563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2240" y="15022816"/>
            <a:ext cx="1010158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693399" y="14995971"/>
            <a:ext cx="10435635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8584" y="9246310"/>
            <a:ext cx="3977861" cy="9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서론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58960" y="9246310"/>
            <a:ext cx="4464496" cy="9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주요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4608" y="15691660"/>
            <a:ext cx="39778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</a:rPr>
              <a:t>(1/2)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99796" y="15691660"/>
            <a:ext cx="3977861" cy="9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</a:rPr>
              <a:t>(2/2)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2240" y="24990251"/>
            <a:ext cx="20876795" cy="2150518"/>
            <a:chOff x="620024" y="25444274"/>
            <a:chExt cx="19570688" cy="2376264"/>
          </a:xfrm>
        </p:grpSpPr>
        <p:sp>
          <p:nvSpPr>
            <p:cNvPr id="25" name="직사각형 24"/>
            <p:cNvSpPr/>
            <p:nvPr/>
          </p:nvSpPr>
          <p:spPr>
            <a:xfrm>
              <a:off x="620024" y="25444274"/>
              <a:ext cx="19570688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0232" y="26158380"/>
              <a:ext cx="1283027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향후 과제 및 결론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34862" y="11280861"/>
            <a:ext cx="935273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코로나 </a:t>
            </a:r>
            <a:r>
              <a:rPr lang="ko-KR" altLang="en-US" sz="2400" dirty="0"/>
              <a:t>19로 인한 많은 사람들이 무료한 일상을 </a:t>
            </a:r>
            <a:r>
              <a:rPr lang="ko-KR" altLang="en-US" sz="2400" dirty="0" smtClean="0"/>
              <a:t>보냄 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ko-KR" altLang="en-US" sz="2400" dirty="0" smtClean="0"/>
              <a:t>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게임을  </a:t>
            </a:r>
            <a:r>
              <a:rPr lang="ko-KR" altLang="en-US" sz="2400" dirty="0"/>
              <a:t>통해 스트레스를 해결하는 방법부터 교육, </a:t>
            </a:r>
            <a:endParaRPr lang="en-US" altLang="ko-KR" sz="2400" dirty="0"/>
          </a:p>
          <a:p>
            <a:r>
              <a:rPr lang="en-US" altLang="ko-KR" sz="2400" dirty="0" smtClean="0"/>
              <a:t>     </a:t>
            </a:r>
            <a:r>
              <a:rPr lang="ko-KR" altLang="en-US" sz="2400" dirty="0" smtClean="0"/>
              <a:t>시뮬레이션 </a:t>
            </a:r>
            <a:r>
              <a:rPr lang="ko-KR" altLang="en-US" sz="2400" dirty="0"/>
              <a:t>등 다양한 범주로 사용 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ko-KR" altLang="en-US" sz="2400" dirty="0" smtClean="0"/>
              <a:t> ▶ 장애물을 </a:t>
            </a:r>
            <a:r>
              <a:rPr lang="ko-KR" altLang="en-US" sz="2400" dirty="0"/>
              <a:t>직접 생성하면서  창의력 개발 도움을 줌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6296" y="17593773"/>
            <a:ext cx="105131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▶</a:t>
            </a:r>
            <a:r>
              <a:rPr lang="en-US" altLang="ko-KR" sz="2400" dirty="0"/>
              <a:t>event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선</a:t>
            </a:r>
            <a:r>
              <a:rPr lang="en-US" altLang="ko-KR" sz="2400" dirty="0"/>
              <a:t>, </a:t>
            </a:r>
            <a:r>
              <a:rPr lang="ko-KR" altLang="en-US" sz="2400" dirty="0"/>
              <a:t>사각형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삼각형의 도형들을 그려 </a:t>
            </a:r>
            <a:r>
              <a:rPr lang="ko-KR" altLang="en-US" sz="2400" dirty="0" err="1"/>
              <a:t>그림판에</a:t>
            </a:r>
            <a:r>
              <a:rPr lang="ko-KR" altLang="en-US" sz="2400" dirty="0"/>
              <a:t> 그려지게 한다</a:t>
            </a:r>
            <a:r>
              <a:rPr lang="en-US" altLang="ko-KR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▶</a:t>
            </a:r>
            <a:r>
              <a:rPr lang="ko-KR" altLang="en-US" sz="2400" dirty="0"/>
              <a:t>파일 저장 함수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pyautogui</a:t>
            </a:r>
            <a:r>
              <a:rPr lang="ko-KR" altLang="en-US" sz="2400" dirty="0"/>
              <a:t>에 있는 화면 스캔 기능을 이용한다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▶</a:t>
            </a:r>
            <a:r>
              <a:rPr lang="en-US" altLang="ko-KR" sz="2400" dirty="0" err="1"/>
              <a:t>mycolor</a:t>
            </a:r>
            <a:r>
              <a:rPr lang="en-US" altLang="ko-KR" sz="2400" dirty="0"/>
              <a:t>= "</a:t>
            </a:r>
            <a:r>
              <a:rPr lang="ko-KR" altLang="en-US" sz="2400" dirty="0"/>
              <a:t>색상</a:t>
            </a:r>
            <a:r>
              <a:rPr lang="en-US" altLang="ko-KR" sz="2400" dirty="0"/>
              <a:t>"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색상함수로써 색상을 지정하며 기본적인 색상들을 구현했다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▶</a:t>
            </a:r>
            <a:r>
              <a:rPr lang="en-US" altLang="ko-KR" sz="2400" dirty="0" err="1"/>
              <a:t>mywidth</a:t>
            </a:r>
            <a:r>
              <a:rPr lang="en-US" altLang="ko-KR" sz="2400" dirty="0"/>
              <a:t> ="</a:t>
            </a:r>
            <a:r>
              <a:rPr lang="ko-KR" altLang="en-US" sz="2400" dirty="0"/>
              <a:t>크기</a:t>
            </a:r>
            <a:r>
              <a:rPr lang="en-US" altLang="ko-KR" sz="2400" dirty="0"/>
              <a:t>"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펜의 굵기를 지정할 수 있는 함수로써 각 크기를 지정할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▶open </a:t>
            </a:r>
            <a:r>
              <a:rPr lang="ko-KR" altLang="en-US" sz="2400" dirty="0"/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불러온 파일을 </a:t>
            </a:r>
            <a:r>
              <a:rPr lang="ko-KR" altLang="en-US" sz="2400" dirty="0" err="1"/>
              <a:t>주소변수에</a:t>
            </a:r>
            <a:r>
              <a:rPr lang="ko-KR" altLang="en-US" sz="2400" dirty="0"/>
              <a:t> 지정한다</a:t>
            </a:r>
            <a:r>
              <a:rPr lang="en-US" altLang="ko-KR" sz="2400" dirty="0"/>
              <a:t>. </a:t>
            </a:r>
            <a:r>
              <a:rPr lang="ko-KR" altLang="en-US" sz="2400" dirty="0"/>
              <a:t>파일을 선택한 경로를 </a:t>
            </a:r>
            <a:r>
              <a:rPr lang="en-US" altLang="ko-KR" sz="2400" dirty="0"/>
              <a:t>address</a:t>
            </a:r>
            <a:r>
              <a:rPr lang="ko-KR" altLang="en-US" sz="2400" dirty="0"/>
              <a:t>에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지정한다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지정된 </a:t>
            </a:r>
            <a:r>
              <a:rPr lang="ko-KR" altLang="en-US" sz="2400" dirty="0"/>
              <a:t>경로에 있는 그림을 </a:t>
            </a:r>
            <a:r>
              <a:rPr lang="ko-KR" altLang="en-US" sz="2400" dirty="0" err="1"/>
              <a:t>미리보기로</a:t>
            </a:r>
            <a:r>
              <a:rPr lang="ko-KR" altLang="en-US" sz="2400" dirty="0"/>
              <a:t> 보여준다</a:t>
            </a:r>
            <a:r>
              <a:rPr lang="en-US" altLang="ko-KR" sz="2400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93400" y="17781196"/>
            <a:ext cx="106934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/>
              <a:t>▶ </a:t>
            </a:r>
            <a:r>
              <a:rPr lang="ko-KR" altLang="en-US" sz="2400" dirty="0" err="1" smtClean="0"/>
              <a:t>pygame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- </a:t>
            </a:r>
            <a:r>
              <a:rPr lang="ko-KR" altLang="en-US" sz="2400" dirty="0" err="1"/>
              <a:t>전체코드</a:t>
            </a:r>
            <a:endParaRPr lang="ko-KR" altLang="en-US" sz="2400" dirty="0"/>
          </a:p>
          <a:p>
            <a:r>
              <a:rPr lang="ko-KR" altLang="en-US" sz="2400" dirty="0" err="1"/>
              <a:t>파이썬은</a:t>
            </a:r>
            <a:r>
              <a:rPr lang="ko-KR" altLang="en-US" sz="2400" dirty="0"/>
              <a:t> 여러 모듈을 불러와 사용할 수 있다. </a:t>
            </a:r>
          </a:p>
          <a:p>
            <a:r>
              <a:rPr lang="ko-KR" altLang="en-US" sz="2400" dirty="0"/>
              <a:t>그 중에 ‘</a:t>
            </a:r>
            <a:r>
              <a:rPr lang="ko-KR" altLang="en-US" sz="2400" dirty="0" err="1"/>
              <a:t>pygame’이라는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python을</a:t>
            </a:r>
            <a:r>
              <a:rPr lang="ko-KR" altLang="en-US" sz="2400" dirty="0"/>
              <a:t> 통해 게임을 만들 수 있도록 지원해주는 모듈을 가져온 후, 게임에 필요한 명령어들을 추가하며 정상적으로 실행될 수 있도록 </a:t>
            </a:r>
            <a:r>
              <a:rPr lang="ko-KR" altLang="en-US" sz="2400" dirty="0" smtClean="0"/>
              <a:t>구현했다</a:t>
            </a:r>
            <a:endParaRPr lang="ko-KR" altLang="en-US" sz="2400" dirty="0"/>
          </a:p>
          <a:p>
            <a:endParaRPr lang="ko-KR" altLang="en-US" sz="2400" dirty="0"/>
          </a:p>
          <a:p>
            <a:r>
              <a:rPr lang="ko-KR" altLang="en-US" sz="2400" dirty="0"/>
              <a:t>▶ </a:t>
            </a:r>
            <a:r>
              <a:rPr lang="ko-KR" altLang="en-US" sz="2400" dirty="0" err="1" smtClean="0"/>
              <a:t>class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object</a:t>
            </a:r>
            <a:endParaRPr lang="ko-KR" altLang="en-US" sz="2400" dirty="0"/>
          </a:p>
          <a:p>
            <a:r>
              <a:rPr lang="ko-KR" altLang="en-US" sz="2400" dirty="0"/>
              <a:t>떨어지는 물체의 위치 변화를 표현하기 위해 구현하였다.  </a:t>
            </a:r>
            <a:r>
              <a:rPr lang="ko-KR" altLang="en-US" sz="2400" dirty="0" err="1"/>
              <a:t>랜덤하게</a:t>
            </a:r>
            <a:r>
              <a:rPr lang="ko-KR" altLang="en-US" sz="2400" dirty="0"/>
              <a:t> 물체가 화면에 표출될 수 있도록 </a:t>
            </a:r>
            <a:r>
              <a:rPr lang="ko-KR" altLang="en-US" sz="2400" dirty="0" smtClean="0"/>
              <a:t>구현했다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59726" y="27453355"/>
            <a:ext cx="18491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로 인해 </a:t>
            </a:r>
            <a:r>
              <a:rPr lang="ko-KR" altLang="en-US" sz="2400" dirty="0" err="1">
                <a:latin typeface="+mn-ea"/>
              </a:rPr>
              <a:t>무료해진</a:t>
            </a:r>
            <a:r>
              <a:rPr lang="ko-KR" altLang="en-US" sz="2400" dirty="0">
                <a:latin typeface="+mn-ea"/>
              </a:rPr>
              <a:t> 일상생활을 위해 </a:t>
            </a:r>
            <a:r>
              <a:rPr lang="ko-KR" altLang="en-US" sz="2400" dirty="0" err="1">
                <a:latin typeface="+mn-ea"/>
              </a:rPr>
              <a:t>킬링타임용</a:t>
            </a:r>
            <a:r>
              <a:rPr lang="ko-KR" altLang="en-US" sz="2400" dirty="0">
                <a:latin typeface="+mn-ea"/>
              </a:rPr>
              <a:t> 게임을 구현하였으며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이로 인해 무료함을 이겨낼 수 있고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일반적인 </a:t>
            </a:r>
            <a:r>
              <a:rPr lang="ko-KR" altLang="en-US" sz="2400" dirty="0" err="1">
                <a:latin typeface="+mn-ea"/>
              </a:rPr>
              <a:t>그림판에</a:t>
            </a:r>
            <a:r>
              <a:rPr lang="ko-KR" altLang="en-US" sz="2400" dirty="0">
                <a:latin typeface="+mn-ea"/>
              </a:rPr>
              <a:t> 창의력을 발휘하여 개개인이 직접 그린 그림을 게임으로 진행 할 수 있어 아이들에게 창의력을 불어 넣어 줄 수 있는 좋은 기회가 될 것이다 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 err="1">
                <a:latin typeface="+mn-ea"/>
              </a:rPr>
              <a:t>메타버스가</a:t>
            </a:r>
            <a:r>
              <a:rPr lang="ko-KR" altLang="en-US" sz="2400" dirty="0">
                <a:latin typeface="+mn-ea"/>
              </a:rPr>
              <a:t> 점차 유명세를 퍼트려가는 지금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 흐름에 걸맞는 개발자가 되도록 노력해 나갈 것이고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다음에는 좀 더 개인이 즐길 수 있고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개발에 대한 관심과 창의력 증가에 영향을 끼칠 수 있는 게임을 만들어 보고자 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42027" y="11131730"/>
            <a:ext cx="10693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/>
              <a:t>▶ </a:t>
            </a:r>
            <a:r>
              <a:rPr lang="ko-KR" altLang="en-US" sz="2400" dirty="0" err="1" smtClean="0"/>
              <a:t>그림판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펜툴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색상툴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모양툴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ko-KR" altLang="en-US" sz="2400" dirty="0"/>
              <a:t>▶ </a:t>
            </a:r>
            <a:r>
              <a:rPr lang="ko-KR" altLang="en-US" sz="2400" dirty="0" err="1" smtClean="0"/>
              <a:t>그림판과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게임을 연결해주는 불러오기 버튼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ko-KR" altLang="en-US" sz="2400" dirty="0"/>
              <a:t>▶ </a:t>
            </a:r>
            <a:r>
              <a:rPr lang="ko-KR" altLang="en-US" sz="2400" dirty="0" smtClean="0"/>
              <a:t>장애물 </a:t>
            </a:r>
            <a:r>
              <a:rPr lang="ko-KR" altLang="en-US" sz="2400" dirty="0"/>
              <a:t>피하기 게임 생성 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ko-KR" altLang="en-US" sz="2400" dirty="0"/>
              <a:t>▶ </a:t>
            </a:r>
            <a:r>
              <a:rPr lang="ko-KR" altLang="en-US" sz="2400" dirty="0" smtClean="0"/>
              <a:t>키보드를 </a:t>
            </a:r>
            <a:r>
              <a:rPr lang="ko-KR" altLang="en-US" sz="2400" dirty="0"/>
              <a:t>통해 캐릭터 이동 설정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095" y="21203198"/>
            <a:ext cx="4566296" cy="353091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155" y="21471209"/>
            <a:ext cx="5539881" cy="28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299</Words>
  <Application>Microsoft Office PowerPoint</Application>
  <PresentationFormat>사용자 지정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 그림과 사진을 이용한 미니게임 제작 시뮬레이션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JINSSEOF</dc:creator>
  <cp:lastModifiedBy>msi</cp:lastModifiedBy>
  <cp:revision>358</cp:revision>
  <dcterms:created xsi:type="dcterms:W3CDTF">2015-05-24T12:29:09Z</dcterms:created>
  <dcterms:modified xsi:type="dcterms:W3CDTF">2022-05-30T06:59:05Z</dcterms:modified>
</cp:coreProperties>
</file>