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student2025</cp:lastModifiedBy>
  <cp:revision>44</cp:revision>
  <dcterms:created xsi:type="dcterms:W3CDTF">2022-05-26T10:39:57Z</dcterms:created>
  <dcterms:modified xsi:type="dcterms:W3CDTF">2024-07-23T11:13:55Z</dcterms:modified>
</cp:coreProperties>
</file>