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Raleway"/>
      <p:bold r:id="rId18"/>
      <p:boldItalic r:id="rId19"/>
    </p:embeddedFont>
    <p:embeddedFont>
      <p:font typeface="Lato" panose="020F0502020204030203"/>
      <p:regular r:id="rId20"/>
    </p:embeddedFont>
    <p:embeddedFont>
      <p:font typeface="Source Code Pro" panose="020B050903040302020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80d1ff_0_6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80d1ff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80d1ff_0_5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80d1ff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0d1ff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0d1f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3ee2748e_0_14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3ee2748e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1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3ee2748e_0_8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3ee2748e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3ee2748e_0_11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3ee2748e_0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3ee2748e_0_14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3ee2748e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80d1ff_0_2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80d1ff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3ee2748e_0_10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3ee2748e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508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MyProduct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2556163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 : Rejep Hekimove</a:t>
            </a:r>
            <a:endParaRPr lang="en-GB"/>
          </a:p>
        </p:txBody>
      </p:sp>
      <p:sp>
        <p:nvSpPr>
          <p:cNvPr id="89" name="Google Shape;89;p13"/>
          <p:cNvSpPr txBox="1"/>
          <p:nvPr>
            <p:ph type="subTitle" idx="1"/>
          </p:nvPr>
        </p:nvSpPr>
        <p:spPr>
          <a:xfrm>
            <a:off x="727952" y="37898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 : Computer Science</a:t>
            </a:r>
            <a:endParaRPr lang="en-GB"/>
          </a:p>
        </p:txBody>
      </p:sp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756302" y="3313663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: Kimchhung Pech</a:t>
            </a:r>
            <a:endParaRPr lang="en-GB"/>
          </a:p>
        </p:txBody>
      </p:sp>
      <p:pic>
        <p:nvPicPr>
          <p:cNvPr id="1" name="Picture 0" descr="156324112797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6880" y="1264920"/>
            <a:ext cx="4197350" cy="3122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 lang="en-GB"/>
          </a:p>
        </p:txBody>
      </p:sp>
      <p:pic>
        <p:nvPicPr>
          <p:cNvPr id="188" name="Google Shape;188;p22" descr="Upward shot of Golden Gate Bridge against blue sky"/>
          <p:cNvPicPr preferRelativeResize="0"/>
          <p:nvPr/>
        </p:nvPicPr>
        <p:blipFill rotWithShape="1">
          <a:blip r:embed="rId1"/>
          <a:srcRect l="19071" t="9" r="4853"/>
          <a:stretch>
            <a:fillRect/>
          </a:stretch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76550" y="18624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Any Question ?</a:t>
            </a:r>
            <a:endParaRPr lang="en-GB"/>
          </a:p>
        </p:txBody>
      </p:sp>
      <p:sp>
        <p:nvSpPr>
          <p:cNvPr id="194" name="Google Shape;194;p23"/>
          <p:cNvSpPr txBox="1"/>
          <p:nvPr>
            <p:ph type="body" idx="2"/>
          </p:nvPr>
        </p:nvSpPr>
        <p:spPr>
          <a:xfrm>
            <a:off x="5151900" y="405575"/>
            <a:ext cx="3367500" cy="12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Project</a:t>
            </a:r>
            <a:r>
              <a:rPr lang="en-GB" b="1"/>
              <a:t> : MyProduct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Course : Java for android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Designer : Kimchhung Pech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96" name="Google Shape;96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MyProduct is a Product Management System app that helps the seller to manage products such as, stock, cashier and reporting (daily, Monthly, yearly sold the product.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  <p:sp>
        <p:nvSpPr>
          <p:cNvPr id="102" name="Google Shape;102;p15"/>
          <p:cNvSpPr txBox="1"/>
          <p:nvPr>
            <p:ph type="body" idx="1"/>
          </p:nvPr>
        </p:nvSpPr>
        <p:spPr>
          <a:xfrm>
            <a:off x="729450" y="2078875"/>
            <a:ext cx="5528700" cy="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  <a:endParaRPr lang="en-GB"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Framwork Laravel API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Challenge 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Samples interface and dark mode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Samples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 lang="en-GB"/>
          </a:p>
        </p:txBody>
      </p:sp>
      <p:sp>
        <p:nvSpPr>
          <p:cNvPr id="109" name="Google Shape;109;p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Adobe XD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252997" y="201316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6"/>
          <p:cNvSpPr txBox="1"/>
          <p:nvPr/>
        </p:nvSpPr>
        <p:spPr>
          <a:xfrm>
            <a:off x="2815800" y="2900700"/>
            <a:ext cx="18546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Android</a:t>
            </a:r>
            <a:endParaRPr sz="30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Studio</a:t>
            </a:r>
            <a:endParaRPr sz="30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github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Visual Studio</a:t>
            </a:r>
            <a:endParaRPr sz="15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 lang="en-GB"/>
          </a:p>
        </p:txBody>
      </p:sp>
      <p:sp>
        <p:nvSpPr>
          <p:cNvPr id="123" name="Google Shape;123;p17"/>
          <p:cNvSpPr/>
          <p:nvPr/>
        </p:nvSpPr>
        <p:spPr>
          <a:xfrm>
            <a:off x="2537601" y="22519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7"/>
          <p:cNvSpPr txBox="1"/>
          <p:nvPr/>
        </p:nvSpPr>
        <p:spPr>
          <a:xfrm>
            <a:off x="2537650" y="26130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757675" y="2147349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7"/>
          <p:cNvSpPr txBox="1"/>
          <p:nvPr/>
        </p:nvSpPr>
        <p:spPr>
          <a:xfrm>
            <a:off x="4757862" y="25655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API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11125" y="2252000"/>
            <a:ext cx="1344900" cy="12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/>
        </p:nvSpPr>
        <p:spPr>
          <a:xfrm>
            <a:off x="719628" y="2506150"/>
            <a:ext cx="9279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XMl</a:t>
            </a:r>
            <a:endParaRPr sz="15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065650" y="2147299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24375" y="3980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Framwork Laravel API </a:t>
            </a:r>
            <a:endParaRPr lang="en-GB"/>
          </a:p>
        </p:txBody>
      </p:sp>
      <p:sp>
        <p:nvSpPr>
          <p:cNvPr id="131" name="Google Shape;131;p17"/>
          <p:cNvSpPr txBox="1"/>
          <p:nvPr/>
        </p:nvSpPr>
        <p:spPr>
          <a:xfrm>
            <a:off x="7065662" y="256556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Database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 lang="en-GB"/>
          </a:p>
        </p:txBody>
      </p:sp>
      <p:sp>
        <p:nvSpPr>
          <p:cNvPr id="137" name="Google Shape;137;p18"/>
          <p:cNvSpPr txBox="1"/>
          <p:nvPr/>
        </p:nvSpPr>
        <p:spPr>
          <a:xfrm>
            <a:off x="2932150" y="28626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24137" y="2883585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499650" y="2292674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2932150" y="2287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open-source cross-platform web server, host project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499662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PostMan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360750" y="3028000"/>
            <a:ext cx="2215200" cy="353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523550" y="3542600"/>
            <a:ext cx="3122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PostMan use for API testing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497237" y="38422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52824" y="2150296"/>
            <a:ext cx="1760100" cy="17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8"/>
          <p:cNvSpPr txBox="1"/>
          <p:nvPr/>
        </p:nvSpPr>
        <p:spPr>
          <a:xfrm>
            <a:off x="1124137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3648950" y="39395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Get,POST,PUT method 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880775" y="42926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 Json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hallenge</a:t>
            </a:r>
            <a:endParaRPr lang="en-GB"/>
          </a:p>
        </p:txBody>
      </p:sp>
      <p:sp>
        <p:nvSpPr>
          <p:cNvPr id="154" name="Google Shape;154;p19"/>
          <p:cNvSpPr txBox="1"/>
          <p:nvPr/>
        </p:nvSpPr>
        <p:spPr>
          <a:xfrm>
            <a:off x="2932150" y="28626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Java 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124137" y="2883585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499650" y="2292674"/>
            <a:ext cx="1417500" cy="140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932150" y="2287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open-source cross-platform web server, host project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499662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PostMan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360750" y="3028000"/>
            <a:ext cx="2215200" cy="353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3523550" y="3542600"/>
            <a:ext cx="3122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PostMan use for API testing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97237" y="38422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952824" y="2150296"/>
            <a:ext cx="1760100" cy="17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9"/>
          <p:cNvSpPr txBox="1"/>
          <p:nvPr/>
        </p:nvSpPr>
        <p:spPr>
          <a:xfrm>
            <a:off x="1124137" y="2762010"/>
            <a:ext cx="14175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Xampp</a:t>
            </a:r>
            <a:endParaRPr sz="1800">
              <a:solidFill>
                <a:schemeClr val="lt1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3648950" y="39395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Get,POST,PUT method 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880775" y="4292600"/>
            <a:ext cx="17601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 Json</a:t>
            </a:r>
            <a:endParaRPr lang="en-GB" sz="1050" b="0">
              <a:solidFill>
                <a:srgbClr val="4D5156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81875" y="8590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Samples </a:t>
            </a:r>
            <a:endParaRPr lang="en-GB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7050" y="985175"/>
            <a:ext cx="1704400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06542" y="985175"/>
            <a:ext cx="1737590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27429" y="993450"/>
            <a:ext cx="1725192" cy="35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45456" y="985175"/>
            <a:ext cx="1727838" cy="3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50150" y="9347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 mode</a:t>
            </a:r>
            <a:endParaRPr lang="en-GB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3651" y="973975"/>
            <a:ext cx="1822325" cy="35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586" y="1152063"/>
            <a:ext cx="1839111" cy="32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24447" y="1228263"/>
            <a:ext cx="1822325" cy="32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Presentation</Application>
  <PresentationFormat/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Raleway</vt:lpstr>
      <vt:lpstr>Lato</vt:lpstr>
      <vt:lpstr>Source Code Pro</vt:lpstr>
      <vt:lpstr>Microsoft YaHei</vt:lpstr>
      <vt:lpstr>Arial Unicode MS</vt:lpstr>
      <vt:lpstr>Streamline</vt:lpstr>
      <vt:lpstr>MyProduct</vt:lpstr>
      <vt:lpstr>Introduction</vt:lpstr>
      <vt:lpstr>Overview</vt:lpstr>
      <vt:lpstr>Tools</vt:lpstr>
      <vt:lpstr>Framwork Laravel API </vt:lpstr>
      <vt:lpstr>Request Json</vt:lpstr>
      <vt:lpstr>Request Json</vt:lpstr>
      <vt:lpstr>Samples </vt:lpstr>
      <vt:lpstr>Dark mode</vt:lpstr>
      <vt:lpstr>Demo</vt:lpstr>
      <vt:lpstr> Any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MyProduct</dc:title>
  <dc:creator/>
  <cp:lastModifiedBy>User</cp:lastModifiedBy>
  <cp:revision>1</cp:revision>
  <dcterms:created xsi:type="dcterms:W3CDTF">2020-07-18T16:06:52Z</dcterms:created>
  <dcterms:modified xsi:type="dcterms:W3CDTF">2020-07-18T16:06:52Z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