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39">
          <p15:clr>
            <a:srgbClr val="A4A3A4"/>
          </p15:clr>
        </p15:guide>
        <p15:guide id="4" orient="horz" pos="505">
          <p15:clr>
            <a:srgbClr val="A4A3A4"/>
          </p15:clr>
        </p15:guide>
        <p15:guide id="5" orient="horz" pos="1165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pos="7400">
          <p15:clr>
            <a:srgbClr val="A4A3A4"/>
          </p15:clr>
        </p15:guide>
        <p15:guide id="8" pos="1025">
          <p15:clr>
            <a:srgbClr val="A4A3A4"/>
          </p15:clr>
        </p15:guide>
        <p15:guide id="9" pos="6697">
          <p15:clr>
            <a:srgbClr val="A4A3A4"/>
          </p15:clr>
        </p15:guide>
        <p15:guide id="10" pos="42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CC"/>
    <a:srgbClr val="B7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7752061-5463-48E6-A297-43E0E91C0267}">
  <a:tblStyle styleId="{0817EA92-75D0-4044-A80A-286907CE0DDB}" styleName="GE Ruled Table">
    <a:wholeTbl>
      <a:tcTxStyle>
        <a:fontRef idx="minor">
          <a:prstClr val="black"/>
        </a:fontRef>
        <a:schemeClr val="accent2"/>
      </a:tcTxStyle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chemeClr val="bg1"/>
              </a:solidFill>
            </a:ln>
          </a:right>
          <a:top>
            <a:ln w="19050" cmpd="sng">
              <a:gradFill>
                <a:gsLst>
                  <a:gs pos="0">
                    <a:schemeClr val="bg1"/>
                  </a:gs>
                  <a:gs pos="25000">
                    <a:srgbClr val="B7E6FF"/>
                  </a:gs>
                  <a:gs pos="100000">
                    <a:schemeClr val="accent3"/>
                  </a:gs>
                </a:gsLst>
                <a:lin ang="0" scaled="0"/>
              </a:gradFill>
            </a:ln>
          </a:top>
          <a:bottom>
            <a:ln w="0" cmpd="sng">
              <a:solidFill>
                <a:schemeClr val="bg1"/>
              </a:solidFill>
            </a:ln>
          </a:bottom>
          <a:insideH>
            <a:ln w="19050" cmpd="sng">
              <a:gradFill>
                <a:gsLst>
                  <a:gs pos="0">
                    <a:schemeClr val="bg1"/>
                  </a:gs>
                  <a:gs pos="25000">
                    <a:srgbClr val="B7E6FF"/>
                  </a:gs>
                  <a:gs pos="100000">
                    <a:schemeClr val="accent3"/>
                  </a:gs>
                </a:gsLst>
                <a:lin ang="0" scaled="0"/>
              </a:gradFill>
            </a:ln>
          </a:insideH>
          <a:insideV>
            <a:ln w="0" cmpd="sng">
              <a:solidFill>
                <a:schemeClr val="bg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>
          <a:top>
            <a:ln w="0" cmpd="sng">
              <a:solidFill>
                <a:schemeClr val="lt1"/>
              </a:solidFill>
            </a:ln>
          </a:top>
          <a:insideH>
            <a:ln w="0" cmpd="sng">
              <a:solidFill>
                <a:schemeClr val="lt1"/>
              </a:solidFill>
            </a:ln>
          </a:insideH>
        </a:tcBdr>
      </a:tcStyle>
    </a:firstCol>
    <a:lastRow>
      <a:tcStyle>
        <a:tcBdr/>
      </a:tcStyle>
    </a:lastRow>
    <a:firstRow>
      <a:tcStyle>
        <a:tcBdr/>
      </a:tcStyle>
    </a:firstRow>
  </a:tblStyle>
  <a:tblStyle styleId="{B7752061-5463-48E6-A297-43E0E91C0267}" styleName="GE Solid Table">
    <a:wholeTbl>
      <a:tcTxStyle>
        <a:fontRef idx="minor">
          <a:prstClr val="black"/>
        </a:fontRef>
        <a:schemeClr val="accent2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  <p:guide orient="horz" pos="1039"/>
        <p:guide orient="horz" pos="505"/>
        <p:guide orient="horz" pos="1165"/>
        <p:guide orient="horz" pos="3903"/>
        <p:guide pos="7400"/>
        <p:guide pos="1025"/>
        <p:guide pos="6697"/>
        <p:guide pos="42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58"/>
    </p:cViewPr>
  </p:sorterViewPr>
  <p:notesViewPr>
    <p:cSldViewPr snapToGrid="0" showGuides="1">
      <p:cViewPr varScale="1">
        <p:scale>
          <a:sx n="92" d="100"/>
          <a:sy n="92" d="100"/>
        </p:scale>
        <p:origin x="-3410" y="-8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DFBED-3471-4D67-9DA2-664B8BE31D96}" type="doc">
      <dgm:prSet loTypeId="urn:microsoft.com/office/officeart/2005/8/layout/hChevron3" loCatId="process" qsTypeId="urn:microsoft.com/office/officeart/2005/8/quickstyle/simple3" qsCatId="simple" csTypeId="urn:microsoft.com/office/officeart/2005/8/colors/accent3_4" csCatId="accent3" phldr="1"/>
      <dgm:spPr/>
    </dgm:pt>
    <dgm:pt modelId="{E92278DC-668E-4EEC-A788-996638EC0A35}">
      <dgm:prSet phldrT="[Text]"/>
      <dgm:spPr/>
      <dgm:t>
        <a:bodyPr/>
        <a:lstStyle/>
        <a:p>
          <a:r>
            <a:rPr lang="en-US" dirty="0"/>
            <a:t>Load App</a:t>
          </a:r>
        </a:p>
      </dgm:t>
    </dgm:pt>
    <dgm:pt modelId="{3E313145-01D5-48A5-99CF-D07BF280C822}" type="parTrans" cxnId="{CF9F7FA2-3057-4991-A926-0790B2566FDF}">
      <dgm:prSet/>
      <dgm:spPr/>
      <dgm:t>
        <a:bodyPr/>
        <a:lstStyle/>
        <a:p>
          <a:endParaRPr lang="en-US"/>
        </a:p>
      </dgm:t>
    </dgm:pt>
    <dgm:pt modelId="{50873A88-6610-4AB1-BB68-D1A3C0C6F332}" type="sibTrans" cxnId="{CF9F7FA2-3057-4991-A926-0790B2566FDF}">
      <dgm:prSet/>
      <dgm:spPr/>
      <dgm:t>
        <a:bodyPr/>
        <a:lstStyle/>
        <a:p>
          <a:endParaRPr lang="en-US"/>
        </a:p>
      </dgm:t>
    </dgm:pt>
    <dgm:pt modelId="{02A1F7D5-9604-46E4-8397-A9526EB9BC5C}">
      <dgm:prSet phldrT="[Text]"/>
      <dgm:spPr/>
      <dgm:t>
        <a:bodyPr/>
        <a:lstStyle/>
        <a:p>
          <a:r>
            <a:rPr lang="en-US" dirty="0"/>
            <a:t>Allow Camera</a:t>
          </a:r>
        </a:p>
      </dgm:t>
    </dgm:pt>
    <dgm:pt modelId="{B9CD1425-EB35-4DF1-A426-96DAAA65CA17}" type="parTrans" cxnId="{6DB6CFD8-54CC-450E-B369-8922130383A9}">
      <dgm:prSet/>
      <dgm:spPr/>
      <dgm:t>
        <a:bodyPr/>
        <a:lstStyle/>
        <a:p>
          <a:endParaRPr lang="en-US"/>
        </a:p>
      </dgm:t>
    </dgm:pt>
    <dgm:pt modelId="{46704086-FB28-4566-8F71-F15E105605FF}" type="sibTrans" cxnId="{6DB6CFD8-54CC-450E-B369-8922130383A9}">
      <dgm:prSet/>
      <dgm:spPr/>
      <dgm:t>
        <a:bodyPr/>
        <a:lstStyle/>
        <a:p>
          <a:endParaRPr lang="en-US"/>
        </a:p>
      </dgm:t>
    </dgm:pt>
    <dgm:pt modelId="{1E9F0E0D-00D1-4218-9703-B9E5CB825EB7}">
      <dgm:prSet phldrT="[Text]"/>
      <dgm:spPr/>
      <dgm:t>
        <a:bodyPr/>
        <a:lstStyle/>
        <a:p>
          <a:r>
            <a:rPr lang="en-US" dirty="0"/>
            <a:t>Capture Emotion</a:t>
          </a:r>
        </a:p>
      </dgm:t>
    </dgm:pt>
    <dgm:pt modelId="{92402493-6D7E-4783-BAC9-B9C116C5D398}" type="parTrans" cxnId="{466EFEB8-B623-4C5C-B09D-F2CC090A3D33}">
      <dgm:prSet/>
      <dgm:spPr/>
      <dgm:t>
        <a:bodyPr/>
        <a:lstStyle/>
        <a:p>
          <a:endParaRPr lang="en-US"/>
        </a:p>
      </dgm:t>
    </dgm:pt>
    <dgm:pt modelId="{98D9EF35-DB61-498C-9CAF-89824C02FC97}" type="sibTrans" cxnId="{466EFEB8-B623-4C5C-B09D-F2CC090A3D33}">
      <dgm:prSet/>
      <dgm:spPr/>
      <dgm:t>
        <a:bodyPr/>
        <a:lstStyle/>
        <a:p>
          <a:endParaRPr lang="en-US"/>
        </a:p>
      </dgm:t>
    </dgm:pt>
    <dgm:pt modelId="{BFCD05EE-D723-45A4-B1D5-130A06E4240B}">
      <dgm:prSet phldrT="[Text]"/>
      <dgm:spPr/>
      <dgm:t>
        <a:bodyPr/>
        <a:lstStyle/>
        <a:p>
          <a:r>
            <a:rPr lang="en-US" dirty="0"/>
            <a:t>Fetch Music</a:t>
          </a:r>
        </a:p>
      </dgm:t>
    </dgm:pt>
    <dgm:pt modelId="{3065C663-7ADF-4F67-9CD0-97FCF2C2B9C2}" type="parTrans" cxnId="{2B40944D-B2FF-4835-A7CD-41848E56256C}">
      <dgm:prSet/>
      <dgm:spPr/>
      <dgm:t>
        <a:bodyPr/>
        <a:lstStyle/>
        <a:p>
          <a:endParaRPr lang="en-US"/>
        </a:p>
      </dgm:t>
    </dgm:pt>
    <dgm:pt modelId="{28E1D582-5A28-45D5-A2BE-6D6984CDFFE3}" type="sibTrans" cxnId="{2B40944D-B2FF-4835-A7CD-41848E56256C}">
      <dgm:prSet/>
      <dgm:spPr/>
      <dgm:t>
        <a:bodyPr/>
        <a:lstStyle/>
        <a:p>
          <a:endParaRPr lang="en-US"/>
        </a:p>
      </dgm:t>
    </dgm:pt>
    <dgm:pt modelId="{DAB876E0-D22C-41F0-9C0C-DB3A1B428900}">
      <dgm:prSet phldrT="[Text]"/>
      <dgm:spPr/>
      <dgm:t>
        <a:bodyPr/>
        <a:lstStyle/>
        <a:p>
          <a:r>
            <a:rPr lang="en-US" dirty="0"/>
            <a:t>Enjoy!</a:t>
          </a:r>
        </a:p>
      </dgm:t>
    </dgm:pt>
    <dgm:pt modelId="{AD207F9A-AF46-4EA6-BD66-141483DF18DA}" type="parTrans" cxnId="{F5763F0D-1FFD-457D-B41F-838740935ED5}">
      <dgm:prSet/>
      <dgm:spPr/>
      <dgm:t>
        <a:bodyPr/>
        <a:lstStyle/>
        <a:p>
          <a:endParaRPr lang="en-US"/>
        </a:p>
      </dgm:t>
    </dgm:pt>
    <dgm:pt modelId="{FE7B98E4-BB59-407E-A2F1-8E821A3C0215}" type="sibTrans" cxnId="{F5763F0D-1FFD-457D-B41F-838740935ED5}">
      <dgm:prSet/>
      <dgm:spPr/>
      <dgm:t>
        <a:bodyPr/>
        <a:lstStyle/>
        <a:p>
          <a:endParaRPr lang="en-US"/>
        </a:p>
      </dgm:t>
    </dgm:pt>
    <dgm:pt modelId="{728184C4-5465-4A37-8BE6-71B539155774}" type="pres">
      <dgm:prSet presAssocID="{85DDFBED-3471-4D67-9DA2-664B8BE31D96}" presName="Name0" presStyleCnt="0">
        <dgm:presLayoutVars>
          <dgm:dir/>
          <dgm:resizeHandles val="exact"/>
        </dgm:presLayoutVars>
      </dgm:prSet>
      <dgm:spPr/>
    </dgm:pt>
    <dgm:pt modelId="{B08E990E-C969-4770-8294-101D9685F3C4}" type="pres">
      <dgm:prSet presAssocID="{E92278DC-668E-4EEC-A788-996638EC0A35}" presName="parTxOnly" presStyleLbl="node1" presStyleIdx="0" presStyleCnt="5">
        <dgm:presLayoutVars>
          <dgm:bulletEnabled val="1"/>
        </dgm:presLayoutVars>
      </dgm:prSet>
      <dgm:spPr/>
    </dgm:pt>
    <dgm:pt modelId="{C0630534-A4DA-44F1-A902-025CCDF8B9F5}" type="pres">
      <dgm:prSet presAssocID="{50873A88-6610-4AB1-BB68-D1A3C0C6F332}" presName="parSpace" presStyleCnt="0"/>
      <dgm:spPr/>
    </dgm:pt>
    <dgm:pt modelId="{2EC3D96B-7608-4912-823A-A2D9DECE9705}" type="pres">
      <dgm:prSet presAssocID="{02A1F7D5-9604-46E4-8397-A9526EB9BC5C}" presName="parTxOnly" presStyleLbl="node1" presStyleIdx="1" presStyleCnt="5">
        <dgm:presLayoutVars>
          <dgm:bulletEnabled val="1"/>
        </dgm:presLayoutVars>
      </dgm:prSet>
      <dgm:spPr/>
    </dgm:pt>
    <dgm:pt modelId="{62B92A84-40DF-4F87-9BB5-0A74A5929BC1}" type="pres">
      <dgm:prSet presAssocID="{46704086-FB28-4566-8F71-F15E105605FF}" presName="parSpace" presStyleCnt="0"/>
      <dgm:spPr/>
    </dgm:pt>
    <dgm:pt modelId="{A8B413CA-D105-41C1-8D79-1FA697C83585}" type="pres">
      <dgm:prSet presAssocID="{1E9F0E0D-00D1-4218-9703-B9E5CB825EB7}" presName="parTxOnly" presStyleLbl="node1" presStyleIdx="2" presStyleCnt="5">
        <dgm:presLayoutVars>
          <dgm:bulletEnabled val="1"/>
        </dgm:presLayoutVars>
      </dgm:prSet>
      <dgm:spPr/>
    </dgm:pt>
    <dgm:pt modelId="{882455F6-1881-4437-92C4-76605A1BFF7C}" type="pres">
      <dgm:prSet presAssocID="{98D9EF35-DB61-498C-9CAF-89824C02FC97}" presName="parSpace" presStyleCnt="0"/>
      <dgm:spPr/>
    </dgm:pt>
    <dgm:pt modelId="{6DEAA4AB-BBAA-4BB1-89B0-A357324D15B0}" type="pres">
      <dgm:prSet presAssocID="{BFCD05EE-D723-45A4-B1D5-130A06E4240B}" presName="parTxOnly" presStyleLbl="node1" presStyleIdx="3" presStyleCnt="5">
        <dgm:presLayoutVars>
          <dgm:bulletEnabled val="1"/>
        </dgm:presLayoutVars>
      </dgm:prSet>
      <dgm:spPr/>
    </dgm:pt>
    <dgm:pt modelId="{7493C221-0FDF-4FB2-991A-B03A3CB8042C}" type="pres">
      <dgm:prSet presAssocID="{28E1D582-5A28-45D5-A2BE-6D6984CDFFE3}" presName="parSpace" presStyleCnt="0"/>
      <dgm:spPr/>
    </dgm:pt>
    <dgm:pt modelId="{29EC2393-6790-4EFD-BAED-2029975E509A}" type="pres">
      <dgm:prSet presAssocID="{DAB876E0-D22C-41F0-9C0C-DB3A1B42890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5763F0D-1FFD-457D-B41F-838740935ED5}" srcId="{85DDFBED-3471-4D67-9DA2-664B8BE31D96}" destId="{DAB876E0-D22C-41F0-9C0C-DB3A1B428900}" srcOrd="4" destOrd="0" parTransId="{AD207F9A-AF46-4EA6-BD66-141483DF18DA}" sibTransId="{FE7B98E4-BB59-407E-A2F1-8E821A3C0215}"/>
    <dgm:cxn modelId="{72F7DD31-003A-4EB3-AF90-E621E2B3D187}" type="presOf" srcId="{1E9F0E0D-00D1-4218-9703-B9E5CB825EB7}" destId="{A8B413CA-D105-41C1-8D79-1FA697C83585}" srcOrd="0" destOrd="0" presId="urn:microsoft.com/office/officeart/2005/8/layout/hChevron3"/>
    <dgm:cxn modelId="{3DDF3C3C-DB6E-4851-8F9E-E70EB74489A9}" type="presOf" srcId="{E92278DC-668E-4EEC-A788-996638EC0A35}" destId="{B08E990E-C969-4770-8294-101D9685F3C4}" srcOrd="0" destOrd="0" presId="urn:microsoft.com/office/officeart/2005/8/layout/hChevron3"/>
    <dgm:cxn modelId="{8BD2FA61-95F3-433B-B6BA-67AB66CD846F}" type="presOf" srcId="{DAB876E0-D22C-41F0-9C0C-DB3A1B428900}" destId="{29EC2393-6790-4EFD-BAED-2029975E509A}" srcOrd="0" destOrd="0" presId="urn:microsoft.com/office/officeart/2005/8/layout/hChevron3"/>
    <dgm:cxn modelId="{2B40944D-B2FF-4835-A7CD-41848E56256C}" srcId="{85DDFBED-3471-4D67-9DA2-664B8BE31D96}" destId="{BFCD05EE-D723-45A4-B1D5-130A06E4240B}" srcOrd="3" destOrd="0" parTransId="{3065C663-7ADF-4F67-9CD0-97FCF2C2B9C2}" sibTransId="{28E1D582-5A28-45D5-A2BE-6D6984CDFFE3}"/>
    <dgm:cxn modelId="{CF9F7FA2-3057-4991-A926-0790B2566FDF}" srcId="{85DDFBED-3471-4D67-9DA2-664B8BE31D96}" destId="{E92278DC-668E-4EEC-A788-996638EC0A35}" srcOrd="0" destOrd="0" parTransId="{3E313145-01D5-48A5-99CF-D07BF280C822}" sibTransId="{50873A88-6610-4AB1-BB68-D1A3C0C6F332}"/>
    <dgm:cxn modelId="{F4304CA5-7554-494B-8B8D-15E4EA5FA70E}" type="presOf" srcId="{85DDFBED-3471-4D67-9DA2-664B8BE31D96}" destId="{728184C4-5465-4A37-8BE6-71B539155774}" srcOrd="0" destOrd="0" presId="urn:microsoft.com/office/officeart/2005/8/layout/hChevron3"/>
    <dgm:cxn modelId="{466EFEB8-B623-4C5C-B09D-F2CC090A3D33}" srcId="{85DDFBED-3471-4D67-9DA2-664B8BE31D96}" destId="{1E9F0E0D-00D1-4218-9703-B9E5CB825EB7}" srcOrd="2" destOrd="0" parTransId="{92402493-6D7E-4783-BAC9-B9C116C5D398}" sibTransId="{98D9EF35-DB61-498C-9CAF-89824C02FC97}"/>
    <dgm:cxn modelId="{6DB6CFD8-54CC-450E-B369-8922130383A9}" srcId="{85DDFBED-3471-4D67-9DA2-664B8BE31D96}" destId="{02A1F7D5-9604-46E4-8397-A9526EB9BC5C}" srcOrd="1" destOrd="0" parTransId="{B9CD1425-EB35-4DF1-A426-96DAAA65CA17}" sibTransId="{46704086-FB28-4566-8F71-F15E105605FF}"/>
    <dgm:cxn modelId="{5ADB2EDD-2DFF-4E1F-89D4-6DC5B1C19D2D}" type="presOf" srcId="{BFCD05EE-D723-45A4-B1D5-130A06E4240B}" destId="{6DEAA4AB-BBAA-4BB1-89B0-A357324D15B0}" srcOrd="0" destOrd="0" presId="urn:microsoft.com/office/officeart/2005/8/layout/hChevron3"/>
    <dgm:cxn modelId="{6175C3E0-642E-4CD1-9791-56FFB168C8B1}" type="presOf" srcId="{02A1F7D5-9604-46E4-8397-A9526EB9BC5C}" destId="{2EC3D96B-7608-4912-823A-A2D9DECE9705}" srcOrd="0" destOrd="0" presId="urn:microsoft.com/office/officeart/2005/8/layout/hChevron3"/>
    <dgm:cxn modelId="{BA77530E-5DBA-43A8-A3AF-95656024A9C5}" type="presParOf" srcId="{728184C4-5465-4A37-8BE6-71B539155774}" destId="{B08E990E-C969-4770-8294-101D9685F3C4}" srcOrd="0" destOrd="0" presId="urn:microsoft.com/office/officeart/2005/8/layout/hChevron3"/>
    <dgm:cxn modelId="{1E1265CB-4F35-4F29-B854-B64CF861CD1E}" type="presParOf" srcId="{728184C4-5465-4A37-8BE6-71B539155774}" destId="{C0630534-A4DA-44F1-A902-025CCDF8B9F5}" srcOrd="1" destOrd="0" presId="urn:microsoft.com/office/officeart/2005/8/layout/hChevron3"/>
    <dgm:cxn modelId="{6D522EAF-A1A7-4BED-A7A1-1CFE6E9E9387}" type="presParOf" srcId="{728184C4-5465-4A37-8BE6-71B539155774}" destId="{2EC3D96B-7608-4912-823A-A2D9DECE9705}" srcOrd="2" destOrd="0" presId="urn:microsoft.com/office/officeart/2005/8/layout/hChevron3"/>
    <dgm:cxn modelId="{7E0AA2AC-3775-4774-8D14-543368645175}" type="presParOf" srcId="{728184C4-5465-4A37-8BE6-71B539155774}" destId="{62B92A84-40DF-4F87-9BB5-0A74A5929BC1}" srcOrd="3" destOrd="0" presId="urn:microsoft.com/office/officeart/2005/8/layout/hChevron3"/>
    <dgm:cxn modelId="{04C24A46-0573-474E-AF88-7E0C9B45A9D9}" type="presParOf" srcId="{728184C4-5465-4A37-8BE6-71B539155774}" destId="{A8B413CA-D105-41C1-8D79-1FA697C83585}" srcOrd="4" destOrd="0" presId="urn:microsoft.com/office/officeart/2005/8/layout/hChevron3"/>
    <dgm:cxn modelId="{9DD6C504-8A28-4195-8BBA-5BCF872CFAD9}" type="presParOf" srcId="{728184C4-5465-4A37-8BE6-71B539155774}" destId="{882455F6-1881-4437-92C4-76605A1BFF7C}" srcOrd="5" destOrd="0" presId="urn:microsoft.com/office/officeart/2005/8/layout/hChevron3"/>
    <dgm:cxn modelId="{A27369B1-63DA-4890-8AC1-2DF2AB3F4670}" type="presParOf" srcId="{728184C4-5465-4A37-8BE6-71B539155774}" destId="{6DEAA4AB-BBAA-4BB1-89B0-A357324D15B0}" srcOrd="6" destOrd="0" presId="urn:microsoft.com/office/officeart/2005/8/layout/hChevron3"/>
    <dgm:cxn modelId="{FE66B883-A3EA-49D8-81AB-8ED93C86DB5A}" type="presParOf" srcId="{728184C4-5465-4A37-8BE6-71B539155774}" destId="{7493C221-0FDF-4FB2-991A-B03A3CB8042C}" srcOrd="7" destOrd="0" presId="urn:microsoft.com/office/officeart/2005/8/layout/hChevron3"/>
    <dgm:cxn modelId="{1108BE2F-36A8-4BE7-BC53-B2F6936B7B35}" type="presParOf" srcId="{728184C4-5465-4A37-8BE6-71B539155774}" destId="{29EC2393-6790-4EFD-BAED-2029975E509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E990E-C969-4770-8294-101D9685F3C4}">
      <dsp:nvSpPr>
        <dsp:cNvPr id="0" name=""/>
        <dsp:cNvSpPr/>
      </dsp:nvSpPr>
      <dsp:spPr>
        <a:xfrm>
          <a:off x="1020" y="1187034"/>
          <a:ext cx="1989443" cy="795777"/>
        </a:xfrm>
        <a:prstGeom prst="homePlat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Load App</a:t>
          </a:r>
        </a:p>
      </dsp:txBody>
      <dsp:txXfrm>
        <a:off x="1020" y="1187034"/>
        <a:ext cx="1790499" cy="795777"/>
      </dsp:txXfrm>
    </dsp:sp>
    <dsp:sp modelId="{2EC3D96B-7608-4912-823A-A2D9DECE9705}">
      <dsp:nvSpPr>
        <dsp:cNvPr id="0" name=""/>
        <dsp:cNvSpPr/>
      </dsp:nvSpPr>
      <dsp:spPr>
        <a:xfrm>
          <a:off x="1592575" y="1187034"/>
          <a:ext cx="1989443" cy="79577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44080"/>
                <a:satOff val="-6352"/>
                <a:lumOff val="181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44080"/>
                <a:satOff val="-6352"/>
                <a:lumOff val="181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44080"/>
                <a:satOff val="-6352"/>
                <a:lumOff val="181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Allow Camera</a:t>
          </a:r>
        </a:p>
      </dsp:txBody>
      <dsp:txXfrm>
        <a:off x="1990464" y="1187034"/>
        <a:ext cx="1193666" cy="795777"/>
      </dsp:txXfrm>
    </dsp:sp>
    <dsp:sp modelId="{A8B413CA-D105-41C1-8D79-1FA697C83585}">
      <dsp:nvSpPr>
        <dsp:cNvPr id="0" name=""/>
        <dsp:cNvSpPr/>
      </dsp:nvSpPr>
      <dsp:spPr>
        <a:xfrm>
          <a:off x="3184130" y="1187034"/>
          <a:ext cx="1989443" cy="79577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88160"/>
                <a:satOff val="-12704"/>
                <a:lumOff val="363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88160"/>
                <a:satOff val="-12704"/>
                <a:lumOff val="363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88160"/>
                <a:satOff val="-12704"/>
                <a:lumOff val="363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Capture Emotion</a:t>
          </a:r>
        </a:p>
      </dsp:txBody>
      <dsp:txXfrm>
        <a:off x="3582019" y="1187034"/>
        <a:ext cx="1193666" cy="795777"/>
      </dsp:txXfrm>
    </dsp:sp>
    <dsp:sp modelId="{6DEAA4AB-BBAA-4BB1-89B0-A357324D15B0}">
      <dsp:nvSpPr>
        <dsp:cNvPr id="0" name=""/>
        <dsp:cNvSpPr/>
      </dsp:nvSpPr>
      <dsp:spPr>
        <a:xfrm>
          <a:off x="4775685" y="1187034"/>
          <a:ext cx="1989443" cy="79577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88160"/>
                <a:satOff val="-12704"/>
                <a:lumOff val="363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88160"/>
                <a:satOff val="-12704"/>
                <a:lumOff val="363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88160"/>
                <a:satOff val="-12704"/>
                <a:lumOff val="363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Fetch Music</a:t>
          </a:r>
        </a:p>
      </dsp:txBody>
      <dsp:txXfrm>
        <a:off x="5173574" y="1187034"/>
        <a:ext cx="1193666" cy="795777"/>
      </dsp:txXfrm>
    </dsp:sp>
    <dsp:sp modelId="{29EC2393-6790-4EFD-BAED-2029975E509A}">
      <dsp:nvSpPr>
        <dsp:cNvPr id="0" name=""/>
        <dsp:cNvSpPr/>
      </dsp:nvSpPr>
      <dsp:spPr>
        <a:xfrm>
          <a:off x="6367240" y="1187034"/>
          <a:ext cx="1989443" cy="79577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44080"/>
                <a:satOff val="-6352"/>
                <a:lumOff val="181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44080"/>
                <a:satOff val="-6352"/>
                <a:lumOff val="181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44080"/>
                <a:satOff val="-6352"/>
                <a:lumOff val="181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Enjoy!</a:t>
          </a:r>
        </a:p>
      </dsp:txBody>
      <dsp:txXfrm>
        <a:off x="6765129" y="1187034"/>
        <a:ext cx="1193666" cy="795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77B6-06AB-43A3-89A4-8CD1677993D0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2B2D-468D-4837-8CAA-70AF425658B8}" type="slidenum">
              <a:rPr lang="en-CA" smtClean="0"/>
              <a:t>‹#›</a:t>
            </a:fld>
            <a:endParaRPr lang="en-CA"/>
          </a:p>
        </p:txBody>
      </p:sp>
      <p:pic>
        <p:nvPicPr>
          <p:cNvPr id="1026" name="Picture 2" descr="I:\Dockets\1421 SmallStuff GE PPT\Graphics\GE Grey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12" y="65216"/>
            <a:ext cx="579375" cy="5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29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04B0-AD37-4623-8498-3C9AE39E25E5}" type="datetimeFigureOut">
              <a:rPr lang="en-CA" smtClean="0"/>
              <a:t>2018-08-28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7687" y="4343400"/>
            <a:ext cx="610262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DABC8-FD09-47BC-822A-A981D494E0D7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2" descr="I:\Dockets\1421 SmallStuff GE PPT\Graphics\GE Gre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12" y="65216"/>
            <a:ext cx="579375" cy="5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5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47614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90323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729372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30554" y="1649413"/>
            <a:ext cx="9000934" cy="155448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Slide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188" y="3657600"/>
            <a:ext cx="4467288" cy="254013"/>
          </a:xfrm>
        </p:spPr>
        <p:txBody>
          <a:bodyPr/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fld id="{6050E0BC-091B-4F46-A64B-EF4A39477016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365125" y="365125"/>
            <a:ext cx="9017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0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9618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19833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54F2-A168-429F-B267-8625DABCA019}" type="datetime4">
              <a:rPr lang="en-US" smtClean="0"/>
              <a:t>August 28, 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107694-F052-4684-B95B-8314AC29C5B1}"/>
              </a:ext>
            </a:extLst>
          </p:cNvPr>
          <p:cNvCxnSpPr/>
          <p:nvPr userDrawn="1"/>
        </p:nvCxnSpPr>
        <p:spPr>
          <a:xfrm>
            <a:off x="1627188" y="1649541"/>
            <a:ext cx="10112502" cy="0"/>
          </a:xfrm>
          <a:prstGeom prst="line">
            <a:avLst/>
          </a:prstGeom>
          <a:ln w="19050">
            <a:gradFill>
              <a:gsLst>
                <a:gs pos="0">
                  <a:schemeClr val="bg1"/>
                </a:gs>
                <a:gs pos="25000">
                  <a:srgbClr val="B7E6FF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5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84-DC05-420E-ABA4-99596C0F9BFB}" type="datetime4">
              <a:rPr lang="en-US" smtClean="0"/>
              <a:t>August 28, 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03DF73-99C7-4DA9-AF23-C85B99C8018A}"/>
              </a:ext>
            </a:extLst>
          </p:cNvPr>
          <p:cNvCxnSpPr/>
          <p:nvPr userDrawn="1"/>
        </p:nvCxnSpPr>
        <p:spPr>
          <a:xfrm>
            <a:off x="1626345" y="1649541"/>
            <a:ext cx="4944318" cy="0"/>
          </a:xfrm>
          <a:prstGeom prst="line">
            <a:avLst/>
          </a:prstGeom>
          <a:ln w="19050">
            <a:gradFill>
              <a:gsLst>
                <a:gs pos="0">
                  <a:schemeClr val="bg1"/>
                </a:gs>
                <a:gs pos="25000">
                  <a:srgbClr val="B7E6FF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CB2706-2AE7-43B4-9BF4-AF8D69A2CB24}"/>
              </a:ext>
            </a:extLst>
          </p:cNvPr>
          <p:cNvCxnSpPr/>
          <p:nvPr userDrawn="1"/>
        </p:nvCxnSpPr>
        <p:spPr>
          <a:xfrm>
            <a:off x="6810375" y="1649541"/>
            <a:ext cx="4934487" cy="0"/>
          </a:xfrm>
          <a:prstGeom prst="line">
            <a:avLst/>
          </a:prstGeom>
          <a:ln w="19050">
            <a:gradFill>
              <a:gsLst>
                <a:gs pos="0">
                  <a:schemeClr val="bg1"/>
                </a:gs>
                <a:gs pos="25000">
                  <a:srgbClr val="B7E6FF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EBFE-5BA1-460F-BE92-8CF5579A714B}" type="datetime4">
              <a:rPr lang="en-US" smtClean="0"/>
              <a:t>August 28, 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30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46A8-A192-4F5D-A963-F694E58B90FD}" type="datetime4">
              <a:rPr lang="en-US" smtClean="0"/>
              <a:t>August 28, 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0C1E-BE52-444A-B903-D3D3A7A6ABD9}" type="datetime4">
              <a:rPr lang="en-US" smtClean="0"/>
              <a:t>August 28, 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66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2415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Presentation Title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1972-D7FB-4C7A-871E-FFCE3A16A8A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345936"/>
            <a:ext cx="384048" cy="3840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C6F9C-BEE9-46BD-8D62-6649CD14888E}"/>
              </a:ext>
            </a:extLst>
          </p:cNvPr>
          <p:cNvCxnSpPr/>
          <p:nvPr userDrawn="1"/>
        </p:nvCxnSpPr>
        <p:spPr>
          <a:xfrm>
            <a:off x="1627188" y="6410996"/>
            <a:ext cx="1011574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17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C509-45ED-42A8-B903-A5FC5907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54" y="1649413"/>
            <a:ext cx="9000934" cy="881752"/>
          </a:xfrm>
        </p:spPr>
        <p:txBody>
          <a:bodyPr/>
          <a:lstStyle/>
          <a:p>
            <a:r>
              <a:rPr lang="en-US" sz="6000" dirty="0">
                <a:solidFill>
                  <a:schemeClr val="accent3"/>
                </a:solidFill>
              </a:rPr>
              <a:t>♪</a:t>
            </a:r>
            <a:r>
              <a:rPr lang="en-US" sz="6000" dirty="0">
                <a:solidFill>
                  <a:schemeClr val="accent6"/>
                </a:solidFill>
              </a:rPr>
              <a:t> Mood Music </a:t>
            </a:r>
            <a:r>
              <a:rPr lang="en-US" sz="6000" dirty="0">
                <a:solidFill>
                  <a:schemeClr val="accent3"/>
                </a:solidFill>
              </a:rPr>
              <a:t>♫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2B1C0-9E75-44DF-8BB1-7EB21AA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7188" y="4784035"/>
            <a:ext cx="5873542" cy="881752"/>
          </a:xfrm>
        </p:spPr>
        <p:txBody>
          <a:bodyPr/>
          <a:lstStyle/>
          <a:p>
            <a:r>
              <a:rPr lang="en-US" sz="2800" b="0" dirty="0">
                <a:solidFill>
                  <a:schemeClr val="accent3"/>
                </a:solidFill>
              </a:rPr>
              <a:t>Team # 5 | GA-Tech Coding Bootcamp</a:t>
            </a:r>
          </a:p>
          <a:p>
            <a:r>
              <a:rPr lang="en-CA" sz="2800" b="0" dirty="0">
                <a:solidFill>
                  <a:schemeClr val="accent3"/>
                </a:solidFill>
              </a:rPr>
              <a:t>9/30/2018</a:t>
            </a:r>
          </a:p>
        </p:txBody>
      </p:sp>
    </p:spTree>
    <p:extLst>
      <p:ext uri="{BB962C8B-B14F-4D97-AF65-F5344CB8AC3E}">
        <p14:creationId xmlns:p14="http://schemas.microsoft.com/office/powerpoint/2010/main" val="325593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CDF-824C-4647-BCAD-618A5D41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C668-3EC0-480A-8592-F746D028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Mood Music enables the user to fetch music that matches their mood, without much hassle</a:t>
            </a:r>
          </a:p>
          <a:p>
            <a:r>
              <a:rPr lang="en-US" dirty="0"/>
              <a:t>How does it work?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B107-8661-4F74-8C1E-C2D4ACA6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Mood Music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1191E-950F-4D34-B72B-FC011306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</a:t>
            </a:fld>
            <a:endParaRPr lang="en-CA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D3F138-396A-488A-B62D-4A360D94F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815086"/>
              </p:ext>
            </p:extLst>
          </p:nvPr>
        </p:nvGraphicFramePr>
        <p:xfrm>
          <a:off x="1624496" y="2416371"/>
          <a:ext cx="8357704" cy="316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6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CDF-824C-4647-BCAD-618A5D41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Why Mood Music?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C668-3EC0-480A-8592-F746D028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User consumption of services is impeded by the decision process</a:t>
            </a:r>
          </a:p>
          <a:p>
            <a:r>
              <a:rPr lang="en-US" dirty="0"/>
              <a:t>While having options is a good thing, too many of them lead to user frustration</a:t>
            </a:r>
          </a:p>
          <a:p>
            <a:r>
              <a:rPr lang="en-US" dirty="0"/>
              <a:t>Often, users do not really know what they want</a:t>
            </a:r>
          </a:p>
          <a:p>
            <a:r>
              <a:rPr lang="en-US" dirty="0"/>
              <a:t>Determining user’s mood auto-magically and providing a curated list of options to choose from significantly improves user experience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B107-8661-4F74-8C1E-C2D4ACA6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Mood Music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1191E-950F-4D34-B72B-FC011306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8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CDF-824C-4647-BCAD-618A5D41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C668-3EC0-480A-8592-F746D028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app uses HTML5 canvas and video elements to capture the video stream and take a snapshot (picture) of the user</a:t>
            </a:r>
          </a:p>
          <a:p>
            <a:r>
              <a:rPr lang="en-US" dirty="0"/>
              <a:t>The image is digitally processed and sent to Azure’s Face API</a:t>
            </a:r>
          </a:p>
          <a:p>
            <a:r>
              <a:rPr lang="en-US" dirty="0"/>
              <a:t>From the response received, the emotion with the highest score is calculated</a:t>
            </a:r>
          </a:p>
          <a:p>
            <a:r>
              <a:rPr lang="en-US" dirty="0"/>
              <a:t>The strongest emotion is then passed to Deezer Music API to fetch a list of songs matching the user’s mood</a:t>
            </a:r>
          </a:p>
          <a:p>
            <a:r>
              <a:rPr lang="en-US" dirty="0"/>
              <a:t>Audio controls are provided using JavaScript/jQuery</a:t>
            </a:r>
          </a:p>
          <a:p>
            <a:r>
              <a:rPr lang="en-US" dirty="0"/>
              <a:t>User interface is built on HTML/CSS/Bootstrap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B107-8661-4F74-8C1E-C2D4ACA6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Mood Music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1191E-950F-4D34-B72B-FC011306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769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CDF-824C-4647-BCAD-618A5D41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C668-3EC0-480A-8592-F746D028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Music is just one of the entertainment options</a:t>
            </a:r>
          </a:p>
          <a:p>
            <a:r>
              <a:rPr lang="en-US" dirty="0"/>
              <a:t>The tech behind Mood Music could be expanded to provide more personalized searches for other entertainment options – Food, Movies, Shows, Books, Personal Care, Travel, etc.</a:t>
            </a:r>
          </a:p>
          <a:p>
            <a:r>
              <a:rPr lang="en-US" dirty="0"/>
              <a:t>Other online services such as maps, restaurant ratings, recipes, can be integrated to significantly enhance user experience and better marketability of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B107-8661-4F74-8C1E-C2D4ACA6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Mood Music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1191E-950F-4D34-B72B-FC011306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6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7ED5-D7E4-4284-B327-9E469424E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F8A9-3D3A-4F41-ACE9-19B81042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A44-F5B9-48AC-81DD-DBE0808B6C3A}" type="datetime4">
              <a:rPr lang="en-US" smtClean="0"/>
              <a:t>August 28, 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0C47-4143-407E-AF7A-933E8673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Mood Music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6588-35CF-4864-858B-437E87BA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89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GE Colors">
      <a:dk1>
        <a:sysClr val="windowText" lastClr="000000"/>
      </a:dk1>
      <a:lt1>
        <a:sysClr val="window" lastClr="FFFFFF"/>
      </a:lt1>
      <a:dk2>
        <a:srgbClr val="B1B3B3"/>
      </a:dk2>
      <a:lt2>
        <a:srgbClr val="F0F0F0"/>
      </a:lt2>
      <a:accent1>
        <a:srgbClr val="005CB9"/>
      </a:accent1>
      <a:accent2>
        <a:srgbClr val="63666A"/>
      </a:accent2>
      <a:accent3>
        <a:srgbClr val="00B5E2"/>
      </a:accent3>
      <a:accent4>
        <a:srgbClr val="0A0A37"/>
      </a:accent4>
      <a:accent5>
        <a:srgbClr val="FE5000"/>
      </a:accent5>
      <a:accent6>
        <a:srgbClr val="00BF6F"/>
      </a:accent6>
      <a:hlink>
        <a:srgbClr val="005CB9"/>
      </a:hlink>
      <a:folHlink>
        <a:srgbClr val="00B5E2"/>
      </a:folHlink>
    </a:clrScheme>
    <a:fontScheme name="G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Colors">
      <a:dk1>
        <a:sysClr val="windowText" lastClr="000000"/>
      </a:dk1>
      <a:lt1>
        <a:sysClr val="window" lastClr="FFFFFF"/>
      </a:lt1>
      <a:dk2>
        <a:srgbClr val="B1B3B3"/>
      </a:dk2>
      <a:lt2>
        <a:srgbClr val="F0F0F0"/>
      </a:lt2>
      <a:accent1>
        <a:srgbClr val="005CB9"/>
      </a:accent1>
      <a:accent2>
        <a:srgbClr val="63666A"/>
      </a:accent2>
      <a:accent3>
        <a:srgbClr val="00B5E2"/>
      </a:accent3>
      <a:accent4>
        <a:srgbClr val="0A0A37"/>
      </a:accent4>
      <a:accent5>
        <a:srgbClr val="FE5000"/>
      </a:accent5>
      <a:accent6>
        <a:srgbClr val="00BF6F"/>
      </a:accent6>
      <a:hlink>
        <a:srgbClr val="005CB9"/>
      </a:hlink>
      <a:folHlink>
        <a:srgbClr val="00B5E2"/>
      </a:folHlink>
    </a:clrScheme>
    <a:fontScheme name="G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278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 Inspira Sans</vt:lpstr>
      <vt:lpstr>Office Theme</vt:lpstr>
      <vt:lpstr>♪ Mood Music ♫</vt:lpstr>
      <vt:lpstr>The Concept</vt:lpstr>
      <vt:lpstr>Why Mood Music?</vt:lpstr>
      <vt:lpstr>Behind The Scenes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Music</dc:title>
  <dc:creator>Mohammed Abdul, Sirajul Rahman(GE Digital)</dc:creator>
  <dc:description>Version 1.08
Job 1437
August 25, 2016</dc:description>
  <cp:lastModifiedBy>Mohammed Abdul, Sirajul Rahman(GE Digital)</cp:lastModifiedBy>
  <cp:revision>11</cp:revision>
  <dcterms:created xsi:type="dcterms:W3CDTF">2018-08-28T22:26:23Z</dcterms:created>
  <dcterms:modified xsi:type="dcterms:W3CDTF">2018-08-28T23:12:15Z</dcterms:modified>
</cp:coreProperties>
</file>