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4" r:id="rId4"/>
    <p:sldId id="26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성현" initials="김성" lastIdx="2" clrIdx="0">
    <p:extLst>
      <p:ext uri="{19B8F6BF-5375-455C-9EA6-DF929625EA0E}">
        <p15:presenceInfo xmlns:p15="http://schemas.microsoft.com/office/powerpoint/2012/main" userId="8b1d54d50dee95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34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0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58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64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60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5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09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9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40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62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24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52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88116" y="1355770"/>
            <a:ext cx="6251831" cy="894835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어부의 눈</a:t>
            </a: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</a:t>
            </a:r>
            <a:r>
              <a: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파고 예측 </a:t>
            </a:r>
            <a:endParaRPr lang="en-US" altLang="ko-KR" sz="4000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888116" y="2394470"/>
            <a:ext cx="6251831" cy="2565400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 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106241" y="2080419"/>
            <a:ext cx="144291" cy="575320"/>
            <a:chOff x="566241" y="1064419"/>
            <a:chExt cx="144291" cy="57532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925028" y="2080419"/>
            <a:ext cx="144291" cy="575320"/>
            <a:chOff x="11566628" y="1028229"/>
            <a:chExt cx="144291" cy="57532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942978" y="2925446"/>
            <a:ext cx="628118" cy="628118"/>
            <a:chOff x="1651388" y="2172798"/>
            <a:chExt cx="1083168" cy="1083168"/>
          </a:xfrm>
        </p:grpSpPr>
        <p:sp>
          <p:nvSpPr>
            <p:cNvPr id="50" name="타원 49"/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</p:spPr>
        </p:pic>
      </p:grpSp>
      <p:grpSp>
        <p:nvGrpSpPr>
          <p:cNvPr id="52" name="그룹 51"/>
          <p:cNvGrpSpPr/>
          <p:nvPr/>
        </p:nvGrpSpPr>
        <p:grpSpPr>
          <a:xfrm>
            <a:off x="5780225" y="2976392"/>
            <a:ext cx="628118" cy="628118"/>
            <a:chOff x="8846116" y="4168827"/>
            <a:chExt cx="1083168" cy="1083168"/>
          </a:xfrm>
        </p:grpSpPr>
        <p:sp>
          <p:nvSpPr>
            <p:cNvPr id="54" name="타원 53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sp>
        <p:nvSpPr>
          <p:cNvPr id="64" name="직사각형 63"/>
          <p:cNvSpPr/>
          <p:nvPr/>
        </p:nvSpPr>
        <p:spPr>
          <a:xfrm>
            <a:off x="7617472" y="3829549"/>
            <a:ext cx="1035934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rgbClr val="4B4541"/>
                </a:solidFill>
              </a:rPr>
              <a:t> 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5548144" y="3677170"/>
            <a:ext cx="284655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B454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김성현                         오규석</a:t>
            </a:r>
            <a:endParaRPr lang="en-US" altLang="ko-KR" sz="1200" dirty="0">
              <a:solidFill>
                <a:srgbClr val="4B454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545060" y="3697429"/>
            <a:ext cx="1513595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정한수</a:t>
            </a:r>
            <a:endParaRPr lang="en-US" altLang="ko-KR" sz="900" dirty="0">
              <a:solidFill>
                <a:srgbClr val="4B454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856F67-8EF4-411C-95A6-8AC6FDDCE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7472" y="2989950"/>
            <a:ext cx="640135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1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28369" y="362465"/>
            <a:ext cx="11396078" cy="894835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프로젝트 개요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28369" y="1422400"/>
            <a:ext cx="11396078" cy="5092701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66241" y="1064419"/>
            <a:ext cx="144291" cy="575320"/>
            <a:chOff x="566241" y="1064419"/>
            <a:chExt cx="144291" cy="57532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566628" y="1028229"/>
            <a:ext cx="144291" cy="575320"/>
            <a:chOff x="11566628" y="1028229"/>
            <a:chExt cx="144291" cy="57532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978590" y="2032905"/>
            <a:ext cx="1630230" cy="33299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289775" y="2032905"/>
            <a:ext cx="6517965" cy="759525"/>
          </a:xfrm>
          <a:prstGeom prst="roundRect">
            <a:avLst/>
          </a:prstGeom>
          <a:solidFill>
            <a:srgbClr val="D5F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>
              <a:lnSpc>
                <a:spcPct val="150000"/>
              </a:lnSpc>
            </a:pP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454619" y="2124240"/>
            <a:ext cx="576855" cy="576855"/>
            <a:chOff x="1852528" y="2197353"/>
            <a:chExt cx="540152" cy="540152"/>
          </a:xfrm>
        </p:grpSpPr>
        <p:sp>
          <p:nvSpPr>
            <p:cNvPr id="18" name="타원 17"/>
            <p:cNvSpPr/>
            <p:nvPr/>
          </p:nvSpPr>
          <p:spPr>
            <a:xfrm>
              <a:off x="1852528" y="2197353"/>
              <a:ext cx="540152" cy="5401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9" name="Group 39"/>
            <p:cNvGrpSpPr>
              <a:grpSpLocks noChangeAspect="1"/>
            </p:cNvGrpSpPr>
            <p:nvPr/>
          </p:nvGrpSpPr>
          <p:grpSpPr bwMode="auto">
            <a:xfrm>
              <a:off x="1998548" y="2359437"/>
              <a:ext cx="245997" cy="198924"/>
              <a:chOff x="5919" y="4283"/>
              <a:chExt cx="324" cy="262"/>
            </a:xfrm>
            <a:solidFill>
              <a:srgbClr val="4B4541"/>
            </a:solidFill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>
                <a:off x="6065" y="4421"/>
                <a:ext cx="32" cy="38"/>
              </a:xfrm>
              <a:custGeom>
                <a:avLst/>
                <a:gdLst>
                  <a:gd name="T0" fmla="*/ 175 w 349"/>
                  <a:gd name="T1" fmla="*/ 0 h 421"/>
                  <a:gd name="T2" fmla="*/ 206 w 349"/>
                  <a:gd name="T3" fmla="*/ 2 h 421"/>
                  <a:gd name="T4" fmla="*/ 235 w 349"/>
                  <a:gd name="T5" fmla="*/ 9 h 421"/>
                  <a:gd name="T6" fmla="*/ 263 w 349"/>
                  <a:gd name="T7" fmla="*/ 22 h 421"/>
                  <a:gd name="T8" fmla="*/ 287 w 349"/>
                  <a:gd name="T9" fmla="*/ 40 h 421"/>
                  <a:gd name="T10" fmla="*/ 308 w 349"/>
                  <a:gd name="T11" fmla="*/ 60 h 421"/>
                  <a:gd name="T12" fmla="*/ 326 w 349"/>
                  <a:gd name="T13" fmla="*/ 84 h 421"/>
                  <a:gd name="T14" fmla="*/ 338 w 349"/>
                  <a:gd name="T15" fmla="*/ 111 h 421"/>
                  <a:gd name="T16" fmla="*/ 346 w 349"/>
                  <a:gd name="T17" fmla="*/ 140 h 421"/>
                  <a:gd name="T18" fmla="*/ 349 w 349"/>
                  <a:gd name="T19" fmla="*/ 171 h 421"/>
                  <a:gd name="T20" fmla="*/ 349 w 349"/>
                  <a:gd name="T21" fmla="*/ 249 h 421"/>
                  <a:gd name="T22" fmla="*/ 346 w 349"/>
                  <a:gd name="T23" fmla="*/ 280 h 421"/>
                  <a:gd name="T24" fmla="*/ 338 w 349"/>
                  <a:gd name="T25" fmla="*/ 309 h 421"/>
                  <a:gd name="T26" fmla="*/ 326 w 349"/>
                  <a:gd name="T27" fmla="*/ 336 h 421"/>
                  <a:gd name="T28" fmla="*/ 308 w 349"/>
                  <a:gd name="T29" fmla="*/ 360 h 421"/>
                  <a:gd name="T30" fmla="*/ 287 w 349"/>
                  <a:gd name="T31" fmla="*/ 381 h 421"/>
                  <a:gd name="T32" fmla="*/ 263 w 349"/>
                  <a:gd name="T33" fmla="*/ 398 h 421"/>
                  <a:gd name="T34" fmla="*/ 235 w 349"/>
                  <a:gd name="T35" fmla="*/ 410 h 421"/>
                  <a:gd name="T36" fmla="*/ 206 w 349"/>
                  <a:gd name="T37" fmla="*/ 419 h 421"/>
                  <a:gd name="T38" fmla="*/ 175 w 349"/>
                  <a:gd name="T39" fmla="*/ 421 h 421"/>
                  <a:gd name="T40" fmla="*/ 143 w 349"/>
                  <a:gd name="T41" fmla="*/ 419 h 421"/>
                  <a:gd name="T42" fmla="*/ 113 w 349"/>
                  <a:gd name="T43" fmla="*/ 410 h 421"/>
                  <a:gd name="T44" fmla="*/ 87 w 349"/>
                  <a:gd name="T45" fmla="*/ 398 h 421"/>
                  <a:gd name="T46" fmla="*/ 62 w 349"/>
                  <a:gd name="T47" fmla="*/ 381 h 421"/>
                  <a:gd name="T48" fmla="*/ 41 w 349"/>
                  <a:gd name="T49" fmla="*/ 360 h 421"/>
                  <a:gd name="T50" fmla="*/ 24 w 349"/>
                  <a:gd name="T51" fmla="*/ 336 h 421"/>
                  <a:gd name="T52" fmla="*/ 11 w 349"/>
                  <a:gd name="T53" fmla="*/ 309 h 421"/>
                  <a:gd name="T54" fmla="*/ 3 w 349"/>
                  <a:gd name="T55" fmla="*/ 280 h 421"/>
                  <a:gd name="T56" fmla="*/ 0 w 349"/>
                  <a:gd name="T57" fmla="*/ 249 h 421"/>
                  <a:gd name="T58" fmla="*/ 0 w 349"/>
                  <a:gd name="T59" fmla="*/ 171 h 421"/>
                  <a:gd name="T60" fmla="*/ 3 w 349"/>
                  <a:gd name="T61" fmla="*/ 140 h 421"/>
                  <a:gd name="T62" fmla="*/ 11 w 349"/>
                  <a:gd name="T63" fmla="*/ 111 h 421"/>
                  <a:gd name="T64" fmla="*/ 24 w 349"/>
                  <a:gd name="T65" fmla="*/ 84 h 421"/>
                  <a:gd name="T66" fmla="*/ 41 w 349"/>
                  <a:gd name="T67" fmla="*/ 60 h 421"/>
                  <a:gd name="T68" fmla="*/ 62 w 349"/>
                  <a:gd name="T69" fmla="*/ 40 h 421"/>
                  <a:gd name="T70" fmla="*/ 87 w 349"/>
                  <a:gd name="T71" fmla="*/ 22 h 421"/>
                  <a:gd name="T72" fmla="*/ 113 w 349"/>
                  <a:gd name="T73" fmla="*/ 9 h 421"/>
                  <a:gd name="T74" fmla="*/ 143 w 349"/>
                  <a:gd name="T75" fmla="*/ 2 h 421"/>
                  <a:gd name="T76" fmla="*/ 175 w 349"/>
                  <a:gd name="T7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9" h="421">
                    <a:moveTo>
                      <a:pt x="175" y="0"/>
                    </a:moveTo>
                    <a:lnTo>
                      <a:pt x="206" y="2"/>
                    </a:lnTo>
                    <a:lnTo>
                      <a:pt x="235" y="9"/>
                    </a:lnTo>
                    <a:lnTo>
                      <a:pt x="263" y="22"/>
                    </a:lnTo>
                    <a:lnTo>
                      <a:pt x="287" y="40"/>
                    </a:lnTo>
                    <a:lnTo>
                      <a:pt x="308" y="60"/>
                    </a:lnTo>
                    <a:lnTo>
                      <a:pt x="326" y="84"/>
                    </a:lnTo>
                    <a:lnTo>
                      <a:pt x="338" y="111"/>
                    </a:lnTo>
                    <a:lnTo>
                      <a:pt x="346" y="140"/>
                    </a:lnTo>
                    <a:lnTo>
                      <a:pt x="349" y="171"/>
                    </a:lnTo>
                    <a:lnTo>
                      <a:pt x="349" y="249"/>
                    </a:lnTo>
                    <a:lnTo>
                      <a:pt x="346" y="280"/>
                    </a:lnTo>
                    <a:lnTo>
                      <a:pt x="338" y="309"/>
                    </a:lnTo>
                    <a:lnTo>
                      <a:pt x="326" y="336"/>
                    </a:lnTo>
                    <a:lnTo>
                      <a:pt x="308" y="360"/>
                    </a:lnTo>
                    <a:lnTo>
                      <a:pt x="287" y="381"/>
                    </a:lnTo>
                    <a:lnTo>
                      <a:pt x="263" y="398"/>
                    </a:lnTo>
                    <a:lnTo>
                      <a:pt x="235" y="410"/>
                    </a:lnTo>
                    <a:lnTo>
                      <a:pt x="206" y="419"/>
                    </a:lnTo>
                    <a:lnTo>
                      <a:pt x="175" y="421"/>
                    </a:lnTo>
                    <a:lnTo>
                      <a:pt x="143" y="419"/>
                    </a:lnTo>
                    <a:lnTo>
                      <a:pt x="113" y="410"/>
                    </a:lnTo>
                    <a:lnTo>
                      <a:pt x="87" y="398"/>
                    </a:lnTo>
                    <a:lnTo>
                      <a:pt x="62" y="381"/>
                    </a:lnTo>
                    <a:lnTo>
                      <a:pt x="41" y="360"/>
                    </a:lnTo>
                    <a:lnTo>
                      <a:pt x="24" y="336"/>
                    </a:lnTo>
                    <a:lnTo>
                      <a:pt x="11" y="309"/>
                    </a:lnTo>
                    <a:lnTo>
                      <a:pt x="3" y="280"/>
                    </a:lnTo>
                    <a:lnTo>
                      <a:pt x="0" y="249"/>
                    </a:lnTo>
                    <a:lnTo>
                      <a:pt x="0" y="171"/>
                    </a:lnTo>
                    <a:lnTo>
                      <a:pt x="3" y="140"/>
                    </a:lnTo>
                    <a:lnTo>
                      <a:pt x="11" y="111"/>
                    </a:lnTo>
                    <a:lnTo>
                      <a:pt x="24" y="84"/>
                    </a:lnTo>
                    <a:lnTo>
                      <a:pt x="41" y="60"/>
                    </a:lnTo>
                    <a:lnTo>
                      <a:pt x="62" y="40"/>
                    </a:lnTo>
                    <a:lnTo>
                      <a:pt x="87" y="22"/>
                    </a:lnTo>
                    <a:lnTo>
                      <a:pt x="113" y="9"/>
                    </a:lnTo>
                    <a:lnTo>
                      <a:pt x="143" y="2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42"/>
              <p:cNvSpPr>
                <a:spLocks/>
              </p:cNvSpPr>
              <p:nvPr/>
            </p:nvSpPr>
            <p:spPr bwMode="auto">
              <a:xfrm>
                <a:off x="5926" y="4448"/>
                <a:ext cx="310" cy="97"/>
              </a:xfrm>
              <a:custGeom>
                <a:avLst/>
                <a:gdLst>
                  <a:gd name="T0" fmla="*/ 0 w 3415"/>
                  <a:gd name="T1" fmla="*/ 0 h 1067"/>
                  <a:gd name="T2" fmla="*/ 49 w 3415"/>
                  <a:gd name="T3" fmla="*/ 20 h 1067"/>
                  <a:gd name="T4" fmla="*/ 101 w 3415"/>
                  <a:gd name="T5" fmla="*/ 35 h 1067"/>
                  <a:gd name="T6" fmla="*/ 156 w 3415"/>
                  <a:gd name="T7" fmla="*/ 45 h 1067"/>
                  <a:gd name="T8" fmla="*/ 211 w 3415"/>
                  <a:gd name="T9" fmla="*/ 48 h 1067"/>
                  <a:gd name="T10" fmla="*/ 1413 w 3415"/>
                  <a:gd name="T11" fmla="*/ 48 h 1067"/>
                  <a:gd name="T12" fmla="*/ 1428 w 3415"/>
                  <a:gd name="T13" fmla="*/ 88 h 1067"/>
                  <a:gd name="T14" fmla="*/ 1449 w 3415"/>
                  <a:gd name="T15" fmla="*/ 125 h 1067"/>
                  <a:gd name="T16" fmla="*/ 1476 w 3415"/>
                  <a:gd name="T17" fmla="*/ 160 h 1067"/>
                  <a:gd name="T18" fmla="*/ 1507 w 3415"/>
                  <a:gd name="T19" fmla="*/ 189 h 1067"/>
                  <a:gd name="T20" fmla="*/ 1541 w 3415"/>
                  <a:gd name="T21" fmla="*/ 215 h 1067"/>
                  <a:gd name="T22" fmla="*/ 1578 w 3415"/>
                  <a:gd name="T23" fmla="*/ 236 h 1067"/>
                  <a:gd name="T24" fmla="*/ 1619 w 3415"/>
                  <a:gd name="T25" fmla="*/ 251 h 1067"/>
                  <a:gd name="T26" fmla="*/ 1662 w 3415"/>
                  <a:gd name="T27" fmla="*/ 261 h 1067"/>
                  <a:gd name="T28" fmla="*/ 1708 w 3415"/>
                  <a:gd name="T29" fmla="*/ 264 h 1067"/>
                  <a:gd name="T30" fmla="*/ 1753 w 3415"/>
                  <a:gd name="T31" fmla="*/ 261 h 1067"/>
                  <a:gd name="T32" fmla="*/ 1796 w 3415"/>
                  <a:gd name="T33" fmla="*/ 251 h 1067"/>
                  <a:gd name="T34" fmla="*/ 1837 w 3415"/>
                  <a:gd name="T35" fmla="*/ 236 h 1067"/>
                  <a:gd name="T36" fmla="*/ 1875 w 3415"/>
                  <a:gd name="T37" fmla="*/ 215 h 1067"/>
                  <a:gd name="T38" fmla="*/ 1909 w 3415"/>
                  <a:gd name="T39" fmla="*/ 189 h 1067"/>
                  <a:gd name="T40" fmla="*/ 1939 w 3415"/>
                  <a:gd name="T41" fmla="*/ 160 h 1067"/>
                  <a:gd name="T42" fmla="*/ 1965 w 3415"/>
                  <a:gd name="T43" fmla="*/ 125 h 1067"/>
                  <a:gd name="T44" fmla="*/ 1986 w 3415"/>
                  <a:gd name="T45" fmla="*/ 88 h 1067"/>
                  <a:gd name="T46" fmla="*/ 2002 w 3415"/>
                  <a:gd name="T47" fmla="*/ 48 h 1067"/>
                  <a:gd name="T48" fmla="*/ 3204 w 3415"/>
                  <a:gd name="T49" fmla="*/ 48 h 1067"/>
                  <a:gd name="T50" fmla="*/ 3260 w 3415"/>
                  <a:gd name="T51" fmla="*/ 45 h 1067"/>
                  <a:gd name="T52" fmla="*/ 3314 w 3415"/>
                  <a:gd name="T53" fmla="*/ 35 h 1067"/>
                  <a:gd name="T54" fmla="*/ 3366 w 3415"/>
                  <a:gd name="T55" fmla="*/ 20 h 1067"/>
                  <a:gd name="T56" fmla="*/ 3415 w 3415"/>
                  <a:gd name="T57" fmla="*/ 0 h 1067"/>
                  <a:gd name="T58" fmla="*/ 3415 w 3415"/>
                  <a:gd name="T59" fmla="*/ 787 h 1067"/>
                  <a:gd name="T60" fmla="*/ 3412 w 3415"/>
                  <a:gd name="T61" fmla="*/ 828 h 1067"/>
                  <a:gd name="T62" fmla="*/ 3403 w 3415"/>
                  <a:gd name="T63" fmla="*/ 867 h 1067"/>
                  <a:gd name="T64" fmla="*/ 3389 w 3415"/>
                  <a:gd name="T65" fmla="*/ 905 h 1067"/>
                  <a:gd name="T66" fmla="*/ 3370 w 3415"/>
                  <a:gd name="T67" fmla="*/ 939 h 1067"/>
                  <a:gd name="T68" fmla="*/ 3346 w 3415"/>
                  <a:gd name="T69" fmla="*/ 971 h 1067"/>
                  <a:gd name="T70" fmla="*/ 3317 w 3415"/>
                  <a:gd name="T71" fmla="*/ 998 h 1067"/>
                  <a:gd name="T72" fmla="*/ 3286 w 3415"/>
                  <a:gd name="T73" fmla="*/ 1022 h 1067"/>
                  <a:gd name="T74" fmla="*/ 3251 w 3415"/>
                  <a:gd name="T75" fmla="*/ 1041 h 1067"/>
                  <a:gd name="T76" fmla="*/ 3214 w 3415"/>
                  <a:gd name="T77" fmla="*/ 1055 h 1067"/>
                  <a:gd name="T78" fmla="*/ 3174 w 3415"/>
                  <a:gd name="T79" fmla="*/ 1064 h 1067"/>
                  <a:gd name="T80" fmla="*/ 3132 w 3415"/>
                  <a:gd name="T81" fmla="*/ 1067 h 1067"/>
                  <a:gd name="T82" fmla="*/ 283 w 3415"/>
                  <a:gd name="T83" fmla="*/ 1067 h 1067"/>
                  <a:gd name="T84" fmla="*/ 242 w 3415"/>
                  <a:gd name="T85" fmla="*/ 1064 h 1067"/>
                  <a:gd name="T86" fmla="*/ 201 w 3415"/>
                  <a:gd name="T87" fmla="*/ 1055 h 1067"/>
                  <a:gd name="T88" fmla="*/ 163 w 3415"/>
                  <a:gd name="T89" fmla="*/ 1041 h 1067"/>
                  <a:gd name="T90" fmla="*/ 129 w 3415"/>
                  <a:gd name="T91" fmla="*/ 1022 h 1067"/>
                  <a:gd name="T92" fmla="*/ 97 w 3415"/>
                  <a:gd name="T93" fmla="*/ 998 h 1067"/>
                  <a:gd name="T94" fmla="*/ 69 w 3415"/>
                  <a:gd name="T95" fmla="*/ 971 h 1067"/>
                  <a:gd name="T96" fmla="*/ 46 w 3415"/>
                  <a:gd name="T97" fmla="*/ 939 h 1067"/>
                  <a:gd name="T98" fmla="*/ 26 w 3415"/>
                  <a:gd name="T99" fmla="*/ 905 h 1067"/>
                  <a:gd name="T100" fmla="*/ 12 w 3415"/>
                  <a:gd name="T101" fmla="*/ 867 h 1067"/>
                  <a:gd name="T102" fmla="*/ 3 w 3415"/>
                  <a:gd name="T103" fmla="*/ 828 h 1067"/>
                  <a:gd name="T104" fmla="*/ 0 w 3415"/>
                  <a:gd name="T105" fmla="*/ 787 h 1067"/>
                  <a:gd name="T106" fmla="*/ 0 w 3415"/>
                  <a:gd name="T107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15" h="1067">
                    <a:moveTo>
                      <a:pt x="0" y="0"/>
                    </a:moveTo>
                    <a:lnTo>
                      <a:pt x="49" y="20"/>
                    </a:lnTo>
                    <a:lnTo>
                      <a:pt x="101" y="35"/>
                    </a:lnTo>
                    <a:lnTo>
                      <a:pt x="156" y="45"/>
                    </a:lnTo>
                    <a:lnTo>
                      <a:pt x="211" y="48"/>
                    </a:lnTo>
                    <a:lnTo>
                      <a:pt x="1413" y="48"/>
                    </a:lnTo>
                    <a:lnTo>
                      <a:pt x="1428" y="88"/>
                    </a:lnTo>
                    <a:lnTo>
                      <a:pt x="1449" y="125"/>
                    </a:lnTo>
                    <a:lnTo>
                      <a:pt x="1476" y="160"/>
                    </a:lnTo>
                    <a:lnTo>
                      <a:pt x="1507" y="189"/>
                    </a:lnTo>
                    <a:lnTo>
                      <a:pt x="1541" y="215"/>
                    </a:lnTo>
                    <a:lnTo>
                      <a:pt x="1578" y="236"/>
                    </a:lnTo>
                    <a:lnTo>
                      <a:pt x="1619" y="251"/>
                    </a:lnTo>
                    <a:lnTo>
                      <a:pt x="1662" y="261"/>
                    </a:lnTo>
                    <a:lnTo>
                      <a:pt x="1708" y="264"/>
                    </a:lnTo>
                    <a:lnTo>
                      <a:pt x="1753" y="261"/>
                    </a:lnTo>
                    <a:lnTo>
                      <a:pt x="1796" y="251"/>
                    </a:lnTo>
                    <a:lnTo>
                      <a:pt x="1837" y="236"/>
                    </a:lnTo>
                    <a:lnTo>
                      <a:pt x="1875" y="215"/>
                    </a:lnTo>
                    <a:lnTo>
                      <a:pt x="1909" y="189"/>
                    </a:lnTo>
                    <a:lnTo>
                      <a:pt x="1939" y="160"/>
                    </a:lnTo>
                    <a:lnTo>
                      <a:pt x="1965" y="125"/>
                    </a:lnTo>
                    <a:lnTo>
                      <a:pt x="1986" y="88"/>
                    </a:lnTo>
                    <a:lnTo>
                      <a:pt x="2002" y="48"/>
                    </a:lnTo>
                    <a:lnTo>
                      <a:pt x="3204" y="48"/>
                    </a:lnTo>
                    <a:lnTo>
                      <a:pt x="3260" y="45"/>
                    </a:lnTo>
                    <a:lnTo>
                      <a:pt x="3314" y="35"/>
                    </a:lnTo>
                    <a:lnTo>
                      <a:pt x="3366" y="20"/>
                    </a:lnTo>
                    <a:lnTo>
                      <a:pt x="3415" y="0"/>
                    </a:lnTo>
                    <a:lnTo>
                      <a:pt x="3415" y="787"/>
                    </a:lnTo>
                    <a:lnTo>
                      <a:pt x="3412" y="828"/>
                    </a:lnTo>
                    <a:lnTo>
                      <a:pt x="3403" y="867"/>
                    </a:lnTo>
                    <a:lnTo>
                      <a:pt x="3389" y="905"/>
                    </a:lnTo>
                    <a:lnTo>
                      <a:pt x="3370" y="939"/>
                    </a:lnTo>
                    <a:lnTo>
                      <a:pt x="3346" y="971"/>
                    </a:lnTo>
                    <a:lnTo>
                      <a:pt x="3317" y="998"/>
                    </a:lnTo>
                    <a:lnTo>
                      <a:pt x="3286" y="1022"/>
                    </a:lnTo>
                    <a:lnTo>
                      <a:pt x="3251" y="1041"/>
                    </a:lnTo>
                    <a:lnTo>
                      <a:pt x="3214" y="1055"/>
                    </a:lnTo>
                    <a:lnTo>
                      <a:pt x="3174" y="1064"/>
                    </a:lnTo>
                    <a:lnTo>
                      <a:pt x="3132" y="1067"/>
                    </a:lnTo>
                    <a:lnTo>
                      <a:pt x="283" y="1067"/>
                    </a:lnTo>
                    <a:lnTo>
                      <a:pt x="242" y="1064"/>
                    </a:lnTo>
                    <a:lnTo>
                      <a:pt x="201" y="1055"/>
                    </a:lnTo>
                    <a:lnTo>
                      <a:pt x="163" y="1041"/>
                    </a:lnTo>
                    <a:lnTo>
                      <a:pt x="129" y="1022"/>
                    </a:lnTo>
                    <a:lnTo>
                      <a:pt x="97" y="998"/>
                    </a:lnTo>
                    <a:lnTo>
                      <a:pt x="69" y="971"/>
                    </a:lnTo>
                    <a:lnTo>
                      <a:pt x="46" y="939"/>
                    </a:lnTo>
                    <a:lnTo>
                      <a:pt x="26" y="905"/>
                    </a:lnTo>
                    <a:lnTo>
                      <a:pt x="12" y="867"/>
                    </a:lnTo>
                    <a:lnTo>
                      <a:pt x="3" y="828"/>
                    </a:lnTo>
                    <a:lnTo>
                      <a:pt x="0" y="7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43"/>
              <p:cNvSpPr>
                <a:spLocks noEditPoints="1"/>
              </p:cNvSpPr>
              <p:nvPr/>
            </p:nvSpPr>
            <p:spPr bwMode="auto">
              <a:xfrm>
                <a:off x="5919" y="4283"/>
                <a:ext cx="324" cy="150"/>
              </a:xfrm>
              <a:custGeom>
                <a:avLst/>
                <a:gdLst>
                  <a:gd name="T0" fmla="*/ 1430 w 3559"/>
                  <a:gd name="T1" fmla="*/ 274 h 1653"/>
                  <a:gd name="T2" fmla="*/ 1331 w 3559"/>
                  <a:gd name="T3" fmla="*/ 327 h 1653"/>
                  <a:gd name="T4" fmla="*/ 1263 w 3559"/>
                  <a:gd name="T5" fmla="*/ 414 h 1653"/>
                  <a:gd name="T6" fmla="*/ 2297 w 3559"/>
                  <a:gd name="T7" fmla="*/ 414 h 1653"/>
                  <a:gd name="T8" fmla="*/ 2228 w 3559"/>
                  <a:gd name="T9" fmla="*/ 327 h 1653"/>
                  <a:gd name="T10" fmla="*/ 2130 w 3559"/>
                  <a:gd name="T11" fmla="*/ 274 h 1653"/>
                  <a:gd name="T12" fmla="*/ 1507 w 3559"/>
                  <a:gd name="T13" fmla="*/ 262 h 1653"/>
                  <a:gd name="T14" fmla="*/ 2113 w 3559"/>
                  <a:gd name="T15" fmla="*/ 3 h 1653"/>
                  <a:gd name="T16" fmla="*/ 2283 w 3559"/>
                  <a:gd name="T17" fmla="*/ 51 h 1653"/>
                  <a:gd name="T18" fmla="*/ 2424 w 3559"/>
                  <a:gd name="T19" fmla="*/ 149 h 1653"/>
                  <a:gd name="T20" fmla="*/ 2528 w 3559"/>
                  <a:gd name="T21" fmla="*/ 283 h 1653"/>
                  <a:gd name="T22" fmla="*/ 2584 w 3559"/>
                  <a:gd name="T23" fmla="*/ 448 h 1653"/>
                  <a:gd name="T24" fmla="*/ 3348 w 3559"/>
                  <a:gd name="T25" fmla="*/ 460 h 1653"/>
                  <a:gd name="T26" fmla="*/ 3457 w 3559"/>
                  <a:gd name="T27" fmla="*/ 517 h 1653"/>
                  <a:gd name="T28" fmla="*/ 3531 w 3559"/>
                  <a:gd name="T29" fmla="*/ 610 h 1653"/>
                  <a:gd name="T30" fmla="*/ 3559 w 3559"/>
                  <a:gd name="T31" fmla="*/ 728 h 1653"/>
                  <a:gd name="T32" fmla="*/ 3546 w 3559"/>
                  <a:gd name="T33" fmla="*/ 1454 h 1653"/>
                  <a:gd name="T34" fmla="*/ 3489 w 3559"/>
                  <a:gd name="T35" fmla="*/ 1557 h 1653"/>
                  <a:gd name="T36" fmla="*/ 3395 w 3559"/>
                  <a:gd name="T37" fmla="*/ 1627 h 1653"/>
                  <a:gd name="T38" fmla="*/ 3276 w 3559"/>
                  <a:gd name="T39" fmla="*/ 1653 h 1653"/>
                  <a:gd name="T40" fmla="*/ 2072 w 3559"/>
                  <a:gd name="T41" fmla="*/ 1575 h 1653"/>
                  <a:gd name="T42" fmla="*/ 2019 w 3559"/>
                  <a:gd name="T43" fmla="*/ 1475 h 1653"/>
                  <a:gd name="T44" fmla="*/ 1987 w 3559"/>
                  <a:gd name="T45" fmla="*/ 1444 h 1653"/>
                  <a:gd name="T46" fmla="*/ 1933 w 3559"/>
                  <a:gd name="T47" fmla="*/ 1404 h 1653"/>
                  <a:gd name="T48" fmla="*/ 1882 w 3559"/>
                  <a:gd name="T49" fmla="*/ 1381 h 1653"/>
                  <a:gd name="T50" fmla="*/ 1840 w 3559"/>
                  <a:gd name="T51" fmla="*/ 1369 h 1653"/>
                  <a:gd name="T52" fmla="*/ 1748 w 3559"/>
                  <a:gd name="T53" fmla="*/ 1365 h 1653"/>
                  <a:gd name="T54" fmla="*/ 1692 w 3559"/>
                  <a:gd name="T55" fmla="*/ 1377 h 1653"/>
                  <a:gd name="T56" fmla="*/ 1643 w 3559"/>
                  <a:gd name="T57" fmla="*/ 1394 h 1653"/>
                  <a:gd name="T58" fmla="*/ 1616 w 3559"/>
                  <a:gd name="T59" fmla="*/ 1410 h 1653"/>
                  <a:gd name="T60" fmla="*/ 1572 w 3559"/>
                  <a:gd name="T61" fmla="*/ 1444 h 1653"/>
                  <a:gd name="T62" fmla="*/ 1540 w 3559"/>
                  <a:gd name="T63" fmla="*/ 1475 h 1653"/>
                  <a:gd name="T64" fmla="*/ 1486 w 3559"/>
                  <a:gd name="T65" fmla="*/ 1575 h 1653"/>
                  <a:gd name="T66" fmla="*/ 283 w 3559"/>
                  <a:gd name="T67" fmla="*/ 1653 h 1653"/>
                  <a:gd name="T68" fmla="*/ 164 w 3559"/>
                  <a:gd name="T69" fmla="*/ 1627 h 1653"/>
                  <a:gd name="T70" fmla="*/ 69 w 3559"/>
                  <a:gd name="T71" fmla="*/ 1557 h 1653"/>
                  <a:gd name="T72" fmla="*/ 12 w 3559"/>
                  <a:gd name="T73" fmla="*/ 1454 h 1653"/>
                  <a:gd name="T74" fmla="*/ 0 w 3559"/>
                  <a:gd name="T75" fmla="*/ 728 h 1653"/>
                  <a:gd name="T76" fmla="*/ 28 w 3559"/>
                  <a:gd name="T77" fmla="*/ 610 h 1653"/>
                  <a:gd name="T78" fmla="*/ 102 w 3559"/>
                  <a:gd name="T79" fmla="*/ 517 h 1653"/>
                  <a:gd name="T80" fmla="*/ 210 w 3559"/>
                  <a:gd name="T81" fmla="*/ 460 h 1653"/>
                  <a:gd name="T82" fmla="*/ 975 w 3559"/>
                  <a:gd name="T83" fmla="*/ 448 h 1653"/>
                  <a:gd name="T84" fmla="*/ 1031 w 3559"/>
                  <a:gd name="T85" fmla="*/ 283 h 1653"/>
                  <a:gd name="T86" fmla="*/ 1134 w 3559"/>
                  <a:gd name="T87" fmla="*/ 149 h 1653"/>
                  <a:gd name="T88" fmla="*/ 1276 w 3559"/>
                  <a:gd name="T89" fmla="*/ 51 h 1653"/>
                  <a:gd name="T90" fmla="*/ 1445 w 3559"/>
                  <a:gd name="T91" fmla="*/ 3 h 1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59" h="1653">
                    <a:moveTo>
                      <a:pt x="1507" y="262"/>
                    </a:moveTo>
                    <a:lnTo>
                      <a:pt x="1467" y="265"/>
                    </a:lnTo>
                    <a:lnTo>
                      <a:pt x="1430" y="274"/>
                    </a:lnTo>
                    <a:lnTo>
                      <a:pt x="1394" y="287"/>
                    </a:lnTo>
                    <a:lnTo>
                      <a:pt x="1361" y="304"/>
                    </a:lnTo>
                    <a:lnTo>
                      <a:pt x="1331" y="327"/>
                    </a:lnTo>
                    <a:lnTo>
                      <a:pt x="1305" y="352"/>
                    </a:lnTo>
                    <a:lnTo>
                      <a:pt x="1282" y="381"/>
                    </a:lnTo>
                    <a:lnTo>
                      <a:pt x="1263" y="414"/>
                    </a:lnTo>
                    <a:lnTo>
                      <a:pt x="1247" y="448"/>
                    </a:lnTo>
                    <a:lnTo>
                      <a:pt x="2311" y="448"/>
                    </a:lnTo>
                    <a:lnTo>
                      <a:pt x="2297" y="414"/>
                    </a:lnTo>
                    <a:lnTo>
                      <a:pt x="2278" y="381"/>
                    </a:lnTo>
                    <a:lnTo>
                      <a:pt x="2255" y="352"/>
                    </a:lnTo>
                    <a:lnTo>
                      <a:pt x="2228" y="327"/>
                    </a:lnTo>
                    <a:lnTo>
                      <a:pt x="2198" y="304"/>
                    </a:lnTo>
                    <a:lnTo>
                      <a:pt x="2165" y="287"/>
                    </a:lnTo>
                    <a:lnTo>
                      <a:pt x="2130" y="274"/>
                    </a:lnTo>
                    <a:lnTo>
                      <a:pt x="2091" y="265"/>
                    </a:lnTo>
                    <a:lnTo>
                      <a:pt x="2052" y="262"/>
                    </a:lnTo>
                    <a:lnTo>
                      <a:pt x="1507" y="262"/>
                    </a:lnTo>
                    <a:close/>
                    <a:moveTo>
                      <a:pt x="1507" y="0"/>
                    </a:moveTo>
                    <a:lnTo>
                      <a:pt x="2052" y="0"/>
                    </a:lnTo>
                    <a:lnTo>
                      <a:pt x="2113" y="3"/>
                    </a:lnTo>
                    <a:lnTo>
                      <a:pt x="2171" y="14"/>
                    </a:lnTo>
                    <a:lnTo>
                      <a:pt x="2229" y="29"/>
                    </a:lnTo>
                    <a:lnTo>
                      <a:pt x="2283" y="51"/>
                    </a:lnTo>
                    <a:lnTo>
                      <a:pt x="2333" y="79"/>
                    </a:lnTo>
                    <a:lnTo>
                      <a:pt x="2380" y="111"/>
                    </a:lnTo>
                    <a:lnTo>
                      <a:pt x="2424" y="149"/>
                    </a:lnTo>
                    <a:lnTo>
                      <a:pt x="2463" y="190"/>
                    </a:lnTo>
                    <a:lnTo>
                      <a:pt x="2498" y="235"/>
                    </a:lnTo>
                    <a:lnTo>
                      <a:pt x="2528" y="283"/>
                    </a:lnTo>
                    <a:lnTo>
                      <a:pt x="2552" y="336"/>
                    </a:lnTo>
                    <a:lnTo>
                      <a:pt x="2571" y="391"/>
                    </a:lnTo>
                    <a:lnTo>
                      <a:pt x="2584" y="448"/>
                    </a:lnTo>
                    <a:lnTo>
                      <a:pt x="3264" y="448"/>
                    </a:lnTo>
                    <a:lnTo>
                      <a:pt x="3308" y="452"/>
                    </a:lnTo>
                    <a:lnTo>
                      <a:pt x="3348" y="460"/>
                    </a:lnTo>
                    <a:lnTo>
                      <a:pt x="3388" y="474"/>
                    </a:lnTo>
                    <a:lnTo>
                      <a:pt x="3424" y="493"/>
                    </a:lnTo>
                    <a:lnTo>
                      <a:pt x="3457" y="517"/>
                    </a:lnTo>
                    <a:lnTo>
                      <a:pt x="3486" y="545"/>
                    </a:lnTo>
                    <a:lnTo>
                      <a:pt x="3511" y="575"/>
                    </a:lnTo>
                    <a:lnTo>
                      <a:pt x="3531" y="610"/>
                    </a:lnTo>
                    <a:lnTo>
                      <a:pt x="3546" y="647"/>
                    </a:lnTo>
                    <a:lnTo>
                      <a:pt x="3555" y="687"/>
                    </a:lnTo>
                    <a:lnTo>
                      <a:pt x="3559" y="728"/>
                    </a:lnTo>
                    <a:lnTo>
                      <a:pt x="3559" y="1373"/>
                    </a:lnTo>
                    <a:lnTo>
                      <a:pt x="3555" y="1415"/>
                    </a:lnTo>
                    <a:lnTo>
                      <a:pt x="3546" y="1454"/>
                    </a:lnTo>
                    <a:lnTo>
                      <a:pt x="3532" y="1492"/>
                    </a:lnTo>
                    <a:lnTo>
                      <a:pt x="3513" y="1525"/>
                    </a:lnTo>
                    <a:lnTo>
                      <a:pt x="3489" y="1557"/>
                    </a:lnTo>
                    <a:lnTo>
                      <a:pt x="3462" y="1584"/>
                    </a:lnTo>
                    <a:lnTo>
                      <a:pt x="3430" y="1608"/>
                    </a:lnTo>
                    <a:lnTo>
                      <a:pt x="3395" y="1627"/>
                    </a:lnTo>
                    <a:lnTo>
                      <a:pt x="3357" y="1641"/>
                    </a:lnTo>
                    <a:lnTo>
                      <a:pt x="3318" y="1650"/>
                    </a:lnTo>
                    <a:lnTo>
                      <a:pt x="3276" y="1653"/>
                    </a:lnTo>
                    <a:lnTo>
                      <a:pt x="2087" y="1653"/>
                    </a:lnTo>
                    <a:lnTo>
                      <a:pt x="2082" y="1613"/>
                    </a:lnTo>
                    <a:lnTo>
                      <a:pt x="2072" y="1575"/>
                    </a:lnTo>
                    <a:lnTo>
                      <a:pt x="2059" y="1539"/>
                    </a:lnTo>
                    <a:lnTo>
                      <a:pt x="2041" y="1507"/>
                    </a:lnTo>
                    <a:lnTo>
                      <a:pt x="2019" y="1475"/>
                    </a:lnTo>
                    <a:lnTo>
                      <a:pt x="1992" y="1448"/>
                    </a:lnTo>
                    <a:lnTo>
                      <a:pt x="1990" y="1446"/>
                    </a:lnTo>
                    <a:lnTo>
                      <a:pt x="1987" y="1444"/>
                    </a:lnTo>
                    <a:lnTo>
                      <a:pt x="1968" y="1428"/>
                    </a:lnTo>
                    <a:lnTo>
                      <a:pt x="1948" y="1412"/>
                    </a:lnTo>
                    <a:lnTo>
                      <a:pt x="1933" y="1404"/>
                    </a:lnTo>
                    <a:lnTo>
                      <a:pt x="1915" y="1395"/>
                    </a:lnTo>
                    <a:lnTo>
                      <a:pt x="1898" y="1386"/>
                    </a:lnTo>
                    <a:lnTo>
                      <a:pt x="1882" y="1381"/>
                    </a:lnTo>
                    <a:lnTo>
                      <a:pt x="1867" y="1377"/>
                    </a:lnTo>
                    <a:lnTo>
                      <a:pt x="1854" y="1372"/>
                    </a:lnTo>
                    <a:lnTo>
                      <a:pt x="1840" y="1369"/>
                    </a:lnTo>
                    <a:lnTo>
                      <a:pt x="1811" y="1365"/>
                    </a:lnTo>
                    <a:lnTo>
                      <a:pt x="1780" y="1362"/>
                    </a:lnTo>
                    <a:lnTo>
                      <a:pt x="1748" y="1365"/>
                    </a:lnTo>
                    <a:lnTo>
                      <a:pt x="1718" y="1369"/>
                    </a:lnTo>
                    <a:lnTo>
                      <a:pt x="1705" y="1372"/>
                    </a:lnTo>
                    <a:lnTo>
                      <a:pt x="1692" y="1377"/>
                    </a:lnTo>
                    <a:lnTo>
                      <a:pt x="1676" y="1381"/>
                    </a:lnTo>
                    <a:lnTo>
                      <a:pt x="1661" y="1386"/>
                    </a:lnTo>
                    <a:lnTo>
                      <a:pt x="1643" y="1394"/>
                    </a:lnTo>
                    <a:lnTo>
                      <a:pt x="1627" y="1404"/>
                    </a:lnTo>
                    <a:lnTo>
                      <a:pt x="1621" y="1407"/>
                    </a:lnTo>
                    <a:lnTo>
                      <a:pt x="1616" y="1410"/>
                    </a:lnTo>
                    <a:lnTo>
                      <a:pt x="1610" y="1412"/>
                    </a:lnTo>
                    <a:lnTo>
                      <a:pt x="1591" y="1428"/>
                    </a:lnTo>
                    <a:lnTo>
                      <a:pt x="1572" y="1444"/>
                    </a:lnTo>
                    <a:lnTo>
                      <a:pt x="1569" y="1446"/>
                    </a:lnTo>
                    <a:lnTo>
                      <a:pt x="1566" y="1448"/>
                    </a:lnTo>
                    <a:lnTo>
                      <a:pt x="1540" y="1475"/>
                    </a:lnTo>
                    <a:lnTo>
                      <a:pt x="1518" y="1507"/>
                    </a:lnTo>
                    <a:lnTo>
                      <a:pt x="1499" y="1539"/>
                    </a:lnTo>
                    <a:lnTo>
                      <a:pt x="1486" y="1575"/>
                    </a:lnTo>
                    <a:lnTo>
                      <a:pt x="1476" y="1613"/>
                    </a:lnTo>
                    <a:lnTo>
                      <a:pt x="1472" y="1653"/>
                    </a:lnTo>
                    <a:lnTo>
                      <a:pt x="283" y="1653"/>
                    </a:lnTo>
                    <a:lnTo>
                      <a:pt x="241" y="1650"/>
                    </a:lnTo>
                    <a:lnTo>
                      <a:pt x="201" y="1641"/>
                    </a:lnTo>
                    <a:lnTo>
                      <a:pt x="164" y="1627"/>
                    </a:lnTo>
                    <a:lnTo>
                      <a:pt x="129" y="1608"/>
                    </a:lnTo>
                    <a:lnTo>
                      <a:pt x="98" y="1584"/>
                    </a:lnTo>
                    <a:lnTo>
                      <a:pt x="69" y="1557"/>
                    </a:lnTo>
                    <a:lnTo>
                      <a:pt x="46" y="1525"/>
                    </a:lnTo>
                    <a:lnTo>
                      <a:pt x="26" y="1491"/>
                    </a:lnTo>
                    <a:lnTo>
                      <a:pt x="12" y="1454"/>
                    </a:lnTo>
                    <a:lnTo>
                      <a:pt x="3" y="1415"/>
                    </a:lnTo>
                    <a:lnTo>
                      <a:pt x="0" y="1373"/>
                    </a:lnTo>
                    <a:lnTo>
                      <a:pt x="0" y="728"/>
                    </a:lnTo>
                    <a:lnTo>
                      <a:pt x="3" y="687"/>
                    </a:lnTo>
                    <a:lnTo>
                      <a:pt x="12" y="647"/>
                    </a:lnTo>
                    <a:lnTo>
                      <a:pt x="28" y="610"/>
                    </a:lnTo>
                    <a:lnTo>
                      <a:pt x="47" y="575"/>
                    </a:lnTo>
                    <a:lnTo>
                      <a:pt x="73" y="545"/>
                    </a:lnTo>
                    <a:lnTo>
                      <a:pt x="102" y="517"/>
                    </a:lnTo>
                    <a:lnTo>
                      <a:pt x="134" y="493"/>
                    </a:lnTo>
                    <a:lnTo>
                      <a:pt x="171" y="474"/>
                    </a:lnTo>
                    <a:lnTo>
                      <a:pt x="210" y="460"/>
                    </a:lnTo>
                    <a:lnTo>
                      <a:pt x="252" y="452"/>
                    </a:lnTo>
                    <a:lnTo>
                      <a:pt x="295" y="448"/>
                    </a:lnTo>
                    <a:lnTo>
                      <a:pt x="975" y="448"/>
                    </a:lnTo>
                    <a:lnTo>
                      <a:pt x="988" y="391"/>
                    </a:lnTo>
                    <a:lnTo>
                      <a:pt x="1007" y="336"/>
                    </a:lnTo>
                    <a:lnTo>
                      <a:pt x="1031" y="283"/>
                    </a:lnTo>
                    <a:lnTo>
                      <a:pt x="1060" y="235"/>
                    </a:lnTo>
                    <a:lnTo>
                      <a:pt x="1096" y="190"/>
                    </a:lnTo>
                    <a:lnTo>
                      <a:pt x="1134" y="149"/>
                    </a:lnTo>
                    <a:lnTo>
                      <a:pt x="1178" y="111"/>
                    </a:lnTo>
                    <a:lnTo>
                      <a:pt x="1225" y="79"/>
                    </a:lnTo>
                    <a:lnTo>
                      <a:pt x="1276" y="51"/>
                    </a:lnTo>
                    <a:lnTo>
                      <a:pt x="1330" y="29"/>
                    </a:lnTo>
                    <a:lnTo>
                      <a:pt x="1387" y="14"/>
                    </a:lnTo>
                    <a:lnTo>
                      <a:pt x="1445" y="3"/>
                    </a:lnTo>
                    <a:lnTo>
                      <a:pt x="15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3" name="직사각형 22"/>
          <p:cNvSpPr/>
          <p:nvPr/>
        </p:nvSpPr>
        <p:spPr>
          <a:xfrm>
            <a:off x="4255574" y="2078890"/>
            <a:ext cx="506622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기상청에서 유의 파고데이터 수집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289775" y="3500572"/>
            <a:ext cx="6517965" cy="759525"/>
          </a:xfrm>
          <a:prstGeom prst="roundRect">
            <a:avLst/>
          </a:prstGeom>
          <a:solidFill>
            <a:srgbClr val="D5F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>
              <a:lnSpc>
                <a:spcPct val="150000"/>
              </a:lnSpc>
            </a:pP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31474" y="3534134"/>
            <a:ext cx="529032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prstClr val="white">
                    <a:lumMod val="50000"/>
                  </a:prstClr>
                </a:solidFill>
              </a:rPr>
              <a:t>lstm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모델을 통한 학습과 예측 결과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89775" y="5020947"/>
            <a:ext cx="6517965" cy="759525"/>
          </a:xfrm>
          <a:prstGeom prst="roundRect">
            <a:avLst/>
          </a:prstGeom>
          <a:solidFill>
            <a:srgbClr val="D5F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>
              <a:lnSpc>
                <a:spcPct val="150000"/>
              </a:lnSpc>
            </a:pP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255574" y="5066933"/>
            <a:ext cx="506622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실제 결과와 비교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440516" y="3567895"/>
            <a:ext cx="576855" cy="576855"/>
            <a:chOff x="1852528" y="3058835"/>
            <a:chExt cx="540152" cy="540152"/>
          </a:xfrm>
        </p:grpSpPr>
        <p:sp>
          <p:nvSpPr>
            <p:cNvPr id="31" name="타원 30"/>
            <p:cNvSpPr/>
            <p:nvPr/>
          </p:nvSpPr>
          <p:spPr>
            <a:xfrm>
              <a:off x="1852528" y="3058835"/>
              <a:ext cx="540152" cy="5401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>
              <a:spLocks/>
            </p:cNvSpPr>
            <p:nvPr/>
          </p:nvSpPr>
          <p:spPr bwMode="auto">
            <a:xfrm>
              <a:off x="1981121" y="3221711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B45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454619" y="5102340"/>
            <a:ext cx="576855" cy="576855"/>
            <a:chOff x="1852528" y="3920317"/>
            <a:chExt cx="540152" cy="540152"/>
          </a:xfrm>
        </p:grpSpPr>
        <p:sp>
          <p:nvSpPr>
            <p:cNvPr id="41" name="타원 40"/>
            <p:cNvSpPr/>
            <p:nvPr/>
          </p:nvSpPr>
          <p:spPr>
            <a:xfrm>
              <a:off x="1852528" y="3920317"/>
              <a:ext cx="540152" cy="5401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2045828" y="4074740"/>
              <a:ext cx="151435" cy="25470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B45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03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28369" y="362465"/>
            <a:ext cx="11396078" cy="894835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프로젝트 목표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28369" y="1422400"/>
            <a:ext cx="11396078" cy="5092701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 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66241" y="1064419"/>
            <a:ext cx="144291" cy="575320"/>
            <a:chOff x="566241" y="1064419"/>
            <a:chExt cx="144291" cy="57532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566628" y="1028229"/>
            <a:ext cx="144291" cy="575320"/>
            <a:chOff x="11566628" y="1028229"/>
            <a:chExt cx="144291" cy="57532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978590" y="2032905"/>
            <a:ext cx="1630230" cy="33299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289774" y="2032905"/>
            <a:ext cx="6517965" cy="7595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>
              <a:lnSpc>
                <a:spcPct val="150000"/>
              </a:lnSpc>
            </a:pP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31474" y="2112585"/>
            <a:ext cx="55312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/>
              <a:t>유의 파고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파고의 가장 높은 값에서부터 </a:t>
            </a:r>
            <a:r>
              <a:rPr lang="en-US" altLang="ko-KR" sz="1400" b="1" dirty="0"/>
              <a:t>1/3</a:t>
            </a:r>
            <a:r>
              <a:rPr lang="ko-KR" altLang="en-US" sz="1400" b="1" dirty="0"/>
              <a:t>까지의 값을 평균한 값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을 예측하여 어업에 종사하시는 분들의 효율성과 안정성 확보</a:t>
            </a:r>
            <a:endParaRPr lang="en-US" altLang="ko-KR" sz="140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289775" y="3500572"/>
            <a:ext cx="6517965" cy="7595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>
              <a:lnSpc>
                <a:spcPct val="150000"/>
              </a:lnSpc>
            </a:pP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31474" y="3653858"/>
            <a:ext cx="52903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/>
              <a:t>현재 프로그램은 단순히 유의파고 만을 예측하지만 추후 더 나아가 해수온도 풍속 등 더  다양한 측정값으로 정밀화 할 수 있음</a:t>
            </a:r>
            <a:endParaRPr lang="en-US" altLang="ko-KR" sz="1400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89775" y="5020947"/>
            <a:ext cx="6517965" cy="7595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>
              <a:lnSpc>
                <a:spcPct val="150000"/>
              </a:lnSpc>
            </a:pP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255574" y="5066933"/>
            <a:ext cx="5066226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어업 뿐만이 아니라 다른 분야의 프로그램을 기대할 수 있음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95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28369" y="362465"/>
            <a:ext cx="11396078" cy="894835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lstm</a:t>
            </a: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  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28369" y="1306709"/>
            <a:ext cx="11396078" cy="5092701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66241" y="1064419"/>
            <a:ext cx="144291" cy="575320"/>
            <a:chOff x="566241" y="1064419"/>
            <a:chExt cx="144291" cy="57532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566628" y="1028229"/>
            <a:ext cx="144291" cy="575320"/>
            <a:chOff x="11566628" y="1028229"/>
            <a:chExt cx="144291" cy="57532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8280872" y="2256043"/>
            <a:ext cx="1630230" cy="33299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Lstm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01337" y="2071370"/>
            <a:ext cx="5360355" cy="7595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>
              <a:lnSpc>
                <a:spcPct val="150000"/>
              </a:lnSpc>
            </a:pP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07174" y="2065813"/>
            <a:ext cx="53603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400" dirty="0"/>
          </a:p>
          <a:p>
            <a:r>
              <a:rPr lang="en-US" altLang="ko-KR" sz="1400" b="1" dirty="0" err="1"/>
              <a:t>Rnn</a:t>
            </a:r>
            <a:r>
              <a:rPr lang="ko-KR" altLang="en-US" sz="1400" b="1" dirty="0"/>
              <a:t>은 이전 데이터를 기억해 순서가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있는 데이터 처리에 유용</a:t>
            </a:r>
            <a:endParaRPr lang="en-US" altLang="ko-KR" sz="140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901336" y="3532554"/>
            <a:ext cx="5360355" cy="7595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>
              <a:lnSpc>
                <a:spcPct val="150000"/>
              </a:lnSpc>
            </a:pP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07174" y="3650706"/>
            <a:ext cx="52545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/>
              <a:t>lstm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은 발전된 형태로써 더 멀리 있는 데이터까지 기억할 수 있음</a:t>
            </a:r>
            <a:endParaRPr lang="en-US" altLang="ko-KR" sz="1400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901336" y="4856509"/>
            <a:ext cx="5360354" cy="7595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>
              <a:lnSpc>
                <a:spcPct val="150000"/>
              </a:lnSpc>
            </a:pP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07174" y="5123728"/>
            <a:ext cx="5066226" cy="589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/>
              <a:t>평균유의파고라는 시계열 데이터를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사용하기에 유의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F18F29-F1E6-4714-95F0-1F3A070E2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318" y="2830896"/>
            <a:ext cx="4009508" cy="272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33833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13986</TotalTime>
  <Words>110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야놀자 야체 B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 성현</cp:lastModifiedBy>
  <cp:revision>15</cp:revision>
  <dcterms:created xsi:type="dcterms:W3CDTF">2020-05-06T03:56:07Z</dcterms:created>
  <dcterms:modified xsi:type="dcterms:W3CDTF">2020-06-08T22:59:56Z</dcterms:modified>
</cp:coreProperties>
</file>