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8F2C-1864-4528-BCA0-7F83DC9BF85D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40A0-A95C-48EE-BE88-D76237704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64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8F2C-1864-4528-BCA0-7F83DC9BF85D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40A0-A95C-48EE-BE88-D76237704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10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8F2C-1864-4528-BCA0-7F83DC9BF85D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40A0-A95C-48EE-BE88-D76237704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90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8F2C-1864-4528-BCA0-7F83DC9BF85D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40A0-A95C-48EE-BE88-D76237704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82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8F2C-1864-4528-BCA0-7F83DC9BF85D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40A0-A95C-48EE-BE88-D76237704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1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8F2C-1864-4528-BCA0-7F83DC9BF85D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40A0-A95C-48EE-BE88-D76237704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9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8F2C-1864-4528-BCA0-7F83DC9BF85D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40A0-A95C-48EE-BE88-D76237704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1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8F2C-1864-4528-BCA0-7F83DC9BF85D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40A0-A95C-48EE-BE88-D76237704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73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8F2C-1864-4528-BCA0-7F83DC9BF85D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40A0-A95C-48EE-BE88-D76237704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99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8F2C-1864-4528-BCA0-7F83DC9BF85D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40A0-A95C-48EE-BE88-D76237704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01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8F2C-1864-4528-BCA0-7F83DC9BF85D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40A0-A95C-48EE-BE88-D76237704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7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28F2C-1864-4528-BCA0-7F83DC9BF85D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140A0-A95C-48EE-BE88-D76237704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66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0"/>
            <a:ext cx="4392487" cy="2860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3140968"/>
            <a:ext cx="8122608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j-ea"/>
                <a:ea typeface="+mj-ea"/>
              </a:rPr>
              <a:t>★ 전체 페이지 개수</a:t>
            </a:r>
            <a:r>
              <a:rPr lang="en-US" altLang="ko-KR" sz="1400" dirty="0" smtClean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en-US" altLang="ko-KR" sz="1400" dirty="0" err="1" smtClean="0">
                <a:solidFill>
                  <a:srgbClr val="FF0000"/>
                </a:solidFill>
                <a:latin typeface="+mj-ea"/>
                <a:ea typeface="+mj-ea"/>
              </a:rPr>
              <a:t>maxpage</a:t>
            </a:r>
            <a:r>
              <a:rPr lang="en-US" altLang="ko-KR" sz="1400" dirty="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= </a:t>
            </a:r>
            <a:r>
              <a:rPr lang="ko-KR" altLang="en-US" sz="1400" dirty="0" smtClean="0">
                <a:latin typeface="+mj-ea"/>
                <a:ea typeface="+mj-ea"/>
              </a:rPr>
              <a:t>전체 게시물 </a:t>
            </a:r>
            <a:r>
              <a:rPr lang="en-US" altLang="ko-KR" sz="1400" dirty="0" smtClean="0">
                <a:latin typeface="+mj-ea"/>
                <a:ea typeface="+mj-ea"/>
              </a:rPr>
              <a:t>/ </a:t>
            </a:r>
            <a:r>
              <a:rPr lang="ko-KR" altLang="en-US" sz="1400" dirty="0" smtClean="0">
                <a:latin typeface="+mj-ea"/>
                <a:ea typeface="+mj-ea"/>
              </a:rPr>
              <a:t>화면에 표시 할 게시물 개수 </a:t>
            </a:r>
            <a:r>
              <a:rPr lang="en-US" altLang="ko-KR" sz="1400" dirty="0" smtClean="0">
                <a:latin typeface="+mj-ea"/>
                <a:ea typeface="+mj-ea"/>
              </a:rPr>
              <a:t>(10</a:t>
            </a:r>
            <a:r>
              <a:rPr lang="ko-KR" altLang="en-US" sz="1400" dirty="0" smtClean="0">
                <a:latin typeface="+mj-ea"/>
                <a:ea typeface="+mj-ea"/>
              </a:rPr>
              <a:t>개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    → </a:t>
            </a:r>
            <a:r>
              <a:rPr lang="ko-KR" altLang="en-US" sz="1400" dirty="0" smtClean="0">
                <a:latin typeface="+mj-ea"/>
                <a:ea typeface="+mj-ea"/>
              </a:rPr>
              <a:t>전체 게시물이 화면에 표시 할 게시물 개수 </a:t>
            </a:r>
            <a:r>
              <a:rPr lang="en-US" altLang="ko-KR" sz="1400" dirty="0" smtClean="0">
                <a:latin typeface="+mj-ea"/>
                <a:ea typeface="+mj-ea"/>
              </a:rPr>
              <a:t>(10</a:t>
            </a:r>
            <a:r>
              <a:rPr lang="ko-KR" altLang="en-US" sz="1400" dirty="0" smtClean="0">
                <a:latin typeface="+mj-ea"/>
                <a:ea typeface="+mj-ea"/>
              </a:rPr>
              <a:t>개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r>
              <a:rPr lang="ko-KR" altLang="en-US" sz="1400" dirty="0" smtClean="0">
                <a:latin typeface="+mj-ea"/>
                <a:ea typeface="+mj-ea"/>
              </a:rPr>
              <a:t>로 나눈 나머지가 </a:t>
            </a:r>
            <a:r>
              <a:rPr lang="en-US" altLang="ko-KR" sz="1400" dirty="0" smtClean="0">
                <a:latin typeface="+mj-ea"/>
                <a:ea typeface="+mj-ea"/>
              </a:rPr>
              <a:t>0</a:t>
            </a:r>
            <a:r>
              <a:rPr lang="ko-KR" altLang="en-US" sz="1400" dirty="0" smtClean="0">
                <a:latin typeface="+mj-ea"/>
                <a:ea typeface="+mj-ea"/>
              </a:rPr>
              <a:t>이 아니면 </a:t>
            </a:r>
            <a:r>
              <a:rPr lang="en-US" altLang="ko-KR" sz="1400" dirty="0" smtClean="0">
                <a:latin typeface="+mj-ea"/>
                <a:ea typeface="+mj-ea"/>
              </a:rPr>
              <a:t>1</a:t>
            </a:r>
            <a:r>
              <a:rPr lang="ko-KR" altLang="en-US" sz="1400" dirty="0" smtClean="0">
                <a:latin typeface="+mj-ea"/>
                <a:ea typeface="+mj-ea"/>
              </a:rPr>
              <a:t>증가</a:t>
            </a:r>
            <a:endParaRPr lang="en-US" altLang="ko-KR" sz="1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j-ea"/>
                <a:ea typeface="+mj-ea"/>
              </a:rPr>
              <a:t>★ </a:t>
            </a:r>
            <a:r>
              <a:rPr lang="en-US" altLang="ko-KR" sz="1400" dirty="0" smtClean="0">
                <a:latin typeface="+mj-ea"/>
                <a:ea typeface="+mj-ea"/>
              </a:rPr>
              <a:t>SQL</a:t>
            </a:r>
            <a:r>
              <a:rPr lang="ko-KR" altLang="en-US" sz="1400" dirty="0" smtClean="0">
                <a:latin typeface="+mj-ea"/>
                <a:ea typeface="+mj-ea"/>
              </a:rPr>
              <a:t>의 </a:t>
            </a:r>
            <a:r>
              <a:rPr lang="en-US" altLang="ko-KR" sz="1400" dirty="0" smtClean="0">
                <a:latin typeface="+mj-ea"/>
                <a:ea typeface="+mj-ea"/>
              </a:rPr>
              <a:t>limit </a:t>
            </a:r>
            <a:r>
              <a:rPr lang="ko-KR" altLang="en-US" sz="1400" dirty="0" smtClean="0">
                <a:latin typeface="+mj-ea"/>
                <a:ea typeface="+mj-ea"/>
              </a:rPr>
              <a:t>는  </a:t>
            </a:r>
            <a:r>
              <a:rPr lang="en-US" altLang="ko-KR" sz="1400" dirty="0" smtClean="0">
                <a:latin typeface="+mj-ea"/>
                <a:ea typeface="+mj-ea"/>
              </a:rPr>
              <a:t>“</a:t>
            </a:r>
            <a:r>
              <a:rPr lang="ko-KR" altLang="en-US" sz="1400" dirty="0" smtClean="0">
                <a:latin typeface="+mj-ea"/>
                <a:ea typeface="+mj-ea"/>
              </a:rPr>
              <a:t>시작번호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atin typeface="+mj-ea"/>
                <a:ea typeface="+mj-ea"/>
              </a:rPr>
              <a:t>개수</a:t>
            </a:r>
            <a:r>
              <a:rPr lang="en-US" altLang="ko-KR" sz="1400" dirty="0" smtClean="0">
                <a:latin typeface="+mj-ea"/>
                <a:ea typeface="+mj-ea"/>
              </a:rPr>
              <a:t>” </a:t>
            </a:r>
            <a:r>
              <a:rPr lang="ko-KR" altLang="en-US" sz="1400" dirty="0" smtClean="0">
                <a:latin typeface="+mj-ea"/>
                <a:ea typeface="+mj-ea"/>
              </a:rPr>
              <a:t>이므로 </a:t>
            </a:r>
            <a:endParaRPr lang="en-US" altLang="ko-KR" sz="1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    → </a:t>
            </a:r>
            <a:r>
              <a:rPr lang="ko-KR" altLang="en-US" sz="1400" dirty="0" smtClean="0">
                <a:latin typeface="+mj-ea"/>
                <a:ea typeface="+mj-ea"/>
              </a:rPr>
              <a:t>시작번호</a:t>
            </a:r>
            <a:r>
              <a:rPr lang="en-US" altLang="ko-KR" sz="1400" dirty="0" smtClean="0">
                <a:solidFill>
                  <a:srgbClr val="FF0000"/>
                </a:solidFill>
                <a:latin typeface="+mj-ea"/>
                <a:ea typeface="+mj-ea"/>
              </a:rPr>
              <a:t> (</a:t>
            </a:r>
            <a:r>
              <a:rPr lang="en-US" altLang="ko-KR" sz="1400" dirty="0" err="1">
                <a:solidFill>
                  <a:srgbClr val="FF0000"/>
                </a:solidFill>
                <a:latin typeface="+mj-ea"/>
                <a:ea typeface="+mj-ea"/>
              </a:rPr>
              <a:t>start_no</a:t>
            </a:r>
            <a:r>
              <a:rPr lang="en-US" altLang="ko-KR" sz="1400" dirty="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= </a:t>
            </a:r>
            <a:r>
              <a:rPr lang="ko-KR" altLang="en-US" sz="1400" dirty="0" smtClean="0">
                <a:latin typeface="+mj-ea"/>
                <a:ea typeface="+mj-ea"/>
              </a:rPr>
              <a:t>현재페이지번호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en-US" altLang="ko-KR" sz="1400" dirty="0" err="1" smtClean="0">
                <a:solidFill>
                  <a:srgbClr val="FF0000"/>
                </a:solidFill>
                <a:latin typeface="+mj-ea"/>
                <a:ea typeface="+mj-ea"/>
              </a:rPr>
              <a:t>cur_page_no</a:t>
            </a:r>
            <a:r>
              <a:rPr lang="en-US" altLang="ko-KR" sz="1400" dirty="0" smtClean="0">
                <a:solidFill>
                  <a:srgbClr val="FF0000"/>
                </a:solidFill>
                <a:latin typeface="+mj-ea"/>
                <a:ea typeface="+mj-ea"/>
              </a:rPr>
              <a:t>) </a:t>
            </a:r>
            <a:r>
              <a:rPr lang="en-US" altLang="ko-KR" sz="1400" dirty="0" smtClean="0">
                <a:latin typeface="+mj-ea"/>
                <a:ea typeface="+mj-ea"/>
              </a:rPr>
              <a:t>- 1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* </a:t>
            </a:r>
            <a:r>
              <a:rPr lang="ko-KR" altLang="en-US" sz="1400" dirty="0">
                <a:latin typeface="+mj-ea"/>
                <a:ea typeface="+mj-ea"/>
              </a:rPr>
              <a:t>화면에 표시 할 게시물 개수 </a:t>
            </a:r>
            <a:r>
              <a:rPr lang="en-US" altLang="ko-KR" sz="1400" dirty="0">
                <a:latin typeface="+mj-ea"/>
                <a:ea typeface="+mj-ea"/>
              </a:rPr>
              <a:t>(10</a:t>
            </a:r>
            <a:r>
              <a:rPr lang="ko-KR" altLang="en-US" sz="1400" dirty="0">
                <a:latin typeface="+mj-ea"/>
                <a:ea typeface="+mj-ea"/>
              </a:rPr>
              <a:t>개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endParaRPr lang="en-US" altLang="ko-KR" sz="1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   </a:t>
            </a:r>
            <a:r>
              <a:rPr lang="ko-KR" altLang="en-US" sz="1400" dirty="0" smtClean="0">
                <a:latin typeface="+mj-ea"/>
                <a:ea typeface="+mj-ea"/>
              </a:rPr>
              <a:t>로 계산한다</a:t>
            </a:r>
            <a:r>
              <a:rPr lang="en-US" altLang="ko-KR" sz="1400" dirty="0" smtClean="0">
                <a:latin typeface="+mj-ea"/>
                <a:ea typeface="+mj-ea"/>
              </a:rPr>
              <a:t>.  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j-ea"/>
                <a:ea typeface="+mj-ea"/>
              </a:rPr>
              <a:t>★ 하단 </a:t>
            </a:r>
            <a:r>
              <a:rPr lang="ko-KR" altLang="en-US" sz="1400" dirty="0" err="1" smtClean="0">
                <a:latin typeface="+mj-ea"/>
                <a:ea typeface="+mj-ea"/>
              </a:rPr>
              <a:t>페이징에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 err="1" smtClean="0">
                <a:latin typeface="+mj-ea"/>
                <a:ea typeface="+mj-ea"/>
              </a:rPr>
              <a:t>index.jsp?page</a:t>
            </a:r>
            <a:r>
              <a:rPr lang="en-US" altLang="ko-KR" sz="1400" dirty="0" smtClean="0">
                <a:latin typeface="+mj-ea"/>
                <a:ea typeface="+mj-ea"/>
              </a:rPr>
              <a:t>=1 </a:t>
            </a:r>
            <a:r>
              <a:rPr lang="ko-KR" altLang="en-US" sz="1400" dirty="0" smtClean="0">
                <a:latin typeface="+mj-ea"/>
                <a:ea typeface="+mj-ea"/>
              </a:rPr>
              <a:t>과 같이 링크를 처리한다</a:t>
            </a:r>
            <a:r>
              <a:rPr lang="en-US" altLang="ko-KR" sz="1400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j-ea"/>
                <a:ea typeface="+mj-ea"/>
              </a:rPr>
              <a:t>★ 현재 </a:t>
            </a:r>
            <a:r>
              <a:rPr lang="en-US" altLang="ko-KR" sz="1400" dirty="0" smtClean="0">
                <a:latin typeface="+mj-ea"/>
                <a:ea typeface="+mj-ea"/>
              </a:rPr>
              <a:t>page </a:t>
            </a:r>
            <a:r>
              <a:rPr lang="ko-KR" altLang="en-US" sz="1400" dirty="0" smtClean="0">
                <a:latin typeface="+mj-ea"/>
                <a:ea typeface="+mj-ea"/>
              </a:rPr>
              <a:t>변수</a:t>
            </a:r>
            <a:r>
              <a:rPr lang="en-US" altLang="ko-KR" sz="1400" dirty="0" smtClean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en-US" altLang="ko-KR" sz="1400" dirty="0" err="1" smtClean="0">
                <a:solidFill>
                  <a:srgbClr val="FF0000"/>
                </a:solidFill>
                <a:latin typeface="+mj-ea"/>
                <a:ea typeface="+mj-ea"/>
              </a:rPr>
              <a:t>cur_page_no</a:t>
            </a:r>
            <a:r>
              <a:rPr lang="en-US" altLang="ko-KR" sz="1400" dirty="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1400" dirty="0" smtClean="0">
                <a:latin typeface="+mj-ea"/>
                <a:ea typeface="+mj-ea"/>
              </a:rPr>
              <a:t>를 </a:t>
            </a:r>
            <a:r>
              <a:rPr lang="en-US" altLang="ko-KR" sz="1400" dirty="0" err="1">
                <a:latin typeface="+mj-ea"/>
                <a:ea typeface="+mj-ea"/>
              </a:rPr>
              <a:t>request.getParameter</a:t>
            </a:r>
            <a:r>
              <a:rPr lang="en-US" altLang="ko-KR" sz="1400" dirty="0">
                <a:latin typeface="+mj-ea"/>
                <a:ea typeface="+mj-ea"/>
              </a:rPr>
              <a:t>("page</a:t>
            </a:r>
            <a:r>
              <a:rPr lang="en-US" altLang="ko-KR" sz="1400" dirty="0" smtClean="0">
                <a:latin typeface="+mj-ea"/>
                <a:ea typeface="+mj-ea"/>
              </a:rPr>
              <a:t>"); </a:t>
            </a:r>
            <a:r>
              <a:rPr lang="ko-KR" altLang="en-US" sz="1400" dirty="0" smtClean="0">
                <a:latin typeface="+mj-ea"/>
                <a:ea typeface="+mj-ea"/>
              </a:rPr>
              <a:t>로 받아서 처리한다</a:t>
            </a:r>
            <a:r>
              <a:rPr lang="en-US" altLang="ko-KR" sz="1400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j-ea"/>
                <a:ea typeface="+mj-ea"/>
              </a:rPr>
              <a:t>★ </a:t>
            </a:r>
            <a:r>
              <a:rPr lang="ko-KR" altLang="en-US" sz="1400" dirty="0">
                <a:latin typeface="+mj-ea"/>
                <a:ea typeface="+mj-ea"/>
              </a:rPr>
              <a:t>시작 페이지 </a:t>
            </a:r>
            <a:r>
              <a:rPr lang="ko-KR" altLang="en-US" sz="1400" dirty="0" smtClean="0">
                <a:latin typeface="+mj-ea"/>
                <a:ea typeface="+mj-ea"/>
              </a:rPr>
              <a:t>블록</a:t>
            </a:r>
            <a:r>
              <a:rPr lang="en-US" altLang="ko-KR" sz="1400" dirty="0" smtClean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en-US" altLang="ko-KR" sz="1400" dirty="0" err="1" smtClean="0">
                <a:solidFill>
                  <a:srgbClr val="FF0000"/>
                </a:solidFill>
                <a:latin typeface="+mj-ea"/>
                <a:ea typeface="+mj-ea"/>
              </a:rPr>
              <a:t>startBlock</a:t>
            </a:r>
            <a:r>
              <a:rPr lang="en-US" altLang="ko-KR" sz="1400" dirty="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= </a:t>
            </a:r>
            <a:r>
              <a:rPr lang="en-US" altLang="ko-KR" sz="1400" dirty="0">
                <a:latin typeface="+mj-ea"/>
                <a:ea typeface="+mj-ea"/>
              </a:rPr>
              <a:t>( </a:t>
            </a:r>
            <a:r>
              <a:rPr lang="en-US" altLang="ko-KR" sz="1400" dirty="0" smtClean="0">
                <a:latin typeface="+mj-ea"/>
                <a:ea typeface="+mj-ea"/>
              </a:rPr>
              <a:t>(</a:t>
            </a:r>
            <a:r>
              <a:rPr lang="ko-KR" altLang="en-US" sz="1400" dirty="0" smtClean="0">
                <a:latin typeface="+mj-ea"/>
                <a:ea typeface="+mj-ea"/>
              </a:rPr>
              <a:t>현재페이지번호</a:t>
            </a:r>
            <a:r>
              <a:rPr lang="en-US" altLang="ko-KR" sz="1400" dirty="0" smtClean="0">
                <a:latin typeface="+mj-ea"/>
                <a:ea typeface="+mj-ea"/>
              </a:rPr>
              <a:t>-</a:t>
            </a:r>
            <a:r>
              <a:rPr lang="en-US" altLang="ko-KR" sz="1400" dirty="0">
                <a:latin typeface="+mj-ea"/>
                <a:ea typeface="+mj-ea"/>
              </a:rPr>
              <a:t>1)  / </a:t>
            </a:r>
            <a:r>
              <a:rPr lang="ko-KR" altLang="en-US" sz="1400" dirty="0" err="1" smtClean="0">
                <a:latin typeface="+mj-ea"/>
                <a:ea typeface="+mj-ea"/>
              </a:rPr>
              <a:t>블록갯수</a:t>
            </a:r>
            <a:r>
              <a:rPr lang="en-US" altLang="ko-KR" sz="1400" dirty="0" smtClean="0">
                <a:latin typeface="+mj-ea"/>
                <a:ea typeface="+mj-ea"/>
              </a:rPr>
              <a:t>(10</a:t>
            </a:r>
            <a:r>
              <a:rPr lang="ko-KR" altLang="en-US" sz="1400" dirty="0" smtClean="0">
                <a:latin typeface="+mj-ea"/>
                <a:ea typeface="+mj-ea"/>
              </a:rPr>
              <a:t>개</a:t>
            </a:r>
            <a:r>
              <a:rPr lang="en-US" altLang="ko-KR" sz="1400" dirty="0" smtClean="0">
                <a:latin typeface="+mj-ea"/>
                <a:ea typeface="+mj-ea"/>
              </a:rPr>
              <a:t>)) </a:t>
            </a:r>
            <a:r>
              <a:rPr lang="en-US" altLang="ko-KR" sz="1400" dirty="0">
                <a:latin typeface="+mj-ea"/>
                <a:ea typeface="+mj-ea"/>
              </a:rPr>
              <a:t>* </a:t>
            </a:r>
            <a:r>
              <a:rPr lang="ko-KR" altLang="en-US" sz="1400" dirty="0" err="1" smtClean="0">
                <a:latin typeface="+mj-ea"/>
                <a:ea typeface="+mj-ea"/>
              </a:rPr>
              <a:t>블록갯수</a:t>
            </a:r>
            <a:r>
              <a:rPr lang="en-US" altLang="ko-KR" sz="1400" dirty="0" smtClean="0">
                <a:latin typeface="+mj-ea"/>
                <a:ea typeface="+mj-ea"/>
              </a:rPr>
              <a:t>(10</a:t>
            </a:r>
            <a:r>
              <a:rPr lang="ko-KR" altLang="en-US" sz="1400" dirty="0" smtClean="0">
                <a:latin typeface="+mj-ea"/>
                <a:ea typeface="+mj-ea"/>
              </a:rPr>
              <a:t>개</a:t>
            </a:r>
            <a:r>
              <a:rPr lang="en-US" altLang="ko-KR" sz="1400" dirty="0" smtClean="0">
                <a:latin typeface="+mj-ea"/>
                <a:ea typeface="+mj-ea"/>
              </a:rPr>
              <a:t>) </a:t>
            </a:r>
            <a:r>
              <a:rPr lang="en-US" altLang="ko-KR" sz="1400" dirty="0">
                <a:latin typeface="+mj-ea"/>
                <a:ea typeface="+mj-ea"/>
              </a:rPr>
              <a:t>+ </a:t>
            </a:r>
            <a:r>
              <a:rPr lang="en-US" altLang="ko-KR" sz="1400" dirty="0" smtClean="0">
                <a:latin typeface="+mj-ea"/>
                <a:ea typeface="+mj-ea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j-ea"/>
                <a:ea typeface="+mj-ea"/>
              </a:rPr>
              <a:t>★ 종료 페이지 블록</a:t>
            </a:r>
            <a:r>
              <a:rPr lang="en-US" altLang="ko-KR" sz="1400" dirty="0" smtClean="0">
                <a:solidFill>
                  <a:srgbClr val="FF0000"/>
                </a:solidFill>
                <a:latin typeface="+mj-ea"/>
                <a:ea typeface="+mj-ea"/>
              </a:rPr>
              <a:t> (</a:t>
            </a:r>
            <a:r>
              <a:rPr lang="en-US" altLang="ko-KR" sz="1400" dirty="0" err="1" smtClean="0">
                <a:solidFill>
                  <a:srgbClr val="FF0000"/>
                </a:solidFill>
                <a:latin typeface="+mj-ea"/>
                <a:ea typeface="+mj-ea"/>
              </a:rPr>
              <a:t>endBlock</a:t>
            </a:r>
            <a:r>
              <a:rPr lang="en-US" altLang="ko-KR" sz="1400" dirty="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= </a:t>
            </a:r>
            <a:r>
              <a:rPr lang="ko-KR" altLang="en-US" sz="1400" dirty="0" smtClean="0">
                <a:latin typeface="+mj-ea"/>
                <a:ea typeface="+mj-ea"/>
              </a:rPr>
              <a:t>시작 페이지 블록 </a:t>
            </a:r>
            <a:r>
              <a:rPr lang="en-US" altLang="ko-KR" sz="1400" dirty="0" smtClean="0">
                <a:latin typeface="+mj-ea"/>
                <a:ea typeface="+mj-ea"/>
              </a:rPr>
              <a:t>+ </a:t>
            </a:r>
            <a:r>
              <a:rPr lang="ko-KR" altLang="en-US" sz="1400" dirty="0" err="1" smtClean="0">
                <a:latin typeface="+mj-ea"/>
                <a:ea typeface="+mj-ea"/>
              </a:rPr>
              <a:t>블록갯수</a:t>
            </a:r>
            <a:r>
              <a:rPr lang="en-US" altLang="ko-KR" sz="1400" dirty="0" smtClean="0">
                <a:latin typeface="+mj-ea"/>
                <a:ea typeface="+mj-ea"/>
              </a:rPr>
              <a:t>(10</a:t>
            </a:r>
            <a:r>
              <a:rPr lang="ko-KR" altLang="en-US" sz="1400" dirty="0" smtClean="0">
                <a:latin typeface="+mj-ea"/>
                <a:ea typeface="+mj-ea"/>
              </a:rPr>
              <a:t>개</a:t>
            </a:r>
            <a:r>
              <a:rPr lang="en-US" altLang="ko-KR" sz="1400" smtClean="0">
                <a:latin typeface="+mj-ea"/>
                <a:ea typeface="+mj-ea"/>
              </a:rPr>
              <a:t>) - 1</a:t>
            </a:r>
            <a:endParaRPr lang="en-US" altLang="ko-KR" sz="1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   → </a:t>
            </a:r>
            <a:r>
              <a:rPr lang="ko-KR" altLang="en-US" sz="1400" dirty="0" smtClean="0">
                <a:latin typeface="+mj-ea"/>
                <a:ea typeface="+mj-ea"/>
              </a:rPr>
              <a:t>종료 페이지 블록이 전체 페이지 </a:t>
            </a:r>
            <a:r>
              <a:rPr lang="ko-KR" altLang="en-US" sz="1400" dirty="0" smtClean="0">
                <a:latin typeface="+mj-ea"/>
                <a:ea typeface="+mj-ea"/>
              </a:rPr>
              <a:t>개수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 (</a:t>
            </a:r>
            <a:r>
              <a:rPr lang="en-US" altLang="ko-KR" sz="1400" dirty="0" err="1">
                <a:solidFill>
                  <a:srgbClr val="FF0000"/>
                </a:solidFill>
                <a:latin typeface="+mj-ea"/>
                <a:ea typeface="+mj-ea"/>
              </a:rPr>
              <a:t>maxpage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) </a:t>
            </a:r>
            <a:r>
              <a:rPr lang="ko-KR" altLang="en-US" sz="1400" dirty="0" smtClean="0">
                <a:latin typeface="+mj-ea"/>
                <a:ea typeface="+mj-ea"/>
              </a:rPr>
              <a:t>보다 </a:t>
            </a:r>
            <a:r>
              <a:rPr lang="ko-KR" altLang="en-US" sz="1400" dirty="0" smtClean="0">
                <a:latin typeface="+mj-ea"/>
                <a:ea typeface="+mj-ea"/>
              </a:rPr>
              <a:t>크면  아래와 같이 계산한다</a:t>
            </a:r>
            <a:r>
              <a:rPr lang="en-US" altLang="ko-KR" sz="1400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j-ea"/>
                <a:ea typeface="+mj-ea"/>
              </a:rPr>
              <a:t>      </a:t>
            </a:r>
            <a:r>
              <a:rPr lang="ko-KR" altLang="en-US" sz="1400" dirty="0" smtClean="0">
                <a:latin typeface="+mj-ea"/>
                <a:ea typeface="+mj-ea"/>
              </a:rPr>
              <a:t> 종료 </a:t>
            </a:r>
            <a:r>
              <a:rPr lang="ko-KR" altLang="en-US" sz="1400" dirty="0" smtClean="0">
                <a:latin typeface="+mj-ea"/>
                <a:ea typeface="+mj-ea"/>
              </a:rPr>
              <a:t>페이지 블록 </a:t>
            </a:r>
            <a:r>
              <a:rPr lang="en-US" altLang="ko-KR" sz="1400" dirty="0" smtClean="0">
                <a:latin typeface="+mj-ea"/>
                <a:ea typeface="+mj-ea"/>
              </a:rPr>
              <a:t>= </a:t>
            </a:r>
            <a:r>
              <a:rPr lang="ko-KR" altLang="en-US" sz="1400" dirty="0" smtClean="0">
                <a:latin typeface="+mj-ea"/>
                <a:ea typeface="+mj-ea"/>
              </a:rPr>
              <a:t>전체 페이지 </a:t>
            </a:r>
            <a:r>
              <a:rPr lang="ko-KR" altLang="en-US" sz="1400" dirty="0" smtClean="0">
                <a:latin typeface="+mj-ea"/>
                <a:ea typeface="+mj-ea"/>
              </a:rPr>
              <a:t>개수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 (</a:t>
            </a:r>
            <a:r>
              <a:rPr lang="en-US" altLang="ko-KR" sz="1400" dirty="0" err="1">
                <a:solidFill>
                  <a:srgbClr val="FF0000"/>
                </a:solidFill>
                <a:latin typeface="+mj-ea"/>
                <a:ea typeface="+mj-ea"/>
              </a:rPr>
              <a:t>maxpage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en-US" altLang="ko-KR" sz="14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7521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179</Words>
  <Application>Microsoft Office PowerPoint</Application>
  <PresentationFormat>화면 슬라이드 쇼(4:3)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7125</dc:creator>
  <cp:lastModifiedBy>7125</cp:lastModifiedBy>
  <cp:revision>30</cp:revision>
  <dcterms:created xsi:type="dcterms:W3CDTF">2021-11-22T04:26:54Z</dcterms:created>
  <dcterms:modified xsi:type="dcterms:W3CDTF">2021-11-22T05:05:16Z</dcterms:modified>
</cp:coreProperties>
</file>