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4" r:id="rId7"/>
    <p:sldId id="267" r:id="rId8"/>
    <p:sldId id="268" r:id="rId9"/>
    <p:sldId id="261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3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4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7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D530-9399-4231-B940-6F8DE608DDBF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8282-8C0D-482E-BF71-6DF8F730F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kk36972@naver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kkky3691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kk3694@naver.com" TargetMode="External"/><Relationship Id="rId5" Type="http://schemas.openxmlformats.org/officeDocument/2006/relationships/hyperlink" Target="mailto:jjangwww@gmail.com" TargetMode="External"/><Relationship Id="rId4" Type="http://schemas.openxmlformats.org/officeDocument/2006/relationships/hyperlink" Target="mailto:kkk36973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5934" y="2668530"/>
            <a:ext cx="9144000" cy="1105448"/>
          </a:xfrm>
        </p:spPr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2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‘**</a:t>
            </a:r>
          </a:p>
          <a:p>
            <a:r>
              <a:rPr lang="ko-KR" altLang="en-US" sz="1200" b="1" dirty="0" smtClean="0"/>
              <a:t>관리자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</a:t>
            </a:r>
            <a:r>
              <a:rPr lang="ko-KR" altLang="en-US" sz="1600" dirty="0" smtClean="0"/>
              <a:t>관리자님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64535" y="3455216"/>
            <a:ext cx="6662890" cy="102111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</a:t>
            </a:r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64535" y="2450425"/>
            <a:ext cx="6662889" cy="38908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64535" y="2932811"/>
            <a:ext cx="6662889" cy="38908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74957" y="2535424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74957" y="2965972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10019" y="2503884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23109" y="3011388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게임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에 대한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문의사항입니다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64534" y="4656409"/>
            <a:ext cx="6662890" cy="1274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안녕하세요 고객님 문의주신 사항에 대해 알아봤습니다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 상품에 관해서는 </a:t>
            </a:r>
            <a:r>
              <a:rPr lang="en-US" altLang="ko-KR" dirty="0" smtClean="0">
                <a:solidFill>
                  <a:schemeClr val="tx1"/>
                </a:solidFill>
              </a:rPr>
              <a:t>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95299"/>
              </p:ext>
            </p:extLst>
          </p:nvPr>
        </p:nvGraphicFramePr>
        <p:xfrm>
          <a:off x="9753139" y="543081"/>
          <a:ext cx="2417762" cy="524440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8278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761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회원이 입력한내용은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회색바로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입력이 불가능하게 처리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답변내용을 입력 기본적으로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왼쪽위에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질문에 대한 답변이라는 내용 박스 있음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3065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172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4" name="Rectangle 207"/>
          <p:cNvSpPr>
            <a:spLocks noChangeArrowheads="1"/>
          </p:cNvSpPr>
          <p:nvPr/>
        </p:nvSpPr>
        <p:spPr bwMode="auto">
          <a:xfrm>
            <a:off x="2022749" y="332802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ectangle 207"/>
          <p:cNvSpPr>
            <a:spLocks noChangeArrowheads="1"/>
          </p:cNvSpPr>
          <p:nvPr/>
        </p:nvSpPr>
        <p:spPr bwMode="auto">
          <a:xfrm>
            <a:off x="2064354" y="4668235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36447" y="4634477"/>
            <a:ext cx="1968505" cy="3706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*</a:t>
            </a:r>
            <a:r>
              <a:rPr lang="ko-KR" altLang="en-US" sz="800" dirty="0" smtClean="0">
                <a:solidFill>
                  <a:schemeClr val="tx1"/>
                </a:solidFill>
              </a:rPr>
              <a:t>질문에 대한 답변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53139" y="181027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문의 답변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0" y="321011"/>
            <a:ext cx="2548732" cy="60408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3018" y="659858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018" y="1664847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70451" y="6215974"/>
            <a:ext cx="2363821" cy="6420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메인페이지로</a:t>
            </a:r>
            <a:endParaRPr lang="ko-KR" altLang="en-US" dirty="0"/>
          </a:p>
        </p:txBody>
      </p:sp>
      <p:graphicFrame>
        <p:nvGraphicFramePr>
          <p:cNvPr id="18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42131"/>
              </p:ext>
            </p:extLst>
          </p:nvPr>
        </p:nvGraphicFramePr>
        <p:xfrm>
          <a:off x="9542498" y="321012"/>
          <a:ext cx="2417762" cy="454893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0769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화면은 로고 이미지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목록을 누르면 오른쪽에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페이지 기능 목록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6181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77195" y="2669837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196" y="3750823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 환불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3018" y="4957865"/>
            <a:ext cx="1994339" cy="797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</a:rPr>
              <a:t>문의 관리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59932" y="573932"/>
            <a:ext cx="6274340" cy="554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207"/>
          <p:cNvSpPr>
            <a:spLocks noChangeArrowheads="1"/>
          </p:cNvSpPr>
          <p:nvPr/>
        </p:nvSpPr>
        <p:spPr bwMode="auto">
          <a:xfrm>
            <a:off x="8918372" y="4294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2129407" y="4718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 로고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079752"/>
              </p:ext>
            </p:extLst>
          </p:nvPr>
        </p:nvGraphicFramePr>
        <p:xfrm>
          <a:off x="327961" y="963037"/>
          <a:ext cx="8121864" cy="454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17">
                  <a:extLst>
                    <a:ext uri="{9D8B030D-6E8A-4147-A177-3AD203B41FA5}">
                      <a16:colId xmlns:a16="http://schemas.microsoft.com/office/drawing/2014/main" val="517797234"/>
                    </a:ext>
                  </a:extLst>
                </a:gridCol>
                <a:gridCol w="1078503">
                  <a:extLst>
                    <a:ext uri="{9D8B030D-6E8A-4147-A177-3AD203B41FA5}">
                      <a16:colId xmlns:a16="http://schemas.microsoft.com/office/drawing/2014/main" val="3021369865"/>
                    </a:ext>
                  </a:extLst>
                </a:gridCol>
                <a:gridCol w="947983">
                  <a:extLst>
                    <a:ext uri="{9D8B030D-6E8A-4147-A177-3AD203B41FA5}">
                      <a16:colId xmlns:a16="http://schemas.microsoft.com/office/drawing/2014/main" val="2276881754"/>
                    </a:ext>
                  </a:extLst>
                </a:gridCol>
                <a:gridCol w="1380758">
                  <a:extLst>
                    <a:ext uri="{9D8B030D-6E8A-4147-A177-3AD203B41FA5}">
                      <a16:colId xmlns:a16="http://schemas.microsoft.com/office/drawing/2014/main" val="770607571"/>
                    </a:ext>
                  </a:extLst>
                </a:gridCol>
                <a:gridCol w="934244">
                  <a:extLst>
                    <a:ext uri="{9D8B030D-6E8A-4147-A177-3AD203B41FA5}">
                      <a16:colId xmlns:a16="http://schemas.microsoft.com/office/drawing/2014/main" val="3642133378"/>
                    </a:ext>
                  </a:extLst>
                </a:gridCol>
                <a:gridCol w="989199">
                  <a:extLst>
                    <a:ext uri="{9D8B030D-6E8A-4147-A177-3AD203B41FA5}">
                      <a16:colId xmlns:a16="http://schemas.microsoft.com/office/drawing/2014/main" val="1863033409"/>
                    </a:ext>
                  </a:extLst>
                </a:gridCol>
                <a:gridCol w="886158">
                  <a:extLst>
                    <a:ext uri="{9D8B030D-6E8A-4147-A177-3AD203B41FA5}">
                      <a16:colId xmlns:a16="http://schemas.microsoft.com/office/drawing/2014/main" val="760865339"/>
                    </a:ext>
                  </a:extLst>
                </a:gridCol>
                <a:gridCol w="1442802">
                  <a:extLst>
                    <a:ext uri="{9D8B030D-6E8A-4147-A177-3AD203B41FA5}">
                      <a16:colId xmlns:a16="http://schemas.microsoft.com/office/drawing/2014/main" val="1240079042"/>
                    </a:ext>
                  </a:extLst>
                </a:gridCol>
              </a:tblGrid>
              <a:tr h="40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ADDR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PHONE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EMAIL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RATING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403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Kkk3122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완산구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삼천동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010-1111-1111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2"/>
                        </a:rPr>
                        <a:t>kkky3691@naver.com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50845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Kodong12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홍길이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덕진구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평화동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010-2222-2222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3"/>
                        </a:rPr>
                        <a:t>kkk36972@naver.com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일시 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정지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3870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Sora111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홍길삼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완산구 중화산동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010-3333-3333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4"/>
                        </a:rPr>
                        <a:t>kkk36973@gmail.com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1150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Godd123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중화산동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가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010-4444-4444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5"/>
                        </a:rPr>
                        <a:t>jjangww@gmail.com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08272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Sword122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전주시 덕진구 </a:t>
                      </a:r>
                      <a:r>
                        <a:rPr lang="ko-KR" altLang="en-US" sz="1200" dirty="0" err="1" smtClean="0"/>
                        <a:t>삼천동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010-5555-5555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6"/>
                        </a:rPr>
                        <a:t>kkk3694@naver.com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VIP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97209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회원 관리 페이지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482592" y="1357914"/>
            <a:ext cx="716052" cy="2942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488548" y="2227325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482592" y="3042269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482592" y="3844446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482592" y="4678210"/>
            <a:ext cx="716052" cy="351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95" y="1355738"/>
            <a:ext cx="283747" cy="2634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7" y="2223265"/>
            <a:ext cx="283747" cy="2634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6" y="3042269"/>
            <a:ext cx="283747" cy="2634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6" y="3791519"/>
            <a:ext cx="283747" cy="24721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78" y="4678210"/>
            <a:ext cx="283747" cy="26347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2286001" y="375681"/>
            <a:ext cx="1193723" cy="40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graphicFrame>
        <p:nvGraphicFramePr>
          <p:cNvPr id="4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4063"/>
              </p:ext>
            </p:extLst>
          </p:nvPr>
        </p:nvGraphicFramePr>
        <p:xfrm>
          <a:off x="9357672" y="963037"/>
          <a:ext cx="2417762" cy="4683131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0769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기준으로 검색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검색을 누르면 해당하는 글자가 포함된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출력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일시정지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셀렉트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박스 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6181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35231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27962" y="375681"/>
            <a:ext cx="1598116" cy="3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1712493" y="2128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Rectangle 207"/>
          <p:cNvSpPr>
            <a:spLocks noChangeArrowheads="1"/>
          </p:cNvSpPr>
          <p:nvPr/>
        </p:nvSpPr>
        <p:spPr bwMode="auto">
          <a:xfrm>
            <a:off x="8467465" y="133732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관리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92160" y="1231715"/>
            <a:ext cx="1193723" cy="406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68047" y="1246306"/>
            <a:ext cx="1598116" cy="3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94985"/>
              </p:ext>
            </p:extLst>
          </p:nvPr>
        </p:nvGraphicFramePr>
        <p:xfrm>
          <a:off x="9664023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셀렉트박스로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목록에 해당하는 내용 검색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텍스트에 해당하는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길이가 넘으면 페이지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이면 품절 상태로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수정팝업이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나와서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 수정가능하게 삭제하면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06504" y="1246306"/>
            <a:ext cx="900114" cy="29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37" y="1231715"/>
            <a:ext cx="283747" cy="263478"/>
          </a:xfrm>
          <a:prstGeom prst="rect">
            <a:avLst/>
          </a:prstGeom>
        </p:spPr>
      </p:pic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1422553" y="9938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3850263" y="9769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207"/>
          <p:cNvSpPr>
            <a:spLocks noChangeArrowheads="1"/>
          </p:cNvSpPr>
          <p:nvPr/>
        </p:nvSpPr>
        <p:spPr bwMode="auto">
          <a:xfrm>
            <a:off x="552498" y="169698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207"/>
          <p:cNvSpPr>
            <a:spLocks noChangeArrowheads="1"/>
          </p:cNvSpPr>
          <p:nvPr/>
        </p:nvSpPr>
        <p:spPr bwMode="auto">
          <a:xfrm>
            <a:off x="4010247" y="61342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1742" y="6085690"/>
            <a:ext cx="196418" cy="241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90395" y="6085689"/>
            <a:ext cx="196418" cy="24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47562"/>
              </p:ext>
            </p:extLst>
          </p:nvPr>
        </p:nvGraphicFramePr>
        <p:xfrm>
          <a:off x="768398" y="1696983"/>
          <a:ext cx="8222713" cy="434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36">
                  <a:extLst>
                    <a:ext uri="{9D8B030D-6E8A-4147-A177-3AD203B41FA5}">
                      <a16:colId xmlns:a16="http://schemas.microsoft.com/office/drawing/2014/main" val="2909436114"/>
                    </a:ext>
                  </a:extLst>
                </a:gridCol>
                <a:gridCol w="570636">
                  <a:extLst>
                    <a:ext uri="{9D8B030D-6E8A-4147-A177-3AD203B41FA5}">
                      <a16:colId xmlns:a16="http://schemas.microsoft.com/office/drawing/2014/main" val="517797234"/>
                    </a:ext>
                  </a:extLst>
                </a:gridCol>
                <a:gridCol w="1331481">
                  <a:extLst>
                    <a:ext uri="{9D8B030D-6E8A-4147-A177-3AD203B41FA5}">
                      <a16:colId xmlns:a16="http://schemas.microsoft.com/office/drawing/2014/main" val="3021369865"/>
                    </a:ext>
                  </a:extLst>
                </a:gridCol>
                <a:gridCol w="1170347">
                  <a:extLst>
                    <a:ext uri="{9D8B030D-6E8A-4147-A177-3AD203B41FA5}">
                      <a16:colId xmlns:a16="http://schemas.microsoft.com/office/drawing/2014/main" val="2276881754"/>
                    </a:ext>
                  </a:extLst>
                </a:gridCol>
                <a:gridCol w="1170347">
                  <a:extLst>
                    <a:ext uri="{9D8B030D-6E8A-4147-A177-3AD203B41FA5}">
                      <a16:colId xmlns:a16="http://schemas.microsoft.com/office/drawing/2014/main" val="173917830"/>
                    </a:ext>
                  </a:extLst>
                </a:gridCol>
                <a:gridCol w="1704633">
                  <a:extLst>
                    <a:ext uri="{9D8B030D-6E8A-4147-A177-3AD203B41FA5}">
                      <a16:colId xmlns:a16="http://schemas.microsoft.com/office/drawing/2014/main" val="770607571"/>
                    </a:ext>
                  </a:extLst>
                </a:gridCol>
                <a:gridCol w="1704633">
                  <a:extLst>
                    <a:ext uri="{9D8B030D-6E8A-4147-A177-3AD203B41FA5}">
                      <a16:colId xmlns:a16="http://schemas.microsoft.com/office/drawing/2014/main" val="3444045710"/>
                    </a:ext>
                  </a:extLst>
                </a:gridCol>
              </a:tblGrid>
              <a:tr h="54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등록번호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번호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이름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</a:t>
                      </a:r>
                      <a:r>
                        <a:rPr lang="ko-KR" altLang="en-US" sz="1400" dirty="0" err="1" smtClean="0"/>
                        <a:t>판매사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등록일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재고</a:t>
                      </a:r>
                      <a:r>
                        <a:rPr lang="ko-KR" altLang="en-US" sz="1400" baseline="0" dirty="0" smtClean="0"/>
                        <a:t> 상태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관리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84033"/>
                  </a:ext>
                </a:extLst>
              </a:tr>
              <a:tr h="592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50845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3870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품절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11503"/>
                  </a:ext>
                </a:extLst>
              </a:tr>
              <a:tr h="773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품절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08272"/>
                  </a:ext>
                </a:extLst>
              </a:tr>
              <a:tr h="879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닌텐도 </a:t>
                      </a:r>
                      <a:r>
                        <a:rPr lang="ko-KR" altLang="en-US" sz="1400" dirty="0" err="1" smtClean="0"/>
                        <a:t>젤다의</a:t>
                      </a:r>
                      <a:r>
                        <a:rPr lang="ko-KR" altLang="en-US" sz="1400" dirty="0" smtClean="0"/>
                        <a:t> 전설</a:t>
                      </a:r>
                      <a:r>
                        <a:rPr lang="en-US" altLang="ko-KR" sz="1400" dirty="0" smtClean="0"/>
                        <a:t>5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닌텐도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2023-03-09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97209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900413" y="1231715"/>
            <a:ext cx="688735" cy="33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531922" y="1231715"/>
            <a:ext cx="1137253" cy="308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직사각형 33"/>
          <p:cNvSpPr/>
          <p:nvPr/>
        </p:nvSpPr>
        <p:spPr>
          <a:xfrm>
            <a:off x="7351171" y="2322202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08360" y="2322202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51170" y="3080787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08360" y="30919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696" y="3780101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116678" y="3796991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51169" y="46021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116678" y="4602155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51168" y="5409336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08359" y="5409336"/>
            <a:ext cx="688735" cy="334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207"/>
          <p:cNvSpPr>
            <a:spLocks noChangeArrowheads="1"/>
          </p:cNvSpPr>
          <p:nvPr/>
        </p:nvSpPr>
        <p:spPr bwMode="auto">
          <a:xfrm>
            <a:off x="8786635" y="22232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207"/>
          <p:cNvSpPr>
            <a:spLocks noChangeArrowheads="1"/>
          </p:cNvSpPr>
          <p:nvPr/>
        </p:nvSpPr>
        <p:spPr bwMode="auto">
          <a:xfrm>
            <a:off x="6720118" y="224997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</a:t>
            </a:r>
            <a:r>
              <a:rPr lang="ko-KR" altLang="en-US" dirty="0" smtClean="0"/>
              <a:t>등록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graphicFrame>
        <p:nvGraphicFramePr>
          <p:cNvPr id="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28627"/>
              </p:ext>
            </p:extLst>
          </p:nvPr>
        </p:nvGraphicFramePr>
        <p:xfrm>
          <a:off x="9542498" y="770468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이미지 등록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카테고리 종류 체크 하나만 체크가능하게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등록이 완료되면 다시 관리자 로고페이지로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77046" y="1245140"/>
            <a:ext cx="8015591" cy="485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69751" y="1245140"/>
            <a:ext cx="2529192" cy="379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 코드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69751" y="1675370"/>
            <a:ext cx="2529192" cy="4343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9751" y="2609829"/>
            <a:ext cx="2525950" cy="474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76234" y="3639061"/>
            <a:ext cx="2529192" cy="18159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특이 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96222" y="5546004"/>
            <a:ext cx="1083014" cy="430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94553" y="5546003"/>
            <a:ext cx="1083014" cy="430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5142" y="1279508"/>
            <a:ext cx="5330755" cy="352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695701" y="1628347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702996" y="2109733"/>
            <a:ext cx="5470183" cy="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698943" y="4278026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775141" y="1665371"/>
            <a:ext cx="5327513" cy="398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dirty="0" smtClean="0">
                <a:solidFill>
                  <a:schemeClr val="tx1"/>
                </a:solidFill>
              </a:rPr>
              <a:t> 전설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04613" y="3650698"/>
            <a:ext cx="5468567" cy="1804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상품 설명 내용입니다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96222" y="2647495"/>
            <a:ext cx="3026695" cy="3968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77567" y="2660396"/>
            <a:ext cx="1546698" cy="3508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찾아보기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69751" y="2150313"/>
            <a:ext cx="2529192" cy="417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 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60955" y="2202037"/>
            <a:ext cx="5327513" cy="37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637336" y="2606637"/>
            <a:ext cx="5486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176234" y="3117774"/>
            <a:ext cx="2529192" cy="4741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702996" y="3091414"/>
            <a:ext cx="5496936" cy="3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921170" y="3210022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670818" y="3214554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431727" y="3239407"/>
            <a:ext cx="1556426" cy="27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닌텐도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207"/>
          <p:cNvSpPr>
            <a:spLocks noChangeArrowheads="1"/>
          </p:cNvSpPr>
          <p:nvPr/>
        </p:nvSpPr>
        <p:spPr bwMode="auto">
          <a:xfrm>
            <a:off x="8663015" y="262747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" name="Rectangle 207"/>
          <p:cNvSpPr>
            <a:spLocks noChangeArrowheads="1"/>
          </p:cNvSpPr>
          <p:nvPr/>
        </p:nvSpPr>
        <p:spPr bwMode="auto">
          <a:xfrm>
            <a:off x="3792435" y="313331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36263" y="3229207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889014" y="3226065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508076" y="3277779"/>
            <a:ext cx="272375" cy="234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79021" y="0"/>
            <a:ext cx="2281239" cy="321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등록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207"/>
          <p:cNvSpPr>
            <a:spLocks noChangeArrowheads="1"/>
          </p:cNvSpPr>
          <p:nvPr/>
        </p:nvSpPr>
        <p:spPr bwMode="auto">
          <a:xfrm>
            <a:off x="3559241" y="55023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73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환불 관리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5098" y="842602"/>
            <a:ext cx="8365787" cy="540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600" y="901422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1666210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127" y="840297"/>
            <a:ext cx="6758659" cy="5408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207"/>
          <p:cNvSpPr>
            <a:spLocks noChangeArrowheads="1"/>
          </p:cNvSpPr>
          <p:nvPr/>
        </p:nvSpPr>
        <p:spPr bwMode="auto">
          <a:xfrm>
            <a:off x="8548261" y="63788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228600" y="90756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175098" y="171765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37193" y="97740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55651" y="1364975"/>
            <a:ext cx="6757792" cy="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75552" y="870395"/>
            <a:ext cx="5252808" cy="42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000" dirty="0" smtClean="0">
                <a:solidFill>
                  <a:schemeClr val="tx1"/>
                </a:solidFill>
              </a:rPr>
              <a:t>ID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 일자        상품명              사용자       상태             결제금액        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7819" y="157079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07818" y="2192198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07817" y="28136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707817" y="34918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8777" y="829191"/>
            <a:ext cx="3272" cy="317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302" y="1385502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OD201707271226001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655651" y="2050214"/>
            <a:ext cx="6746135" cy="1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37448" y="845524"/>
            <a:ext cx="11216" cy="3163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933039" y="877343"/>
            <a:ext cx="53977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19665" y="854179"/>
            <a:ext cx="25181" cy="315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60685" y="819443"/>
            <a:ext cx="2094" cy="318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103930" y="877343"/>
            <a:ext cx="0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55651" y="2669558"/>
            <a:ext cx="6753511" cy="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55651" y="3365555"/>
            <a:ext cx="6753511" cy="3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655651" y="4011083"/>
            <a:ext cx="6753511" cy="1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6935" y="2043718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OD201707271226002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9576" y="2683439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OD201707271226003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63247" y="3343326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OD201707271226004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03930" y="1385502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19394" y="2043700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7431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12257" y="337079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3782" y="1382523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50362" y="2048361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10168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9874" y="3323616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26238" y="139671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03066" y="200764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42329" y="26773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03066" y="3378354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43001" y="1389692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77735" y="2037057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753652" y="269527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93829" y="338375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반품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34806" y="1405940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41069" y="20169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581820" y="270733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70163" y="3367966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207"/>
          <p:cNvSpPr>
            <a:spLocks noChangeArrowheads="1"/>
          </p:cNvSpPr>
          <p:nvPr/>
        </p:nvSpPr>
        <p:spPr bwMode="auto">
          <a:xfrm>
            <a:off x="3110720" y="1386493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79021" y="0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환불관리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74813"/>
              </p:ext>
            </p:extLst>
          </p:nvPr>
        </p:nvGraphicFramePr>
        <p:xfrm>
          <a:off x="9643557" y="842602"/>
          <a:ext cx="2417762" cy="493803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디폴트 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로고이미지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체크한 리스트를 통해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번기능을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고객이남긴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반품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환불사유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8548261" y="877343"/>
            <a:ext cx="19118" cy="315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23899" y="854179"/>
            <a:ext cx="734448" cy="43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64161" y="1479127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77429" y="1769281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42573" y="2136498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55841" y="2426652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51132" y="2779763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400" y="3069917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751132" y="3429890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664400" y="3720044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Rectangle 207"/>
          <p:cNvSpPr>
            <a:spLocks noChangeArrowheads="1"/>
          </p:cNvSpPr>
          <p:nvPr/>
        </p:nvSpPr>
        <p:spPr bwMode="auto">
          <a:xfrm>
            <a:off x="9293943" y="142264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3818" y="5852803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승인처리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161904" y="5857677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거절처리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684196" y="5880360"/>
            <a:ext cx="1163792" cy="291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선택한 주문을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tangle 207"/>
          <p:cNvSpPr>
            <a:spLocks noChangeArrowheads="1"/>
          </p:cNvSpPr>
          <p:nvPr/>
        </p:nvSpPr>
        <p:spPr bwMode="auto">
          <a:xfrm>
            <a:off x="3903494" y="560946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270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22553" y="123330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환불 관리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5098" y="842602"/>
            <a:ext cx="8365787" cy="540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8600" y="901422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600" y="1666210"/>
            <a:ext cx="2161069" cy="632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3127" y="840297"/>
            <a:ext cx="6758659" cy="5408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207"/>
          <p:cNvSpPr>
            <a:spLocks noChangeArrowheads="1"/>
          </p:cNvSpPr>
          <p:nvPr/>
        </p:nvSpPr>
        <p:spPr bwMode="auto">
          <a:xfrm>
            <a:off x="8548261" y="637880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207"/>
          <p:cNvSpPr>
            <a:spLocks noChangeArrowheads="1"/>
          </p:cNvSpPr>
          <p:nvPr/>
        </p:nvSpPr>
        <p:spPr bwMode="auto">
          <a:xfrm>
            <a:off x="228600" y="907561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5" name="Rectangle 207"/>
          <p:cNvSpPr>
            <a:spLocks noChangeArrowheads="1"/>
          </p:cNvSpPr>
          <p:nvPr/>
        </p:nvSpPr>
        <p:spPr bwMode="auto">
          <a:xfrm>
            <a:off x="175098" y="1717658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37193" y="97740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55651" y="1364975"/>
            <a:ext cx="6757792" cy="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75552" y="870395"/>
            <a:ext cx="5252808" cy="42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주문 </a:t>
            </a:r>
            <a:r>
              <a:rPr lang="en-US" altLang="ko-KR" sz="1000" dirty="0" smtClean="0">
                <a:solidFill>
                  <a:schemeClr val="tx1"/>
                </a:solidFill>
              </a:rPr>
              <a:t>ID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 일자        상품명              사용자       상태             결제금액        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07819" y="1570790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07818" y="2192198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07817" y="28136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707817" y="3491806"/>
            <a:ext cx="325686" cy="278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3218777" y="829191"/>
            <a:ext cx="3272" cy="317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302" y="1385502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OD201707271226001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655651" y="2050214"/>
            <a:ext cx="6746135" cy="1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37448" y="845524"/>
            <a:ext cx="11216" cy="3163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933039" y="877343"/>
            <a:ext cx="53977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19665" y="854179"/>
            <a:ext cx="25181" cy="315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660685" y="819443"/>
            <a:ext cx="2094" cy="318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103930" y="877343"/>
            <a:ext cx="0" cy="313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55651" y="2669558"/>
            <a:ext cx="6753511" cy="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55651" y="3365555"/>
            <a:ext cx="6753511" cy="3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655651" y="4011083"/>
            <a:ext cx="6753511" cy="1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86935" y="2043718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OD201707271226002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69576" y="2683439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OD201707271226003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63247" y="3343326"/>
            <a:ext cx="722516" cy="575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1"/>
                </a:solidFill>
              </a:rPr>
              <a:t>OD201707271226004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03930" y="1385502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19394" y="2043700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107431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12257" y="337079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2023-03-09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3782" y="1382523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50362" y="2048361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10168" y="2682968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9874" y="3323616"/>
            <a:ext cx="829109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젤다의</a:t>
            </a:r>
            <a:r>
              <a:rPr lang="ko-KR" altLang="en-US" sz="900" dirty="0" smtClean="0">
                <a:solidFill>
                  <a:schemeClr val="tx1"/>
                </a:solidFill>
              </a:rPr>
              <a:t> 전설 </a:t>
            </a:r>
            <a:r>
              <a:rPr lang="en-US" altLang="ko-KR" sz="900" dirty="0" smtClean="0">
                <a:solidFill>
                  <a:schemeClr val="tx1"/>
                </a:solidFill>
              </a:rPr>
              <a:t>5 </a:t>
            </a:r>
            <a:r>
              <a:rPr lang="ko-KR" altLang="en-US" sz="900" dirty="0" smtClean="0">
                <a:solidFill>
                  <a:schemeClr val="tx1"/>
                </a:solidFill>
              </a:rPr>
              <a:t>용사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26238" y="139671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03066" y="200764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42329" y="26773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03066" y="3378354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743001" y="1389692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77735" y="2037057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753652" y="269527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793829" y="338375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34806" y="1405940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41069" y="2016933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581820" y="2707339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70163" y="3367966"/>
            <a:ext cx="734448" cy="65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49500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 207"/>
          <p:cNvSpPr>
            <a:spLocks noChangeArrowheads="1"/>
          </p:cNvSpPr>
          <p:nvPr/>
        </p:nvSpPr>
        <p:spPr bwMode="auto">
          <a:xfrm>
            <a:off x="3110720" y="1386493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79021" y="0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환불관리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75088"/>
              </p:ext>
            </p:extLst>
          </p:nvPr>
        </p:nvGraphicFramePr>
        <p:xfrm>
          <a:off x="9643557" y="842602"/>
          <a:ext cx="2417762" cy="5025321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기본 디폴트 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로고이미지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 조회를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 등록된 리스트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환불사유와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결제수단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주문자정보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팝업창이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나온다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고객이남긴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반품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환불사유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체크한 리스트를 통해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번기능을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8548261" y="877343"/>
            <a:ext cx="19118" cy="315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23899" y="854179"/>
            <a:ext cx="734448" cy="43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64161" y="1479127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77429" y="1769281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42573" y="2136498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55841" y="2426652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51132" y="2779763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664400" y="3069917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751132" y="3429890"/>
            <a:ext cx="467388" cy="20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고객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664400" y="3720044"/>
            <a:ext cx="666163" cy="20914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관리자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Rectangle 207"/>
          <p:cNvSpPr>
            <a:spLocks noChangeArrowheads="1"/>
          </p:cNvSpPr>
          <p:nvPr/>
        </p:nvSpPr>
        <p:spPr bwMode="auto">
          <a:xfrm>
            <a:off x="9293943" y="1422647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53818" y="5852803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승인처리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61904" y="5857677"/>
            <a:ext cx="1163792" cy="29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거절처리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84196" y="5880360"/>
            <a:ext cx="1163792" cy="291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 </a:t>
            </a:r>
            <a:r>
              <a:rPr lang="ko-KR" altLang="en-US" sz="1000" dirty="0" smtClean="0">
                <a:solidFill>
                  <a:schemeClr val="tx1"/>
                </a:solidFill>
              </a:rPr>
              <a:t>선택한 주문을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207"/>
          <p:cNvSpPr>
            <a:spLocks noChangeArrowheads="1"/>
          </p:cNvSpPr>
          <p:nvPr/>
        </p:nvSpPr>
        <p:spPr bwMode="auto">
          <a:xfrm>
            <a:off x="3903494" y="560946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 smtClean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87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51218"/>
              </p:ext>
            </p:extLst>
          </p:nvPr>
        </p:nvGraphicFramePr>
        <p:xfrm>
          <a:off x="9643557" y="842602"/>
          <a:ext cx="2417762" cy="4845956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4419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40660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25291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22373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711818" y="184825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반품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환불 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거절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2315" y="1585608"/>
            <a:ext cx="2791839" cy="80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승인 처리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8723" y="1585608"/>
            <a:ext cx="2791839" cy="80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거절 처리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" y="3421025"/>
            <a:ext cx="3840393" cy="24673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23" y="3521413"/>
            <a:ext cx="3062784" cy="23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4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39323" y="145147"/>
            <a:ext cx="9144000" cy="477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상품 </a:t>
            </a:r>
            <a:r>
              <a:rPr lang="ko-KR" altLang="en-US" dirty="0" smtClean="0"/>
              <a:t>문의사항 </a:t>
            </a:r>
            <a:r>
              <a:rPr lang="ko-KR" altLang="en-US" dirty="0" smtClean="0"/>
              <a:t>관리 페이지</a:t>
            </a:r>
            <a:endParaRPr lang="ko-KR" altLang="en-US" dirty="0"/>
          </a:p>
        </p:txBody>
      </p:sp>
      <p:graphicFrame>
        <p:nvGraphicFramePr>
          <p:cNvPr id="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2348"/>
              </p:ext>
            </p:extLst>
          </p:nvPr>
        </p:nvGraphicFramePr>
        <p:xfrm>
          <a:off x="9753139" y="362055"/>
          <a:ext cx="2417762" cy="5737185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499453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9" marB="3598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5960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처리가 안된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문의사항만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보이게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을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답변작성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팝업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작성을 완료하면 처리완료중으로 바꾸기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75727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4316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9" marB="359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7028" y="7509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188879" y="600781"/>
            <a:ext cx="9229725" cy="5975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7027" y="3007623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관리자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63919" y="3567188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상품 정보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문의 제목         작성자              작성 일자        처리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3847" y="4043227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3846" y="4500146"/>
            <a:ext cx="643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	         2023-03-08</a:t>
            </a:r>
            <a:r>
              <a:rPr lang="ko-KR" altLang="en-US" sz="1200" dirty="0" smtClean="0"/>
              <a:t>       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7028" y="1405446"/>
            <a:ext cx="8353425" cy="12179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69175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41283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9028" y="1541803"/>
            <a:ext cx="0" cy="844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1131" y="1847365"/>
            <a:ext cx="13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*** </a:t>
            </a:r>
            <a:r>
              <a:rPr lang="ko-KR" altLang="en-US" sz="1600" dirty="0" smtClean="0"/>
              <a:t>관리자님 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1323" y="1973758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0141" y="1908044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9329" y="1952202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75275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05127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11323" y="1551102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44070" y="1593895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05127" y="2324662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6412" y="231721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05928" y="233535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75275" y="3482183"/>
            <a:ext cx="8105179" cy="2607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76947" y="4039617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6947" y="4472720"/>
            <a:ext cx="1235074" cy="313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답변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207"/>
          <p:cNvSpPr>
            <a:spLocks noChangeArrowheads="1"/>
          </p:cNvSpPr>
          <p:nvPr/>
        </p:nvSpPr>
        <p:spPr bwMode="auto">
          <a:xfrm>
            <a:off x="976453" y="3596612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ectangle 207"/>
          <p:cNvSpPr>
            <a:spLocks noChangeArrowheads="1"/>
          </p:cNvSpPr>
          <p:nvPr/>
        </p:nvSpPr>
        <p:spPr bwMode="auto">
          <a:xfrm>
            <a:off x="8721673" y="3802734"/>
            <a:ext cx="215900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753139" y="-36779"/>
            <a:ext cx="2281239" cy="36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문의사항 관리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816</Words>
  <Application>Microsoft Office PowerPoint</Application>
  <PresentationFormat>와이드스크린</PresentationFormat>
  <Paragraphs>448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굴림체</vt:lpstr>
      <vt:lpstr>맑은 고딕</vt:lpstr>
      <vt:lpstr>Arial</vt:lpstr>
      <vt:lpstr>Office 테마</vt:lpstr>
      <vt:lpstr>관리자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관리자 페이지</dc:title>
  <dc:creator>317</dc:creator>
  <cp:lastModifiedBy>317</cp:lastModifiedBy>
  <cp:revision>80</cp:revision>
  <dcterms:created xsi:type="dcterms:W3CDTF">2023-03-08T06:48:36Z</dcterms:created>
  <dcterms:modified xsi:type="dcterms:W3CDTF">2023-03-09T08:42:44Z</dcterms:modified>
</cp:coreProperties>
</file>