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224"/>
      </p:cViewPr>
      <p:guideLst>
        <p:guide orient="horz" pos="2205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F4E4-C9FC-47DD-8F9E-C8479E04CF3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3F3-FE97-44BB-8187-33A2BBBD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1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F4E4-C9FC-47DD-8F9E-C8479E04CF3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3F3-FE97-44BB-8187-33A2BBBD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3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F4E4-C9FC-47DD-8F9E-C8479E04CF3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3F3-FE97-44BB-8187-33A2BBBD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1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F4E4-C9FC-47DD-8F9E-C8479E04CF3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3F3-FE97-44BB-8187-33A2BBBD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3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F4E4-C9FC-47DD-8F9E-C8479E04CF3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3F3-FE97-44BB-8187-33A2BBBD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F4E4-C9FC-47DD-8F9E-C8479E04CF3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3F3-FE97-44BB-8187-33A2BBBD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3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F4E4-C9FC-47DD-8F9E-C8479E04CF3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3F3-FE97-44BB-8187-33A2BBBD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F4E4-C9FC-47DD-8F9E-C8479E04CF3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3F3-FE97-44BB-8187-33A2BBBD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F4E4-C9FC-47DD-8F9E-C8479E04CF3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3F3-FE97-44BB-8187-33A2BBBD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F4E4-C9FC-47DD-8F9E-C8479E04CF3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3F3-FE97-44BB-8187-33A2BBBD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F4E4-C9FC-47DD-8F9E-C8479E04CF3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3F3-FE97-44BB-8187-33A2BBBD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F4E4-C9FC-47DD-8F9E-C8479E04CF3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23F3-FE97-44BB-8187-33A2BBBD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3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고객센터</a:t>
            </a:r>
            <a:endParaRPr lang="ko-KR" altLang="en-US" sz="24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704849" y="2422358"/>
            <a:ext cx="855144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4849" y="2935705"/>
            <a:ext cx="855144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4849" y="2491040"/>
            <a:ext cx="855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번호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제목                                     작성자      조회수      날짜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4849" y="3047583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1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/>
              <a:t>1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4849" y="3467237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2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/>
              <a:t>2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4849" y="3886891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3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3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4849" y="4306545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4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4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4849" y="4726199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5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5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04849" y="5145853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6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6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04849" y="5565507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7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7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787960" y="6047825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49594" y="1639673"/>
            <a:ext cx="5263935" cy="5447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자주 묻는 질문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Q &amp; A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07239" y="1785257"/>
            <a:ext cx="0" cy="29754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001139" y="1785257"/>
            <a:ext cx="0" cy="29754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5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고객센터</a:t>
            </a:r>
            <a:endParaRPr lang="ko-KR" altLang="en-US" sz="24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704849" y="2422358"/>
            <a:ext cx="855144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4849" y="2935705"/>
            <a:ext cx="855144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7960" y="6047825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2491040"/>
            <a:ext cx="366441" cy="366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9439" y="2509755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성인인증은 어디서 하나요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704849" y="3527276"/>
            <a:ext cx="855144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3082611"/>
            <a:ext cx="366441" cy="36644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509439" y="3101326"/>
            <a:ext cx="5131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휴대폰 본인확인을 해도 반복해서 인증 요청이 됩니다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04849" y="4118847"/>
            <a:ext cx="855144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3674182"/>
            <a:ext cx="366441" cy="36644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09439" y="3692897"/>
            <a:ext cx="27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비밀번호를 찾을 수 없어요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04849" y="4649485"/>
            <a:ext cx="855144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4204820"/>
            <a:ext cx="366441" cy="36644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509439" y="4223535"/>
            <a:ext cx="359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아이디가 없는 </a:t>
            </a:r>
            <a:r>
              <a:rPr lang="ko-KR" altLang="en-US" sz="1600" dirty="0" err="1" smtClean="0">
                <a:solidFill>
                  <a:schemeClr val="bg2">
                    <a:lumMod val="25000"/>
                  </a:schemeClr>
                </a:solidFill>
              </a:rPr>
              <a:t>아이디라고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 나옵니다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04849" y="5171481"/>
            <a:ext cx="855144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4726816"/>
            <a:ext cx="366441" cy="36644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09439" y="4745531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로그 인이 되지 않습니다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04849" y="5693477"/>
            <a:ext cx="855144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5248812"/>
            <a:ext cx="366441" cy="36644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509439" y="5267527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쿠폰이 사용되지 않습니다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49594" y="1639673"/>
            <a:ext cx="5263935" cy="5447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공지사항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자주 묻는 질문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Q &amp; A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007239" y="1785257"/>
            <a:ext cx="0" cy="29754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001139" y="1785257"/>
            <a:ext cx="0" cy="29754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0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고객센터</a:t>
            </a:r>
            <a:endParaRPr lang="ko-KR" altLang="en-US" sz="24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704849" y="2422358"/>
            <a:ext cx="855144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4849" y="2935705"/>
            <a:ext cx="855144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4849" y="2491040"/>
            <a:ext cx="855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번호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제목                              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작성자   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조회수      날짜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4849" y="3047583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1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/>
              <a:t>1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4849" y="3467237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2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/>
              <a:t>2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4849" y="3886891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3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3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4849" y="4306545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4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4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4849" y="4726199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5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5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04849" y="5145853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6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6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04849" y="5565507"/>
            <a:ext cx="85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7                        </a:t>
            </a:r>
            <a:r>
              <a:rPr lang="ko-KR" altLang="en-US" sz="1400" dirty="0" err="1" smtClean="0"/>
              <a:t>겜우리</a:t>
            </a:r>
            <a:r>
              <a:rPr lang="ko-KR" altLang="en-US" sz="1400" dirty="0" smtClean="0"/>
              <a:t> 공지사항 제목입니다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                       관리자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7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2023-03-09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787960" y="6047825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49594" y="1639673"/>
            <a:ext cx="5263935" cy="5447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공지사항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자주 묻는 질문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Q &amp; 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07239" y="1785257"/>
            <a:ext cx="0" cy="29754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001139" y="1785257"/>
            <a:ext cx="0" cy="29754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9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259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408</dc:creator>
  <cp:lastModifiedBy>408</cp:lastModifiedBy>
  <cp:revision>11</cp:revision>
  <dcterms:created xsi:type="dcterms:W3CDTF">2023-03-09T05:59:41Z</dcterms:created>
  <dcterms:modified xsi:type="dcterms:W3CDTF">2023-03-13T05:31:18Z</dcterms:modified>
</cp:coreProperties>
</file>