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72" r:id="rId4"/>
    <p:sldId id="273" r:id="rId5"/>
    <p:sldId id="264" r:id="rId6"/>
    <p:sldId id="262" r:id="rId7"/>
    <p:sldId id="269" r:id="rId8"/>
    <p:sldId id="259" r:id="rId9"/>
    <p:sldId id="265" r:id="rId10"/>
    <p:sldId id="275" r:id="rId11"/>
    <p:sldId id="263" r:id="rId12"/>
    <p:sldId id="270" r:id="rId13"/>
    <p:sldId id="266" r:id="rId14"/>
    <p:sldId id="276" r:id="rId15"/>
    <p:sldId id="257" r:id="rId16"/>
    <p:sldId id="260" r:id="rId17"/>
    <p:sldId id="261" r:id="rId18"/>
    <p:sldId id="258" r:id="rId19"/>
    <p:sldId id="267" r:id="rId20"/>
    <p:sldId id="268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254"/>
      </p:cViewPr>
      <p:guideLst>
        <p:guide orient="horz" pos="2160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8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1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0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3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2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29DA-E51D-483E-9382-D207DE0279DF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A391-79F3-4C69-811D-CBA7560DF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77449"/>
              </p:ext>
            </p:extLst>
          </p:nvPr>
        </p:nvGraphicFramePr>
        <p:xfrm>
          <a:off x="9641316" y="1436935"/>
          <a:ext cx="2417762" cy="1969580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4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6"/>
            <a:ext cx="9229725" cy="62944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46038" y="1343389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53131" y="1884675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436575" y="1817949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6039" y="260608"/>
            <a:ext cx="8353425" cy="7639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88186" y="238126"/>
            <a:ext cx="0" cy="529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531849" y="238126"/>
            <a:ext cx="0" cy="529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318039" y="238126"/>
            <a:ext cx="0" cy="529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50142" y="183131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430334" y="309524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229152" y="243810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48340" y="287968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224138" y="660428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35423" y="652982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24939" y="671120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5362" y="1928798"/>
            <a:ext cx="638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상품 문의  제목입니다</a:t>
            </a:r>
            <a:r>
              <a:rPr lang="en-US" altLang="ko-KR" sz="1200" dirty="0" smtClean="0"/>
              <a:t>.                                                  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abc_ezen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     2023-03-08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65362" y="2381421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63" y="2557046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432529" y="3484419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61316" y="3595268"/>
            <a:ext cx="63832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ID       2023-03-08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527914" y="3933591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35617" y="4223516"/>
            <a:ext cx="604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내용에 대한 답변입니다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graphicFrame>
        <p:nvGraphicFramePr>
          <p:cNvPr id="2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33666"/>
              </p:ext>
            </p:extLst>
          </p:nvPr>
        </p:nvGraphicFramePr>
        <p:xfrm>
          <a:off x="9641316" y="1436935"/>
          <a:ext cx="2417762" cy="2213420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_modify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_page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정말 삭제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?”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?”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834810" y="5224125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432207" y="5224125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4215765" y="-365047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91"/>
          <p:cNvSpPr>
            <a:spLocks noChangeArrowheads="1"/>
          </p:cNvSpPr>
          <p:nvPr/>
        </p:nvSpPr>
        <p:spPr bwMode="auto">
          <a:xfrm>
            <a:off x="7834810" y="5072663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51" name="Rectangle 191"/>
          <p:cNvSpPr>
            <a:spLocks noChangeArrowheads="1"/>
          </p:cNvSpPr>
          <p:nvPr/>
        </p:nvSpPr>
        <p:spPr bwMode="auto">
          <a:xfrm>
            <a:off x="6432207" y="5074375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29604" y="5224125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Rectangle 191"/>
          <p:cNvSpPr>
            <a:spLocks noChangeArrowheads="1"/>
          </p:cNvSpPr>
          <p:nvPr/>
        </p:nvSpPr>
        <p:spPr bwMode="auto">
          <a:xfrm>
            <a:off x="5029604" y="5065685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2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문의하기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9360" y="3208156"/>
            <a:ext cx="6558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번호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상품 정보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문의 제목             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작성자               작성 일자            처리 상태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9360" y="3616998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1          </a:t>
            </a:r>
            <a:r>
              <a:rPr lang="ko-KR" altLang="en-US" sz="1200" dirty="0" smtClean="0"/>
              <a:t>게임 </a:t>
            </a:r>
            <a:r>
              <a:rPr lang="en-US" altLang="ko-KR" sz="1200" dirty="0" smtClean="0"/>
              <a:t>1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99360" y="4018002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9360" y="4419006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99360" y="4820010"/>
            <a:ext cx="655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             2023-03-08</a:t>
            </a:r>
            <a:r>
              <a:rPr lang="ko-KR" altLang="en-US" sz="1200" dirty="0" smtClean="0"/>
              <a:t> 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99360" y="5225607"/>
            <a:ext cx="655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          2023-03-08</a:t>
            </a:r>
            <a:r>
              <a:rPr lang="ko-KR" altLang="en-US" sz="1200" dirty="0" smtClean="0"/>
              <a:t> 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625" y="4039557"/>
            <a:ext cx="2295149" cy="14459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964447" y="5326632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087290" y="4084129"/>
            <a:ext cx="1873531" cy="609881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00691"/>
              </p:ext>
            </p:extLst>
          </p:nvPr>
        </p:nvGraphicFramePr>
        <p:xfrm>
          <a:off x="9641316" y="1436935"/>
          <a:ext cx="2417762" cy="2115884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_list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 상태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완료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아니면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＇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현재페이지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표시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 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_write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9709238" y="3747830"/>
            <a:ext cx="1578619" cy="267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첫 화면에서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Rectangle 191"/>
          <p:cNvSpPr>
            <a:spLocks noChangeArrowheads="1"/>
          </p:cNvSpPr>
          <p:nvPr/>
        </p:nvSpPr>
        <p:spPr bwMode="auto">
          <a:xfrm>
            <a:off x="8044422" y="3100996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6" name="Rectangle 191"/>
          <p:cNvSpPr>
            <a:spLocks noChangeArrowheads="1"/>
          </p:cNvSpPr>
          <p:nvPr/>
        </p:nvSpPr>
        <p:spPr bwMode="auto">
          <a:xfrm>
            <a:off x="4771438" y="5456654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7" name="Rectangle 191"/>
          <p:cNvSpPr>
            <a:spLocks noChangeArrowheads="1"/>
          </p:cNvSpPr>
          <p:nvPr/>
        </p:nvSpPr>
        <p:spPr bwMode="auto">
          <a:xfrm>
            <a:off x="7824177" y="5945643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864452"/>
            <a:ext cx="6662890" cy="2002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내용을 </a:t>
            </a:r>
            <a:r>
              <a:rPr lang="ko-KR" altLang="en-US" dirty="0" err="1" smtClean="0">
                <a:solidFill>
                  <a:schemeClr val="tx1"/>
                </a:solidFill>
              </a:rPr>
              <a:t>입력하시오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5385" y="2859661"/>
            <a:ext cx="3192615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5385" y="3342047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65500" y="2941865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65500" y="3408670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057" y="288812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10019" y="33722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제목을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입력하시오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8397" y="6049388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03814" y="602018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SMS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알림 수신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65659" y="2866983"/>
            <a:ext cx="3192615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문의 유형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		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39059"/>
              </p:ext>
            </p:extLst>
          </p:nvPr>
        </p:nvGraphicFramePr>
        <p:xfrm>
          <a:off x="9641316" y="1436935"/>
          <a:ext cx="2417762" cy="274986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_write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_list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Default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SMS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알림수신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등록하기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check_box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_list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.”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_list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작성이 완료되었습니다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.”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35" name="Rectangle 191"/>
          <p:cNvSpPr>
            <a:spLocks noChangeArrowheads="1"/>
          </p:cNvSpPr>
          <p:nvPr/>
        </p:nvSpPr>
        <p:spPr bwMode="auto">
          <a:xfrm>
            <a:off x="5865659" y="2740343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6" name="Rectangle 191"/>
          <p:cNvSpPr>
            <a:spLocks noChangeArrowheads="1"/>
          </p:cNvSpPr>
          <p:nvPr/>
        </p:nvSpPr>
        <p:spPr bwMode="auto">
          <a:xfrm>
            <a:off x="9649140" y="4330761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649140" y="4450079"/>
            <a:ext cx="1274102" cy="2179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문의 유형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	</a:t>
            </a:r>
            <a:r>
              <a:rPr lang="ko-KR" altLang="en-US" sz="900" b="1" dirty="0" smtClean="0">
                <a:solidFill>
                  <a:schemeClr val="tx1"/>
                </a:solidFill>
              </a:rPr>
              <a:t>▼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49140" y="4658427"/>
            <a:ext cx="1274102" cy="870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    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▼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ko-KR" altLang="en-US" sz="900" b="1" dirty="0" smtClean="0">
                <a:solidFill>
                  <a:schemeClr val="tx1"/>
                </a:solidFill>
              </a:rPr>
              <a:t>결제 및 배송      ▼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교환 및 환불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    ▼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적립금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            ▼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기타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               ▼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Rectangle 191"/>
          <p:cNvSpPr>
            <a:spLocks noChangeArrowheads="1"/>
          </p:cNvSpPr>
          <p:nvPr/>
        </p:nvSpPr>
        <p:spPr bwMode="auto">
          <a:xfrm>
            <a:off x="2297090" y="5941061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0" name="Rectangle 191"/>
          <p:cNvSpPr>
            <a:spLocks noChangeArrowheads="1"/>
          </p:cNvSpPr>
          <p:nvPr/>
        </p:nvSpPr>
        <p:spPr bwMode="auto">
          <a:xfrm>
            <a:off x="6383418" y="5960524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1" name="Rectangle 191"/>
          <p:cNvSpPr>
            <a:spLocks noChangeArrowheads="1"/>
          </p:cNvSpPr>
          <p:nvPr/>
        </p:nvSpPr>
        <p:spPr bwMode="auto">
          <a:xfrm>
            <a:off x="7823200" y="5930070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 : 1</a:t>
            </a:r>
            <a:r>
              <a:rPr lang="ko-KR" altLang="en-US" sz="2400" b="1" dirty="0" smtClean="0"/>
              <a:t> 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4172" y="3230377"/>
            <a:ext cx="638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1 : 1</a:t>
            </a:r>
            <a:r>
              <a:rPr lang="ko-KR" altLang="en-US" sz="1200" b="1" dirty="0" smtClean="0"/>
              <a:t> 문의  제목입니다</a:t>
            </a:r>
            <a:r>
              <a:rPr lang="en-US" altLang="ko-KR" sz="1200" dirty="0" smtClean="0"/>
              <a:t>.                                                  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abc_ezen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     2023-03-08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24172" y="368300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73" y="3858625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391339" y="478599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0126" y="4896847"/>
            <a:ext cx="63832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ID       2023-03-08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486724" y="523517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4427" y="5525095"/>
            <a:ext cx="604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 : 1 </a:t>
            </a:r>
            <a:r>
              <a:rPr lang="ko-KR" altLang="en-US" sz="1200" dirty="0" smtClean="0"/>
              <a:t>문의 내용에 대한 답변입니다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29" name="아래쪽 화살표 28"/>
          <p:cNvSpPr/>
          <p:nvPr/>
        </p:nvSpPr>
        <p:spPr>
          <a:xfrm>
            <a:off x="4256273" y="6004832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10148157" y="537634"/>
            <a:ext cx="670611" cy="64151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744672" y="1179148"/>
            <a:ext cx="19255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스크롤 바 내리면</a:t>
            </a:r>
            <a:endParaRPr lang="en-US" altLang="ko-KR" sz="1400" dirty="0" smtClean="0"/>
          </a:p>
          <a:p>
            <a:r>
              <a:rPr lang="ko-KR" altLang="en-US" sz="1400" dirty="0" smtClean="0"/>
              <a:t>밑으로 이어지는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04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13495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18908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182412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271422"/>
            <a:ext cx="8353425" cy="7593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238125"/>
            <a:ext cx="0" cy="535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238125"/>
            <a:ext cx="0" cy="535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238125"/>
            <a:ext cx="0" cy="535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893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3157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2499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2941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6666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6591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6772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4172" y="1934977"/>
            <a:ext cx="638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1 : 1</a:t>
            </a:r>
            <a:r>
              <a:rPr lang="ko-KR" altLang="en-US" sz="1200" b="1" dirty="0" smtClean="0"/>
              <a:t> 문의  제목입니다</a:t>
            </a:r>
            <a:r>
              <a:rPr lang="en-US" altLang="ko-KR" sz="1200" dirty="0" smtClean="0"/>
              <a:t>.                                                  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abc_ezen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     2023-03-08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24172" y="238760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73" y="2563225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391339" y="349059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0126" y="3601447"/>
            <a:ext cx="63832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ID       2023-03-08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486724" y="393977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4427" y="4229695"/>
            <a:ext cx="604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 : 1 </a:t>
            </a:r>
            <a:r>
              <a:rPr lang="ko-KR" altLang="en-US" sz="1200" dirty="0" smtClean="0"/>
              <a:t>문의 내용에 대한 답변입니다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7834810" y="5224125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32207" y="5224125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삭제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auto">
          <a:xfrm>
            <a:off x="7834810" y="5072663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0" name="Rectangle 191"/>
          <p:cNvSpPr>
            <a:spLocks noChangeArrowheads="1"/>
          </p:cNvSpPr>
          <p:nvPr/>
        </p:nvSpPr>
        <p:spPr bwMode="auto">
          <a:xfrm>
            <a:off x="6432207" y="5074375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29604" y="5224125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Rectangle 191"/>
          <p:cNvSpPr>
            <a:spLocks noChangeArrowheads="1"/>
          </p:cNvSpPr>
          <p:nvPr/>
        </p:nvSpPr>
        <p:spPr bwMode="auto">
          <a:xfrm>
            <a:off x="5029604" y="5065685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4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53679"/>
              </p:ext>
            </p:extLst>
          </p:nvPr>
        </p:nvGraphicFramePr>
        <p:xfrm>
          <a:off x="9641316" y="1436935"/>
          <a:ext cx="2417762" cy="2213420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_modify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 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_page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정말 삭제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?”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?”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4" name="아래쪽 화살표 43"/>
          <p:cNvSpPr/>
          <p:nvPr/>
        </p:nvSpPr>
        <p:spPr>
          <a:xfrm>
            <a:off x="4215765" y="-365047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장바구니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4" name="직사각형 3"/>
          <p:cNvSpPr/>
          <p:nvPr/>
        </p:nvSpPr>
        <p:spPr>
          <a:xfrm>
            <a:off x="2428397" y="2644968"/>
            <a:ext cx="6629877" cy="21429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91722" y="279242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상품 명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46779" y="279242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수량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28711" y="27924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금액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36433" y="279242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적립금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01856" y="279242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배송비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891722" y="3195210"/>
            <a:ext cx="59795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891722" y="4174794"/>
            <a:ext cx="59795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2751" y="3415342"/>
            <a:ext cx="6015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게임 </a:t>
            </a:r>
            <a:r>
              <a:rPr lang="en-US" altLang="ko-KR" sz="1100" dirty="0" smtClean="0"/>
              <a:t>1	          1	              10000</a:t>
            </a:r>
            <a:r>
              <a:rPr lang="ko-KR" altLang="en-US" sz="1100" dirty="0" smtClean="0"/>
              <a:t>원       </a:t>
            </a:r>
            <a:r>
              <a:rPr lang="en-US" altLang="ko-KR" sz="1100" dirty="0" smtClean="0"/>
              <a:t>	    1000 </a:t>
            </a:r>
            <a:r>
              <a:rPr lang="ko-KR" altLang="en-US" sz="1100" dirty="0" smtClean="0"/>
              <a:t>포인트</a:t>
            </a:r>
            <a:r>
              <a:rPr lang="en-US" altLang="ko-KR" sz="1100" dirty="0" smtClean="0"/>
              <a:t>               3000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6954970" y="4341204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962332" y="4341204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9750" y="2792420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559750" y="3415342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2393780" y="5055997"/>
            <a:ext cx="66644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39077" y="5154441"/>
            <a:ext cx="66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</a:rPr>
              <a:t>총 상품 가격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   </a:t>
            </a:r>
            <a:r>
              <a:rPr lang="ko-KR" altLang="en-US" sz="1400" dirty="0" err="1" smtClean="0">
                <a:solidFill>
                  <a:schemeClr val="accent3"/>
                </a:solidFill>
              </a:rPr>
              <a:t>배송비</a:t>
            </a:r>
            <a:r>
              <a:rPr lang="ko-KR" altLang="en-US" sz="1400" dirty="0" smtClean="0">
                <a:solidFill>
                  <a:schemeClr val="accent3"/>
                </a:solidFill>
              </a:rPr>
              <a:t> 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	</a:t>
            </a:r>
            <a:r>
              <a:rPr lang="ko-KR" altLang="en-US" sz="1400" dirty="0" smtClean="0">
                <a:solidFill>
                  <a:schemeClr val="accent3"/>
                </a:solidFill>
              </a:rPr>
              <a:t>총 결제금액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28396" y="5596360"/>
            <a:ext cx="662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10000</a:t>
            </a:r>
            <a:r>
              <a:rPr lang="ko-KR" altLang="en-US" sz="1400" b="1" dirty="0" smtClean="0"/>
              <a:t>원</a:t>
            </a:r>
            <a:r>
              <a:rPr lang="en-US" altLang="ko-KR" sz="1400" b="1" dirty="0" smtClean="0"/>
              <a:t>			   3000</a:t>
            </a:r>
            <a:r>
              <a:rPr lang="ko-KR" altLang="en-US" sz="1400" b="1" dirty="0" smtClean="0"/>
              <a:t>원</a:t>
            </a:r>
            <a:r>
              <a:rPr lang="en-US" altLang="ko-KR" sz="1400" b="1" dirty="0" smtClean="0"/>
              <a:t>			  13000</a:t>
            </a:r>
            <a:r>
              <a:rPr lang="ko-KR" altLang="en-US" sz="1400" b="1" dirty="0" smtClean="0"/>
              <a:t>원</a:t>
            </a:r>
            <a:endParaRPr lang="ko-KR" altLang="en-US" sz="1400" b="1" dirty="0"/>
          </a:p>
        </p:txBody>
      </p:sp>
      <p:sp>
        <p:nvSpPr>
          <p:cNvPr id="69" name="직사각형 68"/>
          <p:cNvSpPr/>
          <p:nvPr/>
        </p:nvSpPr>
        <p:spPr>
          <a:xfrm>
            <a:off x="8135699" y="6104457"/>
            <a:ext cx="901700" cy="30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결제하기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2439077" y="6008497"/>
            <a:ext cx="66644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5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65414"/>
              </p:ext>
            </p:extLst>
          </p:nvPr>
        </p:nvGraphicFramePr>
        <p:xfrm>
          <a:off x="9641316" y="1436935"/>
          <a:ext cx="2417762" cy="274986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cart_list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장바구니 상품 전체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 =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check_box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장바구니 상품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check =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check_box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 시 선택된 상품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delete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선택된 상품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[n]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 삭제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?”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 시 전체 상품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delete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전체를 삭제하시겠습니까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?”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계산된 금액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pay_page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7" name="Rectangle 191"/>
          <p:cNvSpPr>
            <a:spLocks noChangeArrowheads="1"/>
          </p:cNvSpPr>
          <p:nvPr/>
        </p:nvSpPr>
        <p:spPr bwMode="auto">
          <a:xfrm>
            <a:off x="2427227" y="2646975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4" name="Rectangle 191"/>
          <p:cNvSpPr>
            <a:spLocks noChangeArrowheads="1"/>
          </p:cNvSpPr>
          <p:nvPr/>
        </p:nvSpPr>
        <p:spPr bwMode="auto">
          <a:xfrm>
            <a:off x="2464600" y="3303503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6" name="Rectangle 191"/>
          <p:cNvSpPr>
            <a:spLocks noChangeArrowheads="1"/>
          </p:cNvSpPr>
          <p:nvPr/>
        </p:nvSpPr>
        <p:spPr bwMode="auto">
          <a:xfrm>
            <a:off x="6920083" y="4249184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Rectangle 191"/>
          <p:cNvSpPr>
            <a:spLocks noChangeArrowheads="1"/>
          </p:cNvSpPr>
          <p:nvPr/>
        </p:nvSpPr>
        <p:spPr bwMode="auto">
          <a:xfrm>
            <a:off x="7962332" y="4217896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72" name="Rectangle 191"/>
          <p:cNvSpPr>
            <a:spLocks noChangeArrowheads="1"/>
          </p:cNvSpPr>
          <p:nvPr/>
        </p:nvSpPr>
        <p:spPr bwMode="auto">
          <a:xfrm>
            <a:off x="7897006" y="4948372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73" name="Rectangle 191"/>
          <p:cNvSpPr>
            <a:spLocks noChangeArrowheads="1"/>
          </p:cNvSpPr>
          <p:nvPr/>
        </p:nvSpPr>
        <p:spPr bwMode="auto">
          <a:xfrm>
            <a:off x="8108328" y="5985783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7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주문서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4236" y="10002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주문자 정보</a:t>
            </a:r>
            <a:endParaRPr lang="ko-KR" altLang="en-US" sz="1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2" y="1755569"/>
            <a:ext cx="3448774" cy="3150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86" y="1427422"/>
            <a:ext cx="3392686" cy="45569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81903" y="2055189"/>
            <a:ext cx="903767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1902" y="2667064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98026" y="3267089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8026" y="3891285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22314" y="427115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8026" y="457077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2326" y="2055189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22326" y="2650560"/>
            <a:ext cx="888030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54668" y="1483885"/>
            <a:ext cx="822943" cy="21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22326" y="3236580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325" y="3792476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321" y="4143561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2509" y="4460267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215765" y="5598833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10397378" y="4957319"/>
            <a:ext cx="670611" cy="64151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993893" y="5598833"/>
            <a:ext cx="19255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스크롤 바 내리면</a:t>
            </a:r>
            <a:endParaRPr lang="en-US" altLang="ko-KR" sz="1400" dirty="0" smtClean="0"/>
          </a:p>
          <a:p>
            <a:r>
              <a:rPr lang="ko-KR" altLang="en-US" sz="1400" dirty="0" smtClean="0"/>
              <a:t>밑으로 이어지는 화면</a:t>
            </a:r>
            <a:endParaRPr lang="ko-KR" altLang="en-US" sz="1400" dirty="0"/>
          </a:p>
        </p:txBody>
      </p:sp>
      <p:graphicFrame>
        <p:nvGraphicFramePr>
          <p:cNvPr id="37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74871"/>
              </p:ext>
            </p:extLst>
          </p:nvPr>
        </p:nvGraphicFramePr>
        <p:xfrm>
          <a:off x="9641316" y="1436935"/>
          <a:ext cx="2417762" cy="1969580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pay_page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6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215765" y="-598158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87405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결제 수단</a:t>
            </a:r>
            <a:endParaRPr lang="ko-KR" altLang="en-US" sz="20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4398" y="1615843"/>
            <a:ext cx="508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적립금 </a:t>
            </a:r>
            <a:r>
              <a:rPr lang="ko-KR" altLang="en-US" sz="1400" b="1" dirty="0"/>
              <a:t>사용 </a:t>
            </a:r>
            <a:r>
              <a:rPr lang="en-US" altLang="ko-KR" sz="1400" b="1" dirty="0" smtClean="0"/>
              <a:t>	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신용 </a:t>
            </a:r>
            <a:r>
              <a:rPr lang="ko-KR" altLang="en-US" sz="1400" b="1" dirty="0"/>
              <a:t>카드 </a:t>
            </a:r>
            <a:r>
              <a:rPr lang="en-US" altLang="ko-KR" sz="1400" b="1" dirty="0" smtClean="0"/>
              <a:t>	     </a:t>
            </a:r>
            <a:r>
              <a:rPr lang="ko-KR" altLang="en-US" sz="1400" b="1" dirty="0" smtClean="0"/>
              <a:t>무통장입금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834398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15342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724870" y="1683113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4398" y="2307771"/>
            <a:ext cx="8212764" cy="551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사용 할 적립금이 표시 되는 곳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/	EX )  2500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포인트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16129" y="3856771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800" y="3375018"/>
            <a:ext cx="39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쿠폰 선택   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개 선택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347" y="424207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회원가입 서비스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원 쿠폰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37982" y="4313740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43347" y="4711716"/>
            <a:ext cx="332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3000 </a:t>
            </a:r>
            <a:r>
              <a:rPr lang="ko-KR" altLang="en-US" dirty="0" smtClean="0"/>
              <a:t>쿠폰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37982" y="4783377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85112" y="520835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5000 </a:t>
            </a:r>
            <a:r>
              <a:rPr lang="ko-KR" altLang="en-US" dirty="0" smtClean="0"/>
              <a:t>쿠폰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37982" y="5280011"/>
            <a:ext cx="207169" cy="207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41072" y="1672405"/>
            <a:ext cx="104302" cy="1337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945374" y="1591777"/>
            <a:ext cx="40238" cy="2340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37982" y="4301591"/>
            <a:ext cx="104302" cy="1337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42284" y="4220963"/>
            <a:ext cx="40238" cy="2340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91349" y="4331628"/>
            <a:ext cx="3973146" cy="1693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</a:rPr>
              <a:t>-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2000 </a:t>
            </a:r>
            <a:r>
              <a:rPr lang="ko-KR" altLang="en-US" sz="2000" dirty="0" smtClean="0">
                <a:solidFill>
                  <a:schemeClr val="tx1"/>
                </a:solidFill>
              </a:rPr>
              <a:t>원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4215765" y="5935992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10397378" y="4957319"/>
            <a:ext cx="670611" cy="64151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93893" y="5598833"/>
            <a:ext cx="19255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스크롤 바 내리면</a:t>
            </a:r>
            <a:endParaRPr lang="en-US" altLang="ko-KR" sz="1400" dirty="0" smtClean="0"/>
          </a:p>
          <a:p>
            <a:r>
              <a:rPr lang="ko-KR" altLang="en-US" sz="1400" dirty="0" smtClean="0"/>
              <a:t>밑으로 이어지는 화면</a:t>
            </a:r>
            <a:endParaRPr lang="ko-KR" altLang="en-US" sz="1400" dirty="0"/>
          </a:p>
        </p:txBody>
      </p:sp>
      <p:graphicFrame>
        <p:nvGraphicFramePr>
          <p:cNvPr id="28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98265"/>
              </p:ext>
            </p:extLst>
          </p:nvPr>
        </p:nvGraphicFramePr>
        <p:xfrm>
          <a:off x="9641316" y="1436935"/>
          <a:ext cx="2417762" cy="226218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결제수단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적립금 사용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check_box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신용카드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무통장입금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 radio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할 적립금 입력란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잔여 포인트 표시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할 쿠폰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radio_btn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쿠폰차감금액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29" name="Rectangle 191"/>
          <p:cNvSpPr>
            <a:spLocks noChangeArrowheads="1"/>
          </p:cNvSpPr>
          <p:nvPr/>
        </p:nvSpPr>
        <p:spPr bwMode="auto">
          <a:xfrm>
            <a:off x="651830" y="1312061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0" name="Rectangle 191"/>
          <p:cNvSpPr>
            <a:spLocks noChangeArrowheads="1"/>
          </p:cNvSpPr>
          <p:nvPr/>
        </p:nvSpPr>
        <p:spPr bwMode="auto">
          <a:xfrm>
            <a:off x="834398" y="2147394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49982" y="2008894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잔여 적립금 </a:t>
            </a:r>
            <a:r>
              <a:rPr lang="en-US" altLang="ko-KR" sz="1200" b="1" dirty="0" smtClean="0"/>
              <a:t>0000</a:t>
            </a:r>
            <a:r>
              <a:rPr lang="ko-KR" altLang="en-US" sz="1200" b="1" dirty="0" smtClean="0"/>
              <a:t>포인트</a:t>
            </a:r>
            <a:endParaRPr lang="ko-KR" altLang="en-US" sz="1200" b="1" dirty="0"/>
          </a:p>
        </p:txBody>
      </p:sp>
      <p:sp>
        <p:nvSpPr>
          <p:cNvPr id="31" name="Rectangle 191"/>
          <p:cNvSpPr>
            <a:spLocks noChangeArrowheads="1"/>
          </p:cNvSpPr>
          <p:nvPr/>
        </p:nvSpPr>
        <p:spPr bwMode="auto">
          <a:xfrm>
            <a:off x="7149982" y="1939847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auto">
          <a:xfrm>
            <a:off x="783100" y="4078685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3" name="Rectangle 191"/>
          <p:cNvSpPr>
            <a:spLocks noChangeArrowheads="1"/>
          </p:cNvSpPr>
          <p:nvPr/>
        </p:nvSpPr>
        <p:spPr bwMode="auto">
          <a:xfrm>
            <a:off x="4990051" y="4161304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결제하기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04849" y="1042790"/>
            <a:ext cx="8353425" cy="2170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2377" y="1230141"/>
            <a:ext cx="801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</a:rPr>
              <a:t>      상품 상세 정보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               </a:t>
            </a:r>
            <a:r>
              <a:rPr lang="ko-KR" altLang="en-US" sz="1400" dirty="0" smtClean="0">
                <a:solidFill>
                  <a:schemeClr val="accent3"/>
                </a:solidFill>
              </a:rPr>
              <a:t>금액 </a:t>
            </a:r>
            <a:r>
              <a:rPr lang="en-US" altLang="ko-KR" sz="1400" dirty="0" smtClean="0">
                <a:solidFill>
                  <a:schemeClr val="accent3"/>
                </a:solidFill>
              </a:rPr>
              <a:t>			    </a:t>
            </a:r>
            <a:r>
              <a:rPr lang="ko-KR" altLang="en-US" sz="1400" dirty="0" smtClean="0">
                <a:solidFill>
                  <a:schemeClr val="accent3"/>
                </a:solidFill>
              </a:rPr>
              <a:t>수량</a:t>
            </a:r>
            <a:endParaRPr lang="ko-KR" altLang="en-US" sz="1400" dirty="0">
              <a:solidFill>
                <a:schemeClr val="accent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8677" y="1649011"/>
            <a:ext cx="1168400" cy="990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게임 이미지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491" y="2821592"/>
            <a:ext cx="2011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 ) PS4 </a:t>
            </a:r>
            <a:r>
              <a:rPr lang="ko-KR" altLang="en-US" sz="1200" dirty="0" err="1" smtClean="0"/>
              <a:t>호그와트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레거시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540762" y="207565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90362" y="20756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3136" y="3546285"/>
            <a:ext cx="811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총 상품 구매금액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배송비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쿠폰 및 포인트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	        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적립금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총 결제금액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9964" y="4033358"/>
            <a:ext cx="789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10000            3000    	          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b="1" dirty="0" smtClean="0"/>
              <a:t> 2000 	                 500	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11000</a:t>
            </a:r>
            <a:endParaRPr lang="ko-KR" altLang="en-US" sz="16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04849" y="4610100"/>
            <a:ext cx="83534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04849" y="5251062"/>
            <a:ext cx="4985832" cy="48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766" y="5237065"/>
            <a:ext cx="2586508" cy="48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4215765" y="-598158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91"/>
          <p:cNvSpPr>
            <a:spLocks noChangeArrowheads="1"/>
          </p:cNvSpPr>
          <p:nvPr/>
        </p:nvSpPr>
        <p:spPr bwMode="auto">
          <a:xfrm>
            <a:off x="1348677" y="1533806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7" name="Rectangle 191"/>
          <p:cNvSpPr>
            <a:spLocks noChangeArrowheads="1"/>
          </p:cNvSpPr>
          <p:nvPr/>
        </p:nvSpPr>
        <p:spPr bwMode="auto">
          <a:xfrm>
            <a:off x="682132" y="5117747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8" name="Rectangle 191"/>
          <p:cNvSpPr>
            <a:spLocks noChangeArrowheads="1"/>
          </p:cNvSpPr>
          <p:nvPr/>
        </p:nvSpPr>
        <p:spPr bwMode="auto">
          <a:xfrm>
            <a:off x="6471766" y="5096809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67249"/>
              </p:ext>
            </p:extLst>
          </p:nvPr>
        </p:nvGraphicFramePr>
        <p:xfrm>
          <a:off x="9641316" y="1436935"/>
          <a:ext cx="2417762" cy="2603564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선택한 게임 이미지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주문상품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_list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주문 하시겠습니까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?”                   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cart_page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”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0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r>
              <a:rPr lang="ko-KR" altLang="en-US" sz="2400" b="1" dirty="0" smtClean="0"/>
              <a:t> 정보수정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4236" y="10002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기본 정보</a:t>
            </a:r>
            <a:endParaRPr lang="ko-KR" altLang="en-US" sz="12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34398" y="1409700"/>
            <a:ext cx="82127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1903" y="2055189"/>
            <a:ext cx="903767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1902" y="2667064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98026" y="3267089"/>
            <a:ext cx="1005754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8026" y="3891285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22314" y="427115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98026" y="4570772"/>
            <a:ext cx="1396348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22326" y="2055189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22326" y="2650560"/>
            <a:ext cx="888030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54668" y="1483885"/>
            <a:ext cx="822943" cy="21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022326" y="3236580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22325" y="3792476"/>
            <a:ext cx="822943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321" y="4143561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2509" y="4460267"/>
            <a:ext cx="1350204" cy="15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85"/>
          <a:stretch/>
        </p:blipFill>
        <p:spPr>
          <a:xfrm>
            <a:off x="1143410" y="1711229"/>
            <a:ext cx="3711224" cy="25686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5"/>
          <a:stretch/>
        </p:blipFill>
        <p:spPr>
          <a:xfrm>
            <a:off x="5021321" y="2438399"/>
            <a:ext cx="3835940" cy="3454125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4215765" y="5598833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43914" y="2055189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43914" y="4018875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95017" y="2790613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11286" y="3418194"/>
            <a:ext cx="92280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11286" y="4233200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095016" y="4608679"/>
            <a:ext cx="1405571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5017" y="4925385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38675"/>
              </p:ext>
            </p:extLst>
          </p:nvPr>
        </p:nvGraphicFramePr>
        <p:xfrm>
          <a:off x="9641316" y="1436935"/>
          <a:ext cx="2417762" cy="1969580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mypage_modify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변경 불가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다를 시 정보수정 불가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닉네임 중복 시 변경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휴대폰 본인확인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4" name="Rectangle 191"/>
          <p:cNvSpPr>
            <a:spLocks noChangeArrowheads="1"/>
          </p:cNvSpPr>
          <p:nvPr/>
        </p:nvSpPr>
        <p:spPr bwMode="auto">
          <a:xfrm>
            <a:off x="995535" y="1725449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5" name="Rectangle 191"/>
          <p:cNvSpPr>
            <a:spLocks noChangeArrowheads="1"/>
          </p:cNvSpPr>
          <p:nvPr/>
        </p:nvSpPr>
        <p:spPr bwMode="auto">
          <a:xfrm>
            <a:off x="1044532" y="3019653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6" name="Rectangle 191"/>
          <p:cNvSpPr>
            <a:spLocks noChangeArrowheads="1"/>
          </p:cNvSpPr>
          <p:nvPr/>
        </p:nvSpPr>
        <p:spPr bwMode="auto">
          <a:xfrm>
            <a:off x="1022740" y="4213317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7" name="Rectangle 191"/>
          <p:cNvSpPr>
            <a:spLocks noChangeArrowheads="1"/>
          </p:cNvSpPr>
          <p:nvPr/>
        </p:nvSpPr>
        <p:spPr bwMode="auto">
          <a:xfrm>
            <a:off x="4927338" y="1697758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5"/>
          <a:stretch/>
        </p:blipFill>
        <p:spPr>
          <a:xfrm>
            <a:off x="5007305" y="1850500"/>
            <a:ext cx="3711224" cy="63228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16"/>
          <a:stretch/>
        </p:blipFill>
        <p:spPr>
          <a:xfrm>
            <a:off x="1143410" y="4409720"/>
            <a:ext cx="3733020" cy="69513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242985" y="4688541"/>
            <a:ext cx="843742" cy="12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964447" y="5326632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881" y="3938946"/>
            <a:ext cx="1000265" cy="146705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9709238" y="3747830"/>
            <a:ext cx="1578619" cy="267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첫 화면에서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232782" y="4827116"/>
            <a:ext cx="778117" cy="22585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01" y="2795757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최신 주문 내역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0015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6812" y="321894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정보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611142" y="322382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일자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6363931" y="322047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금액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8065415" y="321894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 상태</a:t>
            </a:r>
            <a:endParaRPr lang="ko-KR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4944718" y="32189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2594064" y="3505460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1513" y="3653340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내역이 존재하지 않습니다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02802" y="281904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주문상품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73405" y="43002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상품 문의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2400901" y="4623981"/>
            <a:ext cx="6629877" cy="10015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39316" y="472340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상품 정보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583646" y="472828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제목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6336435" y="472492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 일자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8037919" y="472340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처리 상태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4917222" y="47234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2566568" y="5009913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04017" y="5157793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내역이 존재하지 않습니다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775306" y="4323495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문의내용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95384" y="5715044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 : 1 </a:t>
            </a:r>
            <a:r>
              <a:rPr lang="ko-KR" altLang="en-US" sz="1100" b="1" dirty="0" smtClean="0"/>
              <a:t>문의</a:t>
            </a:r>
            <a:endParaRPr lang="ko-KR" altLang="en-US" sz="1100" b="1" dirty="0"/>
          </a:p>
        </p:txBody>
      </p:sp>
      <p:sp>
        <p:nvSpPr>
          <p:cNvPr id="49" name="직사각형 48"/>
          <p:cNvSpPr/>
          <p:nvPr/>
        </p:nvSpPr>
        <p:spPr>
          <a:xfrm>
            <a:off x="2422880" y="6038815"/>
            <a:ext cx="6629877" cy="495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295" y="613823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유형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3605625" y="6143115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 제목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358414" y="613975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작성 일자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8059898" y="613823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처리 상태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4939201" y="613823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주문번호</a:t>
            </a:r>
            <a:endParaRPr lang="ko-KR" altLang="en-US" sz="105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2588547" y="6424747"/>
            <a:ext cx="62699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97285" y="573832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문의내용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전체보기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6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32880"/>
              </p:ext>
            </p:extLst>
          </p:nvPr>
        </p:nvGraphicFramePr>
        <p:xfrm>
          <a:off x="9641316" y="1436935"/>
          <a:ext cx="2417762" cy="2387880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09680"/>
                  </a:ext>
                </a:extLst>
              </a:tr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mypage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고객 등급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2477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적립금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후기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products_check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id=enquiry_check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id=one_to_one_check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닉네임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Mypage_list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59" name="Rectangle 191"/>
          <p:cNvSpPr>
            <a:spLocks noChangeArrowheads="1"/>
          </p:cNvSpPr>
          <p:nvPr/>
        </p:nvSpPr>
        <p:spPr bwMode="auto">
          <a:xfrm>
            <a:off x="3191888" y="18609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0" name="Rectangle 191"/>
          <p:cNvSpPr>
            <a:spLocks noChangeArrowheads="1"/>
          </p:cNvSpPr>
          <p:nvPr/>
        </p:nvSpPr>
        <p:spPr bwMode="auto">
          <a:xfrm>
            <a:off x="5420785" y="1869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1" name="Rectangle 191"/>
          <p:cNvSpPr>
            <a:spLocks noChangeArrowheads="1"/>
          </p:cNvSpPr>
          <p:nvPr/>
        </p:nvSpPr>
        <p:spPr bwMode="auto">
          <a:xfrm>
            <a:off x="7615870" y="186938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2" name="Rectangle 191"/>
          <p:cNvSpPr>
            <a:spLocks noChangeArrowheads="1"/>
          </p:cNvSpPr>
          <p:nvPr/>
        </p:nvSpPr>
        <p:spPr bwMode="auto">
          <a:xfrm>
            <a:off x="7804662" y="272352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3" name="Rectangle 191"/>
          <p:cNvSpPr>
            <a:spLocks noChangeArrowheads="1"/>
          </p:cNvSpPr>
          <p:nvPr/>
        </p:nvSpPr>
        <p:spPr bwMode="auto">
          <a:xfrm>
            <a:off x="737196" y="251544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4" name="Rectangle 191"/>
          <p:cNvSpPr>
            <a:spLocks noChangeArrowheads="1"/>
          </p:cNvSpPr>
          <p:nvPr/>
        </p:nvSpPr>
        <p:spPr bwMode="auto">
          <a:xfrm>
            <a:off x="7797285" y="42338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5" name="Rectangle 211"/>
          <p:cNvSpPr>
            <a:spLocks noChangeArrowheads="1"/>
          </p:cNvSpPr>
          <p:nvPr/>
        </p:nvSpPr>
        <p:spPr bwMode="auto">
          <a:xfrm flipH="1">
            <a:off x="7755245" y="5635455"/>
            <a:ext cx="283938" cy="17315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6" name="Rectangle 191"/>
          <p:cNvSpPr>
            <a:spLocks noChangeArrowheads="1"/>
          </p:cNvSpPr>
          <p:nvPr/>
        </p:nvSpPr>
        <p:spPr bwMode="auto">
          <a:xfrm>
            <a:off x="845146" y="13697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7" name="Rectangle 191"/>
          <p:cNvSpPr>
            <a:spLocks noChangeArrowheads="1"/>
          </p:cNvSpPr>
          <p:nvPr/>
        </p:nvSpPr>
        <p:spPr bwMode="auto">
          <a:xfrm>
            <a:off x="746085" y="31041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10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215765" y="-577147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8"/>
          <a:stretch/>
        </p:blipFill>
        <p:spPr>
          <a:xfrm>
            <a:off x="693631" y="1434440"/>
            <a:ext cx="5215467" cy="32421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17496" y="1825408"/>
            <a:ext cx="2726266" cy="2460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>
                <a:solidFill>
                  <a:schemeClr val="tx1"/>
                </a:solidFill>
              </a:rPr>
              <a:t>겜돌이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로고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2267" y="5215467"/>
            <a:ext cx="7620000" cy="6434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정보 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63561"/>
              </p:ext>
            </p:extLst>
          </p:nvPr>
        </p:nvGraphicFramePr>
        <p:xfrm>
          <a:off x="9641316" y="1436935"/>
          <a:ext cx="2417762" cy="2359724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필수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]Default check O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]Default check X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로고 화면 표시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수정이 완료 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”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mypage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9" name="Rectangle 191"/>
          <p:cNvSpPr>
            <a:spLocks noChangeArrowheads="1"/>
          </p:cNvSpPr>
          <p:nvPr/>
        </p:nvSpPr>
        <p:spPr bwMode="auto">
          <a:xfrm>
            <a:off x="926955" y="1484388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0" name="Rectangle 191"/>
          <p:cNvSpPr>
            <a:spLocks noChangeArrowheads="1"/>
          </p:cNvSpPr>
          <p:nvPr/>
        </p:nvSpPr>
        <p:spPr bwMode="auto">
          <a:xfrm>
            <a:off x="6217496" y="1706090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1" name="Rectangle 191"/>
          <p:cNvSpPr>
            <a:spLocks noChangeArrowheads="1"/>
          </p:cNvSpPr>
          <p:nvPr/>
        </p:nvSpPr>
        <p:spPr bwMode="auto">
          <a:xfrm>
            <a:off x="1147200" y="5089553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849" y="388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탈퇴하기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41866" y="3548363"/>
            <a:ext cx="1604210" cy="1604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겜돌이</a:t>
            </a:r>
            <a:r>
              <a:rPr lang="ko-KR" altLang="en-US" dirty="0" smtClean="0">
                <a:solidFill>
                  <a:schemeClr val="tx1"/>
                </a:solidFill>
              </a:rPr>
              <a:t> 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3474" y="3271364"/>
            <a:ext cx="3722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비밀번호를 한번 더 입력해주세요</a:t>
            </a:r>
            <a:r>
              <a:rPr lang="en-US" altLang="ko-KR" b="1" dirty="0" smtClean="0"/>
              <a:t>.</a:t>
            </a:r>
          </a:p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비밀번호를 입력하시면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회원탈퇴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가 완료됩니다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3474" y="3946420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아이디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00B050"/>
                </a:solidFill>
              </a:rPr>
              <a:t>ezen1234</a:t>
            </a:r>
            <a:endParaRPr lang="ko-KR" altLang="en-US" sz="1050" dirty="0">
              <a:solidFill>
                <a:srgbClr val="00B05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33474" y="4307641"/>
            <a:ext cx="3545305" cy="40977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비밀번호를 입력하세요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133474" y="4845902"/>
            <a:ext cx="3545305" cy="409772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54720" y="5435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 smtClean="0"/>
              <a:t>이전으로</a:t>
            </a:r>
            <a:endParaRPr lang="ko-KR" altLang="en-US" sz="1400" u="sng" dirty="0"/>
          </a:p>
        </p:txBody>
      </p:sp>
      <p:graphicFrame>
        <p:nvGraphicFramePr>
          <p:cNvPr id="3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95393"/>
              </p:ext>
            </p:extLst>
          </p:nvPr>
        </p:nvGraphicFramePr>
        <p:xfrm>
          <a:off x="9641316" y="1436935"/>
          <a:ext cx="2417762" cy="2749868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=unregister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화면 표시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로그인 되어있는 아이디 표시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틀릴 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비밀번호가 틀렸습니다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.”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 탈퇴가 성공적으로 이루어졌습니다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.”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=index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mypage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793887" y="4745754"/>
            <a:ext cx="902888" cy="337068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auto">
          <a:xfrm>
            <a:off x="2826751" y="3424341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6" name="Rectangle 191"/>
          <p:cNvSpPr>
            <a:spLocks noChangeArrowheads="1"/>
          </p:cNvSpPr>
          <p:nvPr/>
        </p:nvSpPr>
        <p:spPr bwMode="auto">
          <a:xfrm>
            <a:off x="6234475" y="3894192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7" name="Rectangle 191"/>
          <p:cNvSpPr>
            <a:spLocks noChangeArrowheads="1"/>
          </p:cNvSpPr>
          <p:nvPr/>
        </p:nvSpPr>
        <p:spPr bwMode="auto">
          <a:xfrm>
            <a:off x="5056604" y="4194538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8" name="Rectangle 191"/>
          <p:cNvSpPr>
            <a:spLocks noChangeArrowheads="1"/>
          </p:cNvSpPr>
          <p:nvPr/>
        </p:nvSpPr>
        <p:spPr bwMode="auto">
          <a:xfrm>
            <a:off x="5056604" y="4770857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9" name="Rectangle 191"/>
          <p:cNvSpPr>
            <a:spLocks noChangeArrowheads="1"/>
          </p:cNvSpPr>
          <p:nvPr/>
        </p:nvSpPr>
        <p:spPr bwMode="auto">
          <a:xfrm>
            <a:off x="6424687" y="5375501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01" y="2795757"/>
            <a:ext cx="1824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닉네임</a:t>
            </a:r>
            <a:r>
              <a:rPr lang="en-US" altLang="ko-KR" sz="1100" b="1" dirty="0" smtClean="0"/>
              <a:t>’</a:t>
            </a:r>
            <a:r>
              <a:rPr lang="ko-KR" altLang="en-US" sz="1100" b="1" dirty="0" smtClean="0"/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님의 적립금 내역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05662" y="3122748"/>
            <a:ext cx="6662890" cy="2849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8397" y="3526965"/>
            <a:ext cx="66298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0901" y="3197899"/>
            <a:ext cx="6657373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적립금 지급 일  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  <a:r>
              <a:rPr lang="ko-KR" altLang="en-US" sz="1050" dirty="0" smtClean="0">
                <a:solidFill>
                  <a:schemeClr val="bg1"/>
                </a:solidFill>
              </a:rPr>
              <a:t>적립금 만료 일                        내용                                 지급 금액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8397" y="3628748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2428398" y="3979218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2428398" y="4325652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2428398" y="4672086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2428398" y="5018520"/>
            <a:ext cx="657590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2024-03-09</a:t>
            </a:r>
            <a:r>
              <a:rPr lang="ko-KR" altLang="en-US" sz="1050" dirty="0" smtClean="0"/>
              <a:t>                  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만원 이상 구매        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 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397" y="5376157"/>
            <a:ext cx="6548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보유 적립금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사용 금액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			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남은 적립금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0901" y="5345328"/>
            <a:ext cx="66573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400901" y="5653156"/>
            <a:ext cx="665737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28397" y="5666492"/>
            <a:ext cx="6479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    10000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			    3000			       7000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12739" y="1876072"/>
            <a:ext cx="1074057" cy="38123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87027"/>
              </p:ext>
            </p:extLst>
          </p:nvPr>
        </p:nvGraphicFramePr>
        <p:xfrm>
          <a:off x="9641316" y="1436935"/>
          <a:ext cx="2417762" cy="3985032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적립금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76680"/>
                  </a:ext>
                </a:extLst>
              </a:tr>
              <a:tr h="24585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보유 적립금 표시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적립금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구매 시에만 적립금 사용하므로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페이지에서는 적립금 표시만</a:t>
                      </a:r>
                    </a:p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537"/>
                  </a:ext>
                </a:extLst>
              </a:tr>
              <a:tr h="15354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5320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8029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24533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9927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13452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1904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0" name="Rectangle 191"/>
          <p:cNvSpPr>
            <a:spLocks noChangeArrowheads="1"/>
          </p:cNvSpPr>
          <p:nvPr/>
        </p:nvSpPr>
        <p:spPr bwMode="auto">
          <a:xfrm>
            <a:off x="2389440" y="30244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/>
              <a:t>마이페이지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2400901" y="2795757"/>
            <a:ext cx="1824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닉네임</a:t>
            </a:r>
            <a:r>
              <a:rPr lang="en-US" altLang="ko-KR" sz="1100" b="1" dirty="0" smtClean="0"/>
              <a:t>’</a:t>
            </a:r>
            <a:r>
              <a:rPr lang="ko-KR" altLang="en-US" sz="1100" b="1" dirty="0" smtClean="0"/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님의 쿠폰 내역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05662" y="3122748"/>
            <a:ext cx="6662890" cy="26042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8397" y="3526965"/>
            <a:ext cx="66298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0901" y="3197899"/>
            <a:ext cx="6657373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쿠폰 지급 일  </a:t>
            </a:r>
            <a:r>
              <a:rPr lang="en-US" altLang="ko-KR" sz="1050" dirty="0" smtClean="0">
                <a:solidFill>
                  <a:schemeClr val="bg1"/>
                </a:solidFill>
              </a:rPr>
              <a:t>	          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쿠폰 만료 일                      내용                      할인 금액     사용 여부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8397" y="3628748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2428397" y="4020433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2428397" y="4410985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428397" y="4802081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2428397" y="5193177"/>
            <a:ext cx="657590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2023-03-09	                     2023-04-09</a:t>
            </a:r>
            <a:r>
              <a:rPr lang="ko-KR" altLang="en-US" sz="1050" dirty="0" smtClean="0"/>
              <a:t>                   회원가입 축하                </a:t>
            </a:r>
            <a:r>
              <a:rPr lang="en-US" altLang="ko-KR" sz="1050" dirty="0" smtClean="0"/>
              <a:t>+ 2000</a:t>
            </a:r>
            <a:r>
              <a:rPr lang="ko-KR" altLang="en-US" sz="1050" dirty="0" smtClean="0"/>
              <a:t>           </a:t>
            </a:r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07343" y="1880773"/>
            <a:ext cx="1074057" cy="38123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55250"/>
              </p:ext>
            </p:extLst>
          </p:nvPr>
        </p:nvGraphicFramePr>
        <p:xfrm>
          <a:off x="9641316" y="1436935"/>
          <a:ext cx="2417762" cy="2408492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보유 쿠폰 표시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구매 시에만 쿠폰 사용하므로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페이지에서는 보유 쿠폰만 표시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쿠폰 종류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여부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‘O’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아니면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‘X’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표시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34" name="Rectangle 191"/>
          <p:cNvSpPr>
            <a:spLocks noChangeArrowheads="1"/>
          </p:cNvSpPr>
          <p:nvPr/>
        </p:nvSpPr>
        <p:spPr bwMode="auto">
          <a:xfrm>
            <a:off x="2389440" y="30244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5" name="Rectangle 191"/>
          <p:cNvSpPr>
            <a:spLocks noChangeArrowheads="1"/>
          </p:cNvSpPr>
          <p:nvPr/>
        </p:nvSpPr>
        <p:spPr bwMode="auto">
          <a:xfrm>
            <a:off x="8295244" y="352382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6" name="Rectangle 191"/>
          <p:cNvSpPr>
            <a:spLocks noChangeArrowheads="1"/>
          </p:cNvSpPr>
          <p:nvPr/>
        </p:nvSpPr>
        <p:spPr bwMode="auto">
          <a:xfrm>
            <a:off x="5844371" y="35197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나의 후기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70150" y="3208156"/>
            <a:ext cx="6588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번호    상품 정보                 제목                                      이름                       작성 일자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2220" y="3713494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1      </a:t>
            </a:r>
            <a:r>
              <a:rPr lang="ko-KR" altLang="en-US" sz="1200" dirty="0" smtClean="0"/>
              <a:t>게임 </a:t>
            </a:r>
            <a:r>
              <a:rPr lang="en-US" altLang="ko-KR" sz="1200" dirty="0" smtClean="0"/>
              <a:t>1    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22220" y="4077237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2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drf</a:t>
            </a:r>
            <a:r>
              <a:rPr lang="en-US" altLang="ko-KR" sz="1200" dirty="0" smtClean="0"/>
              <a:t>**** 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2220" y="4440980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3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 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2220" y="4804723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4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   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22220" y="5168466"/>
            <a:ext cx="6385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5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후기 제목입니다</a:t>
            </a:r>
            <a:r>
              <a:rPr lang="en-US" altLang="ko-KR" sz="1200" dirty="0" smtClean="0"/>
              <a:t>.                      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               2023-03-08</a:t>
            </a:r>
            <a:r>
              <a:rPr lang="ko-KR" altLang="en-US" sz="1200" dirty="0" smtClean="0"/>
              <a:t>  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1891" y="2709465"/>
            <a:ext cx="1436382" cy="326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후기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12804" y="1932295"/>
            <a:ext cx="901869" cy="322143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6873" y="4077237"/>
            <a:ext cx="901869" cy="322143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03684"/>
              </p:ext>
            </p:extLst>
          </p:nvPr>
        </p:nvGraphicFramePr>
        <p:xfrm>
          <a:off x="9641316" y="1436935"/>
          <a:ext cx="2417762" cy="1981464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후기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_check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2057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후기 검색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 표시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6" name="Rectangle 191"/>
          <p:cNvSpPr>
            <a:spLocks noChangeArrowheads="1"/>
          </p:cNvSpPr>
          <p:nvPr/>
        </p:nvSpPr>
        <p:spPr bwMode="auto">
          <a:xfrm>
            <a:off x="7632913" y="257453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41666" y="4702348"/>
            <a:ext cx="1436382" cy="326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191"/>
          <p:cNvSpPr>
            <a:spLocks noChangeArrowheads="1"/>
          </p:cNvSpPr>
          <p:nvPr/>
        </p:nvSpPr>
        <p:spPr bwMode="auto">
          <a:xfrm>
            <a:off x="10041666" y="455788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1666" y="5053614"/>
            <a:ext cx="1436382" cy="10294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+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상품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	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191"/>
          <p:cNvSpPr>
            <a:spLocks noChangeArrowheads="1"/>
          </p:cNvSpPr>
          <p:nvPr/>
        </p:nvSpPr>
        <p:spPr bwMode="auto">
          <a:xfrm>
            <a:off x="4773611" y="545638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4849" y="38833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주문상품 전체보기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645246" y="3208156"/>
            <a:ext cx="64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상품 정보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         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주문 일자         주문 번호         주문 금액        주문 상태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9004" y="3616998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게임 </a:t>
            </a:r>
            <a:r>
              <a:rPr lang="en-US" altLang="ko-KR" sz="1200" dirty="0" smtClean="0"/>
              <a:t>1	         2023-03-08           12345678 	          10000</a:t>
            </a:r>
            <a:r>
              <a:rPr lang="ko-KR" altLang="en-US" sz="1200" dirty="0" smtClean="0"/>
              <a:t>원   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주문완료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7245" y="3982625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	         2023-03-08           22345678 	          20000</a:t>
            </a:r>
            <a:r>
              <a:rPr lang="ko-KR" altLang="en-US" sz="1200" dirty="0" smtClean="0"/>
              <a:t>원   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주문완료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5485" y="4347851"/>
            <a:ext cx="627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	         2023-03-08           32345678 	          30000</a:t>
            </a:r>
            <a:r>
              <a:rPr lang="ko-KR" altLang="en-US" sz="1200" dirty="0" smtClean="0"/>
              <a:t>원   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주문완료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15485" y="4712304"/>
            <a:ext cx="6479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	         2023-03-08           42345678 	          15000</a:t>
            </a:r>
            <a:r>
              <a:rPr lang="ko-KR" altLang="en-US" sz="1200" dirty="0" smtClean="0"/>
              <a:t>원          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주문 준비중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5484" y="5077130"/>
            <a:ext cx="6479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   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	         2023-03-08           52345678 	          25000</a:t>
            </a:r>
            <a:r>
              <a:rPr lang="ko-KR" altLang="en-US" sz="1200" dirty="0" smtClean="0"/>
              <a:t>원          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주문 준비중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476" y="3798874"/>
            <a:ext cx="2341602" cy="1651952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10330243" y="3884601"/>
            <a:ext cx="1441283" cy="516265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717476" y="5482312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graphicFrame>
        <p:nvGraphicFramePr>
          <p:cNvPr id="39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95136"/>
              </p:ext>
            </p:extLst>
          </p:nvPr>
        </p:nvGraphicFramePr>
        <p:xfrm>
          <a:off x="9641316" y="1436935"/>
          <a:ext cx="2417762" cy="1969580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주문상품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_list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 주문번호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주문 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주문완료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아니면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주문 준비중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717476" y="3554620"/>
            <a:ext cx="1578619" cy="267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첫 화면에서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angle 191"/>
          <p:cNvSpPr>
            <a:spLocks noChangeArrowheads="1"/>
          </p:cNvSpPr>
          <p:nvPr/>
        </p:nvSpPr>
        <p:spPr bwMode="auto">
          <a:xfrm>
            <a:off x="5281194" y="30357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4" name="Rectangle 191"/>
          <p:cNvSpPr>
            <a:spLocks noChangeArrowheads="1"/>
          </p:cNvSpPr>
          <p:nvPr/>
        </p:nvSpPr>
        <p:spPr bwMode="auto">
          <a:xfrm>
            <a:off x="7987064" y="30357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2960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99360" y="3208156"/>
            <a:ext cx="6558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번호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상품 정보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문의 제목             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작성자               작성 일자            처리 상태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9360" y="3616998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1          </a:t>
            </a:r>
            <a:r>
              <a:rPr lang="ko-KR" altLang="en-US" sz="1200" dirty="0" smtClean="0"/>
              <a:t>게임 </a:t>
            </a:r>
            <a:r>
              <a:rPr lang="en-US" altLang="ko-KR" sz="1200" dirty="0" smtClean="0"/>
              <a:t>1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abc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119528"/>
            <a:ext cx="6662890" cy="274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문의하기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9360" y="4037645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9360" y="4458292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3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ghi</a:t>
            </a:r>
            <a:r>
              <a:rPr lang="en-US" altLang="ko-KR" sz="1200" dirty="0" smtClean="0"/>
              <a:t>****            2023-03-08</a:t>
            </a:r>
            <a:r>
              <a:rPr lang="ko-KR" altLang="en-US" sz="1200" dirty="0" smtClean="0"/>
              <a:t>       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답변 완료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99360" y="4878939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jkl</a:t>
            </a:r>
            <a:r>
              <a:rPr lang="en-US" altLang="ko-KR" sz="1200" dirty="0" smtClean="0"/>
              <a:t>****             2023-03-08</a:t>
            </a:r>
            <a:r>
              <a:rPr lang="ko-KR" altLang="en-US" sz="1200" dirty="0" smtClean="0"/>
              <a:t>      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99360" y="5299586"/>
            <a:ext cx="645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게임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문의 제목입니다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****          2023-03-08</a:t>
            </a:r>
            <a:r>
              <a:rPr lang="ko-KR" altLang="en-US" sz="1200" dirty="0" smtClean="0"/>
              <a:t>       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답변 </a:t>
            </a: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처리중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2220" y="5532209"/>
            <a:ext cx="638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◀ 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2 3 4 5 6 7 8 9 10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▶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다음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415" y="3822223"/>
            <a:ext cx="2148938" cy="1830575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10330243" y="3884601"/>
            <a:ext cx="1441283" cy="430043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717476" y="5482312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클릭 시 나오는 화면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9717476" y="3554620"/>
            <a:ext cx="1578619" cy="267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첫 화면에서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77188" y="3518341"/>
            <a:ext cx="892914" cy="285404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28456"/>
              </p:ext>
            </p:extLst>
          </p:nvPr>
        </p:nvGraphicFramePr>
        <p:xfrm>
          <a:off x="9638911" y="1085658"/>
          <a:ext cx="2417762" cy="2237804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_list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 상태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완료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아니면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답변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처리중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＇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현재페이지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표시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회원 표시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 id=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_write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47" name="Rectangle 191"/>
          <p:cNvSpPr>
            <a:spLocks noChangeArrowheads="1"/>
          </p:cNvSpPr>
          <p:nvPr/>
        </p:nvSpPr>
        <p:spPr bwMode="auto">
          <a:xfrm>
            <a:off x="8044422" y="3100996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8" name="Rectangle 191"/>
          <p:cNvSpPr>
            <a:spLocks noChangeArrowheads="1"/>
          </p:cNvSpPr>
          <p:nvPr/>
        </p:nvSpPr>
        <p:spPr bwMode="auto">
          <a:xfrm>
            <a:off x="7823200" y="5945643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9" name="Rectangle 191"/>
          <p:cNvSpPr>
            <a:spLocks noChangeArrowheads="1"/>
          </p:cNvSpPr>
          <p:nvPr/>
        </p:nvSpPr>
        <p:spPr bwMode="auto">
          <a:xfrm>
            <a:off x="4771438" y="5453966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5"/>
            <a:ext cx="9229725" cy="6362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95385" y="3864452"/>
            <a:ext cx="6662890" cy="2002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 내용을 </a:t>
            </a:r>
            <a:r>
              <a:rPr lang="ko-KR" altLang="en-US" dirty="0" err="1" smtClean="0">
                <a:solidFill>
                  <a:schemeClr val="tx1"/>
                </a:solidFill>
              </a:rPr>
              <a:t>입력하시오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23200" y="6071357"/>
            <a:ext cx="1235074" cy="33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작성 완료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5385" y="2859661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휴대폰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5385" y="3342047"/>
            <a:ext cx="6662889" cy="3890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365500" y="2941865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365500" y="3408670"/>
            <a:ext cx="0" cy="255837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057" y="288812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10019" y="33722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제목을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입력하시오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8397" y="6049388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03814" y="602018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SMS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알림 수신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20597" y="6071357"/>
            <a:ext cx="1235074" cy="33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닫기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191"/>
          <p:cNvSpPr>
            <a:spLocks noChangeArrowheads="1"/>
          </p:cNvSpPr>
          <p:nvPr/>
        </p:nvSpPr>
        <p:spPr bwMode="auto">
          <a:xfrm>
            <a:off x="7823200" y="5945643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75687"/>
              </p:ext>
            </p:extLst>
          </p:nvPr>
        </p:nvGraphicFramePr>
        <p:xfrm>
          <a:off x="9641316" y="1436935"/>
          <a:ext cx="2417762" cy="2652332"/>
        </p:xfrm>
        <a:graphic>
          <a:graphicData uri="http://schemas.openxmlformats.org/drawingml/2006/table">
            <a:tbl>
              <a:tblPr/>
              <a:tblGrid>
                <a:gridCol w="233362">
                  <a:extLst>
                    <a:ext uri="{9D8B030D-6E8A-4147-A177-3AD203B41FA5}">
                      <a16:colId xmlns:a16="http://schemas.microsoft.com/office/drawing/2014/main" val="295908084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3141780"/>
                    </a:ext>
                  </a:extLst>
                </a:gridCol>
              </a:tblGrid>
              <a:tr h="22437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5" marB="3599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4351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=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_write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16145"/>
                  </a:ext>
                </a:extLst>
              </a:tr>
              <a:tr h="23482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Default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SMS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알림 수신 등록하기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check_box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2291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Default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 글 등록하기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check_box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비밀글은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관리자만 확인가능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7065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Page_id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=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상품문의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_list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Popup alert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작성이 완료되었습니다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.”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51689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37947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388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49850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33145"/>
                  </a:ext>
                </a:extLst>
              </a:tr>
              <a:tr h="19389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95" marB="359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84897"/>
                  </a:ext>
                </a:extLst>
              </a:tr>
            </a:tbl>
          </a:graphicData>
        </a:graphic>
      </p:graphicFrame>
      <p:sp>
        <p:nvSpPr>
          <p:cNvPr id="36" name="Rectangle 191"/>
          <p:cNvSpPr>
            <a:spLocks noChangeArrowheads="1"/>
          </p:cNvSpPr>
          <p:nvPr/>
        </p:nvSpPr>
        <p:spPr bwMode="auto">
          <a:xfrm>
            <a:off x="2297090" y="5900865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28397" y="6368368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703814" y="6339163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비밀글로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등록합니다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191"/>
          <p:cNvSpPr>
            <a:spLocks noChangeArrowheads="1"/>
          </p:cNvSpPr>
          <p:nvPr/>
        </p:nvSpPr>
        <p:spPr bwMode="auto">
          <a:xfrm>
            <a:off x="2297090" y="6270994"/>
            <a:ext cx="220245" cy="11931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04849" y="388336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상품 문의 모음</a:t>
            </a:r>
            <a:endParaRPr lang="ko-KR" altLang="en-US" sz="2400" b="1" dirty="0"/>
          </a:p>
        </p:txBody>
      </p:sp>
      <p:sp>
        <p:nvSpPr>
          <p:cNvPr id="21" name="직사각형 20"/>
          <p:cNvSpPr/>
          <p:nvPr/>
        </p:nvSpPr>
        <p:spPr>
          <a:xfrm>
            <a:off x="266700" y="238126"/>
            <a:ext cx="9229725" cy="62944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848" y="2644968"/>
            <a:ext cx="172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‘</a:t>
            </a:r>
            <a:r>
              <a:rPr lang="ko-KR" altLang="en-US" sz="1200" b="1" dirty="0" smtClean="0"/>
              <a:t>닉네임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님 환영합니다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941" y="3186254"/>
            <a:ext cx="99257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장바구니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상품문의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1 : 1 </a:t>
            </a:r>
            <a:r>
              <a:rPr lang="ko-KR" altLang="en-US" sz="1050" dirty="0" smtClean="0"/>
              <a:t>문의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나의 후기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회원정보수정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탈퇴하기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2395385" y="311952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04849" y="1042790"/>
            <a:ext cx="8353425" cy="12833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46996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49065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276849" y="1179148"/>
            <a:ext cx="0" cy="890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8952" y="1484710"/>
            <a:ext cx="138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브론즈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골드 등등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389144" y="1611103"/>
            <a:ext cx="175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쿠폰 개수 표시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7962" y="1545389"/>
            <a:ext cx="12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07150" y="1589547"/>
            <a:ext cx="159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후기 개수 표시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953096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등급</a:t>
            </a:r>
            <a:endParaRPr lang="ko-KR" alt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182948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적립금</a:t>
            </a:r>
            <a:endParaRPr lang="ko-KR" alt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89144" y="1188447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쿠폰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21891" y="1231240"/>
            <a:ext cx="128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나의 후기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182948" y="1962007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적립금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4233" y="1954561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쿠폰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83749" y="1972699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후기 확인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4172" y="3230377"/>
            <a:ext cx="6383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상품 문의  제목입니다</a:t>
            </a:r>
            <a:r>
              <a:rPr lang="en-US" altLang="ko-KR" sz="1200" dirty="0" smtClean="0"/>
              <a:t>.                                                  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abc_ezen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      2023-03-08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24172" y="368300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8473" y="3858625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상품 문의 내용 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391339" y="4785998"/>
            <a:ext cx="6662890" cy="1490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0126" y="4896847"/>
            <a:ext cx="63832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ID       2023-03-08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486724" y="5235170"/>
            <a:ext cx="641667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94427" y="5525095"/>
            <a:ext cx="604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내용에 대한 답변입니다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31" name="아래쪽 화살표 30"/>
          <p:cNvSpPr/>
          <p:nvPr/>
        </p:nvSpPr>
        <p:spPr>
          <a:xfrm>
            <a:off x="4256273" y="6004832"/>
            <a:ext cx="1250576" cy="11963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10148157" y="537634"/>
            <a:ext cx="670611" cy="64151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744672" y="1179148"/>
            <a:ext cx="19255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</a:t>
            </a:r>
            <a:endParaRPr lang="en-US" altLang="ko-KR" dirty="0" smtClean="0"/>
          </a:p>
          <a:p>
            <a:r>
              <a:rPr lang="ko-KR" altLang="en-US" sz="1400" dirty="0" smtClean="0"/>
              <a:t>스크롤 바 내리면</a:t>
            </a:r>
            <a:endParaRPr lang="en-US" altLang="ko-KR" sz="1400" dirty="0" smtClean="0"/>
          </a:p>
          <a:p>
            <a:r>
              <a:rPr lang="ko-KR" altLang="en-US" sz="1400" dirty="0" smtClean="0"/>
              <a:t>밑으로 이어지는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1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2156</Words>
  <Application>Microsoft Office PowerPoint</Application>
  <PresentationFormat>와이드스크린</PresentationFormat>
  <Paragraphs>918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408</dc:creator>
  <cp:lastModifiedBy>408</cp:lastModifiedBy>
  <cp:revision>252</cp:revision>
  <dcterms:created xsi:type="dcterms:W3CDTF">2023-03-08T05:40:00Z</dcterms:created>
  <dcterms:modified xsi:type="dcterms:W3CDTF">2023-03-13T08:32:31Z</dcterms:modified>
</cp:coreProperties>
</file>