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9" r:id="rId5"/>
    <p:sldId id="265" r:id="rId6"/>
    <p:sldId id="263" r:id="rId7"/>
    <p:sldId id="270" r:id="rId8"/>
    <p:sldId id="266" r:id="rId9"/>
    <p:sldId id="264" r:id="rId10"/>
    <p:sldId id="257" r:id="rId11"/>
    <p:sldId id="260" r:id="rId12"/>
    <p:sldId id="261" r:id="rId13"/>
    <p:sldId id="258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48" y="972"/>
      </p:cViewPr>
      <p:guideLst>
        <p:guide orient="horz" pos="2160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29DA-E51D-483E-9382-D207DE0279D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144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개수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8479" y="1548982"/>
            <a:ext cx="128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후기 개수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후기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최신 주문 내역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6812" y="32189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611142" y="322382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일자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6363931" y="322047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금액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065415" y="321894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상태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944718" y="32189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594064" y="3505460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1513" y="3653340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02802" y="281904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주문상품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3405" y="43002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상품 문의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2400901" y="4623981"/>
            <a:ext cx="6629877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39316" y="47234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583646" y="472828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336435" y="472492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8037919" y="472340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4917222" y="47234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566568" y="5009913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4017" y="5157793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75306" y="432349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384" y="5715044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 : 1 </a:t>
            </a:r>
            <a:r>
              <a:rPr lang="ko-KR" altLang="en-US" sz="1100" b="1" dirty="0" smtClean="0"/>
              <a:t>문의</a:t>
            </a:r>
            <a:endParaRPr lang="ko-KR" altLang="en-US" sz="1100" b="1" dirty="0"/>
          </a:p>
        </p:txBody>
      </p:sp>
      <p:sp>
        <p:nvSpPr>
          <p:cNvPr id="49" name="직사각형 48"/>
          <p:cNvSpPr/>
          <p:nvPr/>
        </p:nvSpPr>
        <p:spPr>
          <a:xfrm>
            <a:off x="2422880" y="6038815"/>
            <a:ext cx="6629877" cy="495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295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유형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3605625" y="614311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358414" y="613975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8059898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4939201" y="61382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588547" y="6424747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7285" y="57383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장바구니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144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개수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8479" y="1548982"/>
            <a:ext cx="128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후기 개수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후기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428397" y="2644968"/>
            <a:ext cx="6629877" cy="2142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1722" y="27924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상품 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6779" y="27924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수량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28711" y="27924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금액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6433" y="27924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01856" y="279242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91722" y="3195210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891722" y="4174794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2751" y="3415342"/>
            <a:ext cx="6015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게임 </a:t>
            </a:r>
            <a:r>
              <a:rPr lang="en-US" altLang="ko-KR" sz="1100" dirty="0" smtClean="0"/>
              <a:t>1	          1	              10000</a:t>
            </a:r>
            <a:r>
              <a:rPr lang="ko-KR" altLang="en-US" sz="1100" dirty="0" smtClean="0"/>
              <a:t>원       </a:t>
            </a:r>
            <a:r>
              <a:rPr lang="en-US" altLang="ko-KR" sz="1100" dirty="0" smtClean="0"/>
              <a:t>	    1000 </a:t>
            </a:r>
            <a:r>
              <a:rPr lang="ko-KR" altLang="en-US" sz="1100" dirty="0" smtClean="0"/>
              <a:t>포인트</a:t>
            </a:r>
            <a:r>
              <a:rPr lang="en-US" altLang="ko-KR" sz="1100" dirty="0" smtClean="0"/>
              <a:t>               3000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954970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62332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9750" y="2792420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559750" y="3415342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405907" y="1893210"/>
            <a:ext cx="1285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3"/>
                </a:solidFill>
              </a:rPr>
              <a:t>쿠폰확인바로가기</a:t>
            </a:r>
            <a:endParaRPr lang="ko-KR" altLang="en-US" sz="1050" dirty="0">
              <a:solidFill>
                <a:schemeClr val="accent3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393780" y="50559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39077" y="5154441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총 상품 가격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</a:t>
            </a:r>
            <a:r>
              <a:rPr lang="ko-KR" altLang="en-US" sz="1400" dirty="0" err="1" smtClean="0">
                <a:solidFill>
                  <a:schemeClr val="accent3"/>
                </a:solidFill>
              </a:rPr>
              <a:t>배송비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</a:t>
            </a:r>
            <a:r>
              <a:rPr lang="ko-KR" altLang="en-US" sz="1400" dirty="0" smtClean="0">
                <a:solidFill>
                  <a:schemeClr val="accent3"/>
                </a:solidFill>
              </a:rPr>
              <a:t>총 결제금액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8396" y="5596360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 3000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13000</a:t>
            </a:r>
            <a:r>
              <a:rPr lang="ko-KR" altLang="en-US" sz="1400" b="1" dirty="0" smtClean="0"/>
              <a:t>원</a:t>
            </a:r>
            <a:endParaRPr lang="ko-KR" altLang="en-US" sz="1400" b="1" dirty="0"/>
          </a:p>
        </p:txBody>
      </p:sp>
      <p:sp>
        <p:nvSpPr>
          <p:cNvPr id="69" name="직사각형 68"/>
          <p:cNvSpPr/>
          <p:nvPr/>
        </p:nvSpPr>
        <p:spPr>
          <a:xfrm>
            <a:off x="8135699" y="6104457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2439077" y="60084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주문서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주문자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1755569"/>
            <a:ext cx="3448774" cy="3150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86" y="1427422"/>
            <a:ext cx="3392686" cy="45569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8740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결제 수단</a:t>
            </a:r>
            <a:endParaRPr lang="ko-KR" altLang="en-US" sz="20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398" y="1615843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신용 카드</a:t>
            </a:r>
            <a:r>
              <a:rPr lang="en-US" altLang="ko-KR" sz="1400" b="1" dirty="0" smtClean="0"/>
              <a:t>	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적립금 사용</a:t>
            </a:r>
            <a:r>
              <a:rPr lang="en-US" altLang="ko-KR" sz="1400" b="1" dirty="0" smtClean="0"/>
              <a:t>	     </a:t>
            </a:r>
            <a:r>
              <a:rPr lang="ko-KR" altLang="en-US" sz="1400" b="1" dirty="0" smtClean="0"/>
              <a:t>무통장입금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834398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15342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24870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398" y="2307771"/>
            <a:ext cx="8212764" cy="551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사용 할 적립금이 표시 되는 곳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/	EX )  2500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포인트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16129" y="3856771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" y="3375018"/>
            <a:ext cx="39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쿠폰 선택  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개 선택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347" y="424207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회원가입 서비스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원 쿠</a:t>
            </a:r>
            <a:r>
              <a:rPr lang="ko-KR" altLang="en-US" dirty="0" smtClean="0"/>
              <a:t>폰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37982" y="4313740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43347" y="4711716"/>
            <a:ext cx="33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37982" y="4783377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85112" y="520835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37982" y="5280011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41072" y="1672405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945374" y="1591777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37982" y="4301591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42284" y="4220963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91349" y="4331628"/>
            <a:ext cx="3973146" cy="1693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-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2000 </a:t>
            </a:r>
            <a:r>
              <a:rPr lang="ko-KR" altLang="en-US" sz="2000" dirty="0" smtClean="0">
                <a:solidFill>
                  <a:schemeClr val="tx1"/>
                </a:solidFill>
              </a:rPr>
              <a:t>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4215765" y="5935992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결제하기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04849" y="1042790"/>
            <a:ext cx="8353425" cy="2170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2377" y="1230141"/>
            <a:ext cx="801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      상품 상세 정보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        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금액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수량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8677" y="1649011"/>
            <a:ext cx="11684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491" y="2821592"/>
            <a:ext cx="201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 ) PS4 </a:t>
            </a:r>
            <a:r>
              <a:rPr lang="ko-KR" altLang="en-US" sz="1200" dirty="0" err="1" smtClean="0"/>
              <a:t>호그와트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레거시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540762" y="20756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0362" y="2075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3136" y="3546285"/>
            <a:ext cx="811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상품 구매금액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쿠폰 및 포인트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결제금액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64" y="4033358"/>
            <a:ext cx="789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10000            3000    	  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b="1" dirty="0" smtClean="0"/>
              <a:t> 2000 	                 500	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11000</a:t>
            </a:r>
            <a:endParaRPr lang="ko-KR" altLang="en-US" sz="16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04849" y="4610100"/>
            <a:ext cx="8353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04849" y="5251062"/>
            <a:ext cx="4985832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766" y="5237065"/>
            <a:ext cx="2586508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r>
              <a:rPr lang="ko-KR" altLang="en-US" sz="2400" b="1" dirty="0" smtClean="0"/>
              <a:t> 정보수정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기본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0" y="1711228"/>
            <a:ext cx="3711224" cy="3202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1" y="1726139"/>
            <a:ext cx="3835940" cy="416638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43914" y="2055189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43914" y="401887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95017" y="2019171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95017" y="2790613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11286" y="3418194"/>
            <a:ext cx="92280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11286" y="4233200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95016" y="4608679"/>
            <a:ext cx="1405571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5017" y="492538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77147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8"/>
          <a:stretch/>
        </p:blipFill>
        <p:spPr>
          <a:xfrm>
            <a:off x="693631" y="1434440"/>
            <a:ext cx="5215467" cy="3242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7496" y="1825408"/>
            <a:ext cx="2726266" cy="2460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로고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267" y="5215467"/>
            <a:ext cx="7620000" cy="643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정보 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849" y="38833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주문상품 전체보기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주문 일자         주문 번호         주문 금액        주문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9004" y="3616998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 smtClean="0"/>
              <a:t>1	         </a:t>
            </a:r>
            <a:r>
              <a:rPr lang="en-US" altLang="ko-KR" sz="1200" dirty="0" smtClean="0"/>
              <a:t>2023-03-08</a:t>
            </a:r>
            <a:r>
              <a:rPr lang="en-US" altLang="ko-KR" sz="1200" dirty="0" smtClean="0"/>
              <a:t>           </a:t>
            </a:r>
            <a:r>
              <a:rPr lang="en-US" altLang="ko-KR" sz="1200" dirty="0" smtClean="0"/>
              <a:t>12345678 </a:t>
            </a:r>
            <a:r>
              <a:rPr lang="en-US" altLang="ko-KR" sz="1200" dirty="0" smtClean="0"/>
              <a:t>	          </a:t>
            </a:r>
            <a:r>
              <a:rPr lang="en-US" altLang="ko-KR" sz="1200" dirty="0" smtClean="0"/>
              <a:t>10000</a:t>
            </a:r>
            <a:r>
              <a:rPr lang="ko-KR" altLang="en-US" sz="1200" dirty="0" smtClean="0"/>
              <a:t>원</a:t>
            </a:r>
            <a:r>
              <a:rPr lang="ko-KR" altLang="en-US" sz="1200" dirty="0" smtClean="0"/>
              <a:t>            </a:t>
            </a:r>
            <a:r>
              <a:rPr lang="ko-KR" altLang="en-US" sz="1200" dirty="0" smtClean="0"/>
              <a:t>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7245" y="4045826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	         </a:t>
            </a:r>
            <a:r>
              <a:rPr lang="en-US" altLang="ko-KR" sz="1200" dirty="0" smtClean="0"/>
              <a:t>2023-03-08           22345678 </a:t>
            </a:r>
            <a:r>
              <a:rPr lang="en-US" altLang="ko-KR" sz="1200" dirty="0" smtClean="0"/>
              <a:t>	          </a:t>
            </a:r>
            <a:r>
              <a:rPr lang="en-US" altLang="ko-KR" sz="1200" dirty="0" smtClean="0"/>
              <a:t>20000</a:t>
            </a:r>
            <a:r>
              <a:rPr lang="ko-KR" altLang="en-US" sz="1200" dirty="0" smtClean="0"/>
              <a:t>원</a:t>
            </a:r>
            <a:r>
              <a:rPr lang="ko-KR" altLang="en-US" sz="1200" dirty="0" smtClean="0"/>
              <a:t>            </a:t>
            </a:r>
            <a:r>
              <a:rPr lang="ko-KR" altLang="en-US" sz="1200" dirty="0" smtClean="0"/>
              <a:t>주문완료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15485" y="4501014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	         </a:t>
            </a:r>
            <a:r>
              <a:rPr lang="en-US" altLang="ko-KR" sz="1200" dirty="0" smtClean="0"/>
              <a:t>2023-03-08           32345678 </a:t>
            </a:r>
            <a:r>
              <a:rPr lang="en-US" altLang="ko-KR" sz="1200" dirty="0" smtClean="0"/>
              <a:t>	          </a:t>
            </a:r>
            <a:r>
              <a:rPr lang="en-US" altLang="ko-KR" sz="1200" dirty="0" smtClean="0"/>
              <a:t>30000</a:t>
            </a:r>
            <a:r>
              <a:rPr lang="ko-KR" altLang="en-US" sz="1200" dirty="0" smtClean="0"/>
              <a:t>원</a:t>
            </a:r>
            <a:r>
              <a:rPr lang="ko-KR" altLang="en-US" sz="1200" dirty="0" smtClean="0"/>
              <a:t>            </a:t>
            </a:r>
            <a:r>
              <a:rPr lang="ko-KR" altLang="en-US" sz="1200" dirty="0" smtClean="0"/>
              <a:t>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5485" y="4927353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  </a:t>
            </a:r>
            <a:r>
              <a:rPr lang="en-US" altLang="ko-KR" sz="1200" dirty="0" smtClean="0"/>
              <a:t>2023-03-08           42345678 </a:t>
            </a:r>
            <a:r>
              <a:rPr lang="en-US" altLang="ko-KR" sz="1200" dirty="0" smtClean="0"/>
              <a:t>	          1</a:t>
            </a:r>
            <a:r>
              <a:rPr lang="en-US" altLang="ko-KR" sz="1200" dirty="0" smtClean="0"/>
              <a:t>5000</a:t>
            </a:r>
            <a:r>
              <a:rPr lang="ko-KR" altLang="en-US" sz="1200" dirty="0" smtClean="0"/>
              <a:t>원</a:t>
            </a:r>
            <a:r>
              <a:rPr lang="ko-KR" altLang="en-US" sz="1200" dirty="0" smtClean="0"/>
              <a:t>            </a:t>
            </a:r>
            <a:r>
              <a:rPr lang="ko-KR" altLang="en-US" sz="1200" dirty="0" smtClean="0"/>
              <a:t>주문완료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5484" y="5354930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  </a:t>
            </a:r>
            <a:r>
              <a:rPr lang="en-US" altLang="ko-KR" sz="1200" dirty="0" smtClean="0"/>
              <a:t>2023-03-08           52345678 </a:t>
            </a:r>
            <a:r>
              <a:rPr lang="en-US" altLang="ko-KR" sz="1200" dirty="0" smtClean="0"/>
              <a:t>	          </a:t>
            </a:r>
            <a:r>
              <a:rPr lang="en-US" altLang="ko-KR" sz="1200" dirty="0" smtClean="0"/>
              <a:t>25000</a:t>
            </a:r>
            <a:r>
              <a:rPr lang="ko-KR" altLang="en-US" sz="1200" dirty="0" smtClean="0"/>
              <a:t>원</a:t>
            </a:r>
            <a:r>
              <a:rPr lang="ko-KR" altLang="en-US" sz="1200" dirty="0" smtClean="0"/>
              <a:t>            </a:t>
            </a:r>
            <a:r>
              <a:rPr lang="ko-KR" altLang="en-US" sz="1200" dirty="0" smtClean="0"/>
              <a:t>주문완료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비밀글로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등록합니다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9004" y="3616998"/>
            <a:ext cx="627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 smtClean="0"/>
              <a:t>1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	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245" y="4045826"/>
            <a:ext cx="633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	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15485" y="4501014"/>
            <a:ext cx="627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	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5485" y="4927353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15484" y="5354930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상품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611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유형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9004" y="3616998"/>
            <a:ext cx="627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결제 취소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	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245" y="4045826"/>
            <a:ext cx="633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환불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	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15485" y="4501014"/>
            <a:ext cx="627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배송 관련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	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5485" y="4927353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결제 취소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15484" y="5354930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환불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SMS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알림 수신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65659" y="2866983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문의 유형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1 : 1</a:t>
            </a:r>
            <a:r>
              <a:rPr lang="ko-KR" altLang="en-US" sz="1200" b="1" dirty="0" smtClean="0"/>
              <a:t>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704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나의 후기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              제목                         이름                     작성 일자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5246" y="3713494"/>
            <a:ext cx="631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	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	           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	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0273" y="4110898"/>
            <a:ext cx="631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	     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	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6469" y="4506072"/>
            <a:ext cx="631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	           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	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5246" y="4980632"/>
            <a:ext cx="631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	      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	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34298" y="5375806"/>
            <a:ext cx="631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	      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	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743</Words>
  <Application>Microsoft Office PowerPoint</Application>
  <PresentationFormat>와이드스크린</PresentationFormat>
  <Paragraphs>348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408</dc:creator>
  <cp:lastModifiedBy>408</cp:lastModifiedBy>
  <cp:revision>19</cp:revision>
  <dcterms:created xsi:type="dcterms:W3CDTF">2023-03-08T05:40:00Z</dcterms:created>
  <dcterms:modified xsi:type="dcterms:W3CDTF">2023-03-08T08:46:23Z</dcterms:modified>
</cp:coreProperties>
</file>