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7724AF-14DB-4055-A884-AB83EACEA39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C646239-2637-4F0E-844D-7E5862E94200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메인페이지</a:t>
          </a:r>
          <a:endParaRPr lang="ko-KR" altLang="en-US" dirty="0"/>
        </a:p>
      </dgm:t>
    </dgm:pt>
    <dgm:pt modelId="{BA435844-B7C0-4E36-927D-63AC5F9AA7A1}" type="parTrans" cxnId="{3F5F13A4-C4FB-4B83-9648-5D96205CE9AB}">
      <dgm:prSet/>
      <dgm:spPr/>
      <dgm:t>
        <a:bodyPr/>
        <a:lstStyle/>
        <a:p>
          <a:pPr latinLnBrk="1"/>
          <a:endParaRPr lang="ko-KR" altLang="en-US"/>
        </a:p>
      </dgm:t>
    </dgm:pt>
    <dgm:pt modelId="{744FEA0B-AE9B-46C6-B60C-5071C59D0A39}" type="sibTrans" cxnId="{3F5F13A4-C4FB-4B83-9648-5D96205CE9AB}">
      <dgm:prSet/>
      <dgm:spPr/>
      <dgm:t>
        <a:bodyPr/>
        <a:lstStyle/>
        <a:p>
          <a:pPr latinLnBrk="1"/>
          <a:endParaRPr lang="ko-KR" altLang="en-US"/>
        </a:p>
      </dgm:t>
    </dgm:pt>
    <dgm:pt modelId="{8ECA9F8B-C82A-42A5-A7C6-3A5F57A28CC7}" type="asst">
      <dgm:prSet phldrT="[텍스트]"/>
      <dgm:spPr/>
      <dgm:t>
        <a:bodyPr/>
        <a:lstStyle/>
        <a:p>
          <a:pPr latinLnBrk="1"/>
          <a:r>
            <a:rPr lang="ko-KR" altLang="en-US" dirty="0" smtClean="0"/>
            <a:t>로그인</a:t>
          </a:r>
          <a:endParaRPr lang="ko-KR" altLang="en-US" dirty="0"/>
        </a:p>
      </dgm:t>
    </dgm:pt>
    <dgm:pt modelId="{98AC49EE-386A-43B0-8BEC-60D887B2D947}" type="parTrans" cxnId="{2A4B083F-FA0E-48CB-AEE2-63672C4AD10C}">
      <dgm:prSet/>
      <dgm:spPr/>
      <dgm:t>
        <a:bodyPr/>
        <a:lstStyle/>
        <a:p>
          <a:pPr latinLnBrk="1"/>
          <a:endParaRPr lang="ko-KR" altLang="en-US"/>
        </a:p>
      </dgm:t>
    </dgm:pt>
    <dgm:pt modelId="{5CDA1F79-3DAC-4526-9472-5BB265E68275}" type="sibTrans" cxnId="{2A4B083F-FA0E-48CB-AEE2-63672C4AD10C}">
      <dgm:prSet/>
      <dgm:spPr/>
      <dgm:t>
        <a:bodyPr/>
        <a:lstStyle/>
        <a:p>
          <a:pPr latinLnBrk="1"/>
          <a:endParaRPr lang="ko-KR" altLang="en-US"/>
        </a:p>
      </dgm:t>
    </dgm:pt>
    <dgm:pt modelId="{4C2E7856-8C15-4593-B5BE-3B977CA7D4AD}">
      <dgm:prSet phldrT="[텍스트]"/>
      <dgm:spPr/>
      <dgm:t>
        <a:bodyPr/>
        <a:lstStyle/>
        <a:p>
          <a:pPr latinLnBrk="1"/>
          <a:r>
            <a:rPr lang="ko-KR" altLang="en-US" dirty="0" smtClean="0"/>
            <a:t>예약 상품</a:t>
          </a:r>
          <a:endParaRPr lang="ko-KR" altLang="en-US" dirty="0"/>
        </a:p>
      </dgm:t>
    </dgm:pt>
    <dgm:pt modelId="{712898B8-3E25-4AC5-A41E-71242DADB45C}" type="parTrans" cxnId="{AEF00845-1A5E-49C5-896D-21591F50DBBA}">
      <dgm:prSet/>
      <dgm:spPr/>
      <dgm:t>
        <a:bodyPr/>
        <a:lstStyle/>
        <a:p>
          <a:pPr latinLnBrk="1"/>
          <a:endParaRPr lang="ko-KR" altLang="en-US"/>
        </a:p>
      </dgm:t>
    </dgm:pt>
    <dgm:pt modelId="{7762B36B-F8A9-4833-AF8A-762BB9086289}" type="sibTrans" cxnId="{AEF00845-1A5E-49C5-896D-21591F50DBBA}">
      <dgm:prSet/>
      <dgm:spPr/>
      <dgm:t>
        <a:bodyPr/>
        <a:lstStyle/>
        <a:p>
          <a:pPr latinLnBrk="1"/>
          <a:endParaRPr lang="ko-KR" altLang="en-US"/>
        </a:p>
      </dgm:t>
    </dgm:pt>
    <dgm:pt modelId="{72B68667-94D5-41BA-9E4C-C24327872FEC}">
      <dgm:prSet phldrT="[텍스트]"/>
      <dgm:spPr/>
      <dgm:t>
        <a:bodyPr/>
        <a:lstStyle/>
        <a:p>
          <a:pPr latinLnBrk="1"/>
          <a:r>
            <a:rPr lang="ko-KR" altLang="en-US" dirty="0" smtClean="0"/>
            <a:t>새로운 상품</a:t>
          </a:r>
          <a:endParaRPr lang="ko-KR" altLang="en-US" dirty="0"/>
        </a:p>
      </dgm:t>
    </dgm:pt>
    <dgm:pt modelId="{D87C38F5-95D9-4F73-B775-5B0E8410F777}" type="parTrans" cxnId="{3CA8C3FD-248A-44E9-BBF9-4E7597FA32C0}">
      <dgm:prSet/>
      <dgm:spPr/>
      <dgm:t>
        <a:bodyPr/>
        <a:lstStyle/>
        <a:p>
          <a:pPr latinLnBrk="1"/>
          <a:endParaRPr lang="ko-KR" altLang="en-US"/>
        </a:p>
      </dgm:t>
    </dgm:pt>
    <dgm:pt modelId="{FFFD807F-C91B-4583-BA0D-28CDABE3A3C5}" type="sibTrans" cxnId="{3CA8C3FD-248A-44E9-BBF9-4E7597FA32C0}">
      <dgm:prSet/>
      <dgm:spPr/>
      <dgm:t>
        <a:bodyPr/>
        <a:lstStyle/>
        <a:p>
          <a:pPr latinLnBrk="1"/>
          <a:endParaRPr lang="ko-KR" altLang="en-US"/>
        </a:p>
      </dgm:t>
    </dgm:pt>
    <dgm:pt modelId="{F66A3DB2-4907-4434-B097-F2CA58902381}">
      <dgm:prSet phldrT="[텍스트]"/>
      <dgm:spPr/>
      <dgm:t>
        <a:bodyPr/>
        <a:lstStyle/>
        <a:p>
          <a:pPr latinLnBrk="1"/>
          <a:r>
            <a:rPr lang="en-US" altLang="ko-KR" dirty="0" smtClean="0"/>
            <a:t>Nintendo Switch</a:t>
          </a:r>
          <a:endParaRPr lang="ko-KR" altLang="en-US" dirty="0"/>
        </a:p>
      </dgm:t>
    </dgm:pt>
    <dgm:pt modelId="{D6DCC561-321D-4C7A-93E8-9E7CF70D38B9}" type="parTrans" cxnId="{B2FB7D16-1679-491B-8788-105D4875FE1D}">
      <dgm:prSet/>
      <dgm:spPr/>
      <dgm:t>
        <a:bodyPr/>
        <a:lstStyle/>
        <a:p>
          <a:pPr latinLnBrk="1"/>
          <a:endParaRPr lang="ko-KR" altLang="en-US"/>
        </a:p>
      </dgm:t>
    </dgm:pt>
    <dgm:pt modelId="{284FD47D-6227-4ED0-8F50-046E521E09E0}" type="sibTrans" cxnId="{B2FB7D16-1679-491B-8788-105D4875FE1D}">
      <dgm:prSet/>
      <dgm:spPr/>
      <dgm:t>
        <a:bodyPr/>
        <a:lstStyle/>
        <a:p>
          <a:pPr latinLnBrk="1"/>
          <a:endParaRPr lang="ko-KR" altLang="en-US"/>
        </a:p>
      </dgm:t>
    </dgm:pt>
    <dgm:pt modelId="{EFFA4C2C-E5CC-4D05-9E98-E4B1F0BAB886}">
      <dgm:prSet phldrT="[텍스트]"/>
      <dgm:spPr/>
      <dgm:t>
        <a:bodyPr/>
        <a:lstStyle/>
        <a:p>
          <a:pPr latinLnBrk="1"/>
          <a:r>
            <a:rPr lang="en-US" altLang="ko-KR" dirty="0" smtClean="0"/>
            <a:t>PlayStation5</a:t>
          </a:r>
          <a:endParaRPr lang="ko-KR" altLang="en-US" dirty="0"/>
        </a:p>
      </dgm:t>
    </dgm:pt>
    <dgm:pt modelId="{E4EE8C77-17AB-4208-A341-BA489ACC22B1}" type="parTrans" cxnId="{A571AE85-7486-4999-BA63-38889296BFC0}">
      <dgm:prSet/>
      <dgm:spPr/>
      <dgm:t>
        <a:bodyPr/>
        <a:lstStyle/>
        <a:p>
          <a:pPr latinLnBrk="1"/>
          <a:endParaRPr lang="ko-KR" altLang="en-US"/>
        </a:p>
      </dgm:t>
    </dgm:pt>
    <dgm:pt modelId="{0AD34492-0F2D-4367-A4EB-A28BF00C3CDC}" type="sibTrans" cxnId="{A571AE85-7486-4999-BA63-38889296BFC0}">
      <dgm:prSet/>
      <dgm:spPr/>
      <dgm:t>
        <a:bodyPr/>
        <a:lstStyle/>
        <a:p>
          <a:pPr latinLnBrk="1"/>
          <a:endParaRPr lang="ko-KR" altLang="en-US"/>
        </a:p>
      </dgm:t>
    </dgm:pt>
    <dgm:pt modelId="{9C76F73D-BB43-4CE6-81FE-EAFD34826EB6}">
      <dgm:prSet phldrT="[텍스트]"/>
      <dgm:spPr/>
      <dgm:t>
        <a:bodyPr/>
        <a:lstStyle/>
        <a:p>
          <a:pPr latinLnBrk="1"/>
          <a:r>
            <a:rPr lang="en-US" altLang="ko-KR" dirty="0" smtClean="0"/>
            <a:t>PlayStation4</a:t>
          </a:r>
          <a:endParaRPr lang="ko-KR" altLang="en-US" dirty="0"/>
        </a:p>
      </dgm:t>
    </dgm:pt>
    <dgm:pt modelId="{DF508949-4CC3-4DE4-A8CF-0D566563A706}" type="parTrans" cxnId="{91EAE99D-BC9C-4A80-92EA-BF845B871DF7}">
      <dgm:prSet/>
      <dgm:spPr/>
      <dgm:t>
        <a:bodyPr/>
        <a:lstStyle/>
        <a:p>
          <a:pPr latinLnBrk="1"/>
          <a:endParaRPr lang="ko-KR" altLang="en-US"/>
        </a:p>
      </dgm:t>
    </dgm:pt>
    <dgm:pt modelId="{35F8E568-5F35-4F35-AE52-BCC49D13AA9E}" type="sibTrans" cxnId="{91EAE99D-BC9C-4A80-92EA-BF845B871DF7}">
      <dgm:prSet/>
      <dgm:spPr/>
      <dgm:t>
        <a:bodyPr/>
        <a:lstStyle/>
        <a:p>
          <a:pPr latinLnBrk="1"/>
          <a:endParaRPr lang="ko-KR" altLang="en-US"/>
        </a:p>
      </dgm:t>
    </dgm:pt>
    <dgm:pt modelId="{7A713375-2F09-4A49-93A7-B482CB39E21D}">
      <dgm:prSet phldrT="[텍스트]"/>
      <dgm:spPr/>
      <dgm:t>
        <a:bodyPr/>
        <a:lstStyle/>
        <a:p>
          <a:pPr latinLnBrk="1"/>
          <a:r>
            <a:rPr lang="en-US" altLang="ko-KR" dirty="0" smtClean="0"/>
            <a:t>XBOX Series</a:t>
          </a:r>
          <a:endParaRPr lang="ko-KR" altLang="en-US" dirty="0"/>
        </a:p>
      </dgm:t>
    </dgm:pt>
    <dgm:pt modelId="{93F79739-22BA-43C7-BE4B-635F79FA2B8C}" type="parTrans" cxnId="{48A37B47-A67D-4E93-95D4-70E9CB994195}">
      <dgm:prSet/>
      <dgm:spPr/>
      <dgm:t>
        <a:bodyPr/>
        <a:lstStyle/>
        <a:p>
          <a:pPr latinLnBrk="1"/>
          <a:endParaRPr lang="ko-KR" altLang="en-US"/>
        </a:p>
      </dgm:t>
    </dgm:pt>
    <dgm:pt modelId="{CE6BFF5D-F0BB-4BE7-9EFC-BB70526E7FAF}" type="sibTrans" cxnId="{48A37B47-A67D-4E93-95D4-70E9CB994195}">
      <dgm:prSet/>
      <dgm:spPr/>
      <dgm:t>
        <a:bodyPr/>
        <a:lstStyle/>
        <a:p>
          <a:pPr latinLnBrk="1"/>
          <a:endParaRPr lang="ko-KR" altLang="en-US"/>
        </a:p>
      </dgm:t>
    </dgm:pt>
    <dgm:pt modelId="{A0FC2F08-250C-4ADC-ABA2-18300AC2B565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굿즈</a:t>
          </a:r>
          <a:endParaRPr lang="ko-KR" altLang="en-US" dirty="0"/>
        </a:p>
      </dgm:t>
    </dgm:pt>
    <dgm:pt modelId="{B16CE383-F3A5-43FB-9E0D-2B52329FA710}" type="parTrans" cxnId="{5577A241-44F9-4FF1-B1A0-DB3EED66945E}">
      <dgm:prSet/>
      <dgm:spPr/>
      <dgm:t>
        <a:bodyPr/>
        <a:lstStyle/>
        <a:p>
          <a:pPr latinLnBrk="1"/>
          <a:endParaRPr lang="ko-KR" altLang="en-US"/>
        </a:p>
      </dgm:t>
    </dgm:pt>
    <dgm:pt modelId="{9681849C-E77B-45E5-A7C4-08A4494F6276}" type="sibTrans" cxnId="{5577A241-44F9-4FF1-B1A0-DB3EED66945E}">
      <dgm:prSet/>
      <dgm:spPr/>
      <dgm:t>
        <a:bodyPr/>
        <a:lstStyle/>
        <a:p>
          <a:pPr latinLnBrk="1"/>
          <a:endParaRPr lang="ko-KR" altLang="en-US"/>
        </a:p>
      </dgm:t>
    </dgm:pt>
    <dgm:pt modelId="{0284795A-BFB8-42CA-86BC-77709D387F0C}">
      <dgm:prSet phldrT="[텍스트]"/>
      <dgm:spPr/>
      <dgm:t>
        <a:bodyPr/>
        <a:lstStyle/>
        <a:p>
          <a:pPr latinLnBrk="1"/>
          <a:r>
            <a:rPr lang="ko-KR" altLang="en-US" dirty="0" smtClean="0"/>
            <a:t>하드웨어</a:t>
          </a:r>
          <a:endParaRPr lang="ko-KR" altLang="en-US" dirty="0"/>
        </a:p>
      </dgm:t>
    </dgm:pt>
    <dgm:pt modelId="{A732EAB2-4895-4FA5-98FF-4C66D4FE3A71}" type="parTrans" cxnId="{8DC88039-7B3D-49C7-A068-3673459FD739}">
      <dgm:prSet/>
      <dgm:spPr/>
      <dgm:t>
        <a:bodyPr/>
        <a:lstStyle/>
        <a:p>
          <a:pPr latinLnBrk="1"/>
          <a:endParaRPr lang="ko-KR" altLang="en-US"/>
        </a:p>
      </dgm:t>
    </dgm:pt>
    <dgm:pt modelId="{D532036C-1B62-4927-A855-F0A2E4CFD315}" type="sibTrans" cxnId="{8DC88039-7B3D-49C7-A068-3673459FD739}">
      <dgm:prSet/>
      <dgm:spPr/>
      <dgm:t>
        <a:bodyPr/>
        <a:lstStyle/>
        <a:p>
          <a:pPr latinLnBrk="1"/>
          <a:endParaRPr lang="ko-KR" altLang="en-US"/>
        </a:p>
      </dgm:t>
    </dgm:pt>
    <dgm:pt modelId="{F2D2CFE9-6190-4D98-BAE2-979C96ACE7D6}">
      <dgm:prSet phldrT="[텍스트]"/>
      <dgm:spPr/>
      <dgm:t>
        <a:bodyPr/>
        <a:lstStyle/>
        <a:p>
          <a:pPr latinLnBrk="1"/>
          <a:r>
            <a:rPr lang="ko-KR" altLang="en-US" dirty="0" smtClean="0"/>
            <a:t>타이틀</a:t>
          </a:r>
          <a:endParaRPr lang="ko-KR" altLang="en-US" dirty="0"/>
        </a:p>
      </dgm:t>
    </dgm:pt>
    <dgm:pt modelId="{97AA4956-9FDD-42EA-8D06-9CF6A5E0FB81}" type="parTrans" cxnId="{23232AB6-D0E2-4F0B-B9F0-758549466C19}">
      <dgm:prSet/>
      <dgm:spPr/>
      <dgm:t>
        <a:bodyPr/>
        <a:lstStyle/>
        <a:p>
          <a:pPr latinLnBrk="1"/>
          <a:endParaRPr lang="ko-KR" altLang="en-US"/>
        </a:p>
      </dgm:t>
    </dgm:pt>
    <dgm:pt modelId="{C52FF814-A4CE-4A22-AD32-F285A8E64AA3}" type="sibTrans" cxnId="{23232AB6-D0E2-4F0B-B9F0-758549466C19}">
      <dgm:prSet/>
      <dgm:spPr/>
      <dgm:t>
        <a:bodyPr/>
        <a:lstStyle/>
        <a:p>
          <a:pPr latinLnBrk="1"/>
          <a:endParaRPr lang="ko-KR" altLang="en-US"/>
        </a:p>
      </dgm:t>
    </dgm:pt>
    <dgm:pt modelId="{591CF7E7-9110-43BE-9C1F-16A229DFC9BC}">
      <dgm:prSet phldrT="[텍스트]"/>
      <dgm:spPr/>
      <dgm:t>
        <a:bodyPr/>
        <a:lstStyle/>
        <a:p>
          <a:pPr latinLnBrk="1"/>
          <a:r>
            <a:rPr lang="ko-KR" altLang="en-US" dirty="0" smtClean="0"/>
            <a:t>주변기기</a:t>
          </a:r>
          <a:endParaRPr lang="ko-KR" altLang="en-US" dirty="0"/>
        </a:p>
      </dgm:t>
    </dgm:pt>
    <dgm:pt modelId="{0FDBD68B-7C49-4E78-A3C6-978A664B8119}" type="parTrans" cxnId="{E076D281-364C-4C05-8D61-EBC914D7BCB1}">
      <dgm:prSet/>
      <dgm:spPr/>
      <dgm:t>
        <a:bodyPr/>
        <a:lstStyle/>
        <a:p>
          <a:pPr latinLnBrk="1"/>
          <a:endParaRPr lang="ko-KR" altLang="en-US"/>
        </a:p>
      </dgm:t>
    </dgm:pt>
    <dgm:pt modelId="{74FDD83C-CA76-4A1C-92F0-F09FE1941A24}" type="sibTrans" cxnId="{E076D281-364C-4C05-8D61-EBC914D7BCB1}">
      <dgm:prSet/>
      <dgm:spPr/>
      <dgm:t>
        <a:bodyPr/>
        <a:lstStyle/>
        <a:p>
          <a:pPr latinLnBrk="1"/>
          <a:endParaRPr lang="ko-KR" altLang="en-US"/>
        </a:p>
      </dgm:t>
    </dgm:pt>
    <dgm:pt modelId="{89727563-79DB-4967-8CEE-3C4817D02C06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아미보</a:t>
          </a:r>
          <a:endParaRPr lang="ko-KR" altLang="en-US" dirty="0"/>
        </a:p>
      </dgm:t>
    </dgm:pt>
    <dgm:pt modelId="{DF6818BF-3D51-40AB-ADA4-36E541B7FEC6}" type="parTrans" cxnId="{75F7643C-36A5-44EA-A4F4-585ABEEA30B8}">
      <dgm:prSet/>
      <dgm:spPr/>
      <dgm:t>
        <a:bodyPr/>
        <a:lstStyle/>
        <a:p>
          <a:pPr latinLnBrk="1"/>
          <a:endParaRPr lang="ko-KR" altLang="en-US"/>
        </a:p>
      </dgm:t>
    </dgm:pt>
    <dgm:pt modelId="{88DC4EBF-61B9-4B35-8EB3-FA2F07A2D92A}" type="sibTrans" cxnId="{75F7643C-36A5-44EA-A4F4-585ABEEA30B8}">
      <dgm:prSet/>
      <dgm:spPr/>
      <dgm:t>
        <a:bodyPr/>
        <a:lstStyle/>
        <a:p>
          <a:pPr latinLnBrk="1"/>
          <a:endParaRPr lang="ko-KR" altLang="en-US"/>
        </a:p>
      </dgm:t>
    </dgm:pt>
    <dgm:pt modelId="{CA33181F-AD81-42DD-8E09-200F7F6CB741}">
      <dgm:prSet phldrT="[텍스트]"/>
      <dgm:spPr/>
      <dgm:t>
        <a:bodyPr/>
        <a:lstStyle/>
        <a:p>
          <a:pPr latinLnBrk="1"/>
          <a:r>
            <a:rPr lang="ko-KR" altLang="en-US" dirty="0" smtClean="0"/>
            <a:t>하드웨어</a:t>
          </a:r>
          <a:endParaRPr lang="ko-KR" altLang="en-US" dirty="0"/>
        </a:p>
      </dgm:t>
    </dgm:pt>
    <dgm:pt modelId="{AE00DF8A-D26F-40A3-9C87-827CBC7F91E0}" type="parTrans" cxnId="{180605FE-9631-41BD-9DA6-049601DC728F}">
      <dgm:prSet/>
      <dgm:spPr/>
      <dgm:t>
        <a:bodyPr/>
        <a:lstStyle/>
        <a:p>
          <a:pPr latinLnBrk="1"/>
          <a:endParaRPr lang="ko-KR" altLang="en-US"/>
        </a:p>
      </dgm:t>
    </dgm:pt>
    <dgm:pt modelId="{92D26211-62D6-4F5C-8554-D0AD8990B706}" type="sibTrans" cxnId="{180605FE-9631-41BD-9DA6-049601DC728F}">
      <dgm:prSet/>
      <dgm:spPr/>
      <dgm:t>
        <a:bodyPr/>
        <a:lstStyle/>
        <a:p>
          <a:pPr latinLnBrk="1"/>
          <a:endParaRPr lang="ko-KR" altLang="en-US"/>
        </a:p>
      </dgm:t>
    </dgm:pt>
    <dgm:pt modelId="{8EFB19AB-D28A-4B44-A3C4-66C37E580F18}">
      <dgm:prSet phldrT="[텍스트]"/>
      <dgm:spPr/>
      <dgm:t>
        <a:bodyPr/>
        <a:lstStyle/>
        <a:p>
          <a:pPr latinLnBrk="1"/>
          <a:r>
            <a:rPr lang="ko-KR" altLang="en-US" dirty="0" smtClean="0"/>
            <a:t>타이틀</a:t>
          </a:r>
          <a:endParaRPr lang="ko-KR" altLang="en-US" dirty="0"/>
        </a:p>
      </dgm:t>
    </dgm:pt>
    <dgm:pt modelId="{6E3127BB-0901-4788-BB63-782BE9A76407}" type="parTrans" cxnId="{82FF90C0-0674-4A2E-8CF3-FAC1BC2FB06D}">
      <dgm:prSet/>
      <dgm:spPr/>
      <dgm:t>
        <a:bodyPr/>
        <a:lstStyle/>
        <a:p>
          <a:pPr latinLnBrk="1"/>
          <a:endParaRPr lang="ko-KR" altLang="en-US"/>
        </a:p>
      </dgm:t>
    </dgm:pt>
    <dgm:pt modelId="{0627966B-79DA-4F25-8F7E-8737DEDF8954}" type="sibTrans" cxnId="{82FF90C0-0674-4A2E-8CF3-FAC1BC2FB06D}">
      <dgm:prSet/>
      <dgm:spPr/>
      <dgm:t>
        <a:bodyPr/>
        <a:lstStyle/>
        <a:p>
          <a:pPr latinLnBrk="1"/>
          <a:endParaRPr lang="ko-KR" altLang="en-US"/>
        </a:p>
      </dgm:t>
    </dgm:pt>
    <dgm:pt modelId="{6AA2441D-0D60-46C6-A7E4-1548A2FC9016}">
      <dgm:prSet phldrT="[텍스트]"/>
      <dgm:spPr/>
      <dgm:t>
        <a:bodyPr/>
        <a:lstStyle/>
        <a:p>
          <a:pPr latinLnBrk="1"/>
          <a:r>
            <a:rPr lang="ko-KR" altLang="en-US" dirty="0" smtClean="0"/>
            <a:t>주변기기</a:t>
          </a:r>
          <a:endParaRPr lang="ko-KR" altLang="en-US" dirty="0"/>
        </a:p>
      </dgm:t>
    </dgm:pt>
    <dgm:pt modelId="{5188105D-2304-4D06-A9D0-25180BDA84E5}" type="parTrans" cxnId="{B8FCD729-ED26-4E08-947A-40E463B3EEAB}">
      <dgm:prSet/>
      <dgm:spPr/>
      <dgm:t>
        <a:bodyPr/>
        <a:lstStyle/>
        <a:p>
          <a:pPr latinLnBrk="1"/>
          <a:endParaRPr lang="ko-KR" altLang="en-US"/>
        </a:p>
      </dgm:t>
    </dgm:pt>
    <dgm:pt modelId="{0D53BD4A-7641-4416-B092-70F6CA1FF04E}" type="sibTrans" cxnId="{B8FCD729-ED26-4E08-947A-40E463B3EEAB}">
      <dgm:prSet/>
      <dgm:spPr/>
      <dgm:t>
        <a:bodyPr/>
        <a:lstStyle/>
        <a:p>
          <a:pPr latinLnBrk="1"/>
          <a:endParaRPr lang="ko-KR" altLang="en-US"/>
        </a:p>
      </dgm:t>
    </dgm:pt>
    <dgm:pt modelId="{18B6565D-4925-467A-9FBD-A0EF48BA3F2A}">
      <dgm:prSet phldrT="[텍스트]"/>
      <dgm:spPr/>
      <dgm:t>
        <a:bodyPr/>
        <a:lstStyle/>
        <a:p>
          <a:pPr latinLnBrk="1"/>
          <a:r>
            <a:rPr lang="ko-KR" altLang="en-US" dirty="0" smtClean="0"/>
            <a:t>하드웨어</a:t>
          </a:r>
          <a:endParaRPr lang="ko-KR" altLang="en-US" dirty="0"/>
        </a:p>
      </dgm:t>
    </dgm:pt>
    <dgm:pt modelId="{58866273-E1CF-492B-AE33-B6E863BE8759}" type="parTrans" cxnId="{35CC7A01-929B-4950-8F71-3763EF6F6982}">
      <dgm:prSet/>
      <dgm:spPr/>
      <dgm:t>
        <a:bodyPr/>
        <a:lstStyle/>
        <a:p>
          <a:pPr latinLnBrk="1"/>
          <a:endParaRPr lang="ko-KR" altLang="en-US"/>
        </a:p>
      </dgm:t>
    </dgm:pt>
    <dgm:pt modelId="{4BFD0937-5690-42BD-8E3B-1861FF674CBD}" type="sibTrans" cxnId="{35CC7A01-929B-4950-8F71-3763EF6F6982}">
      <dgm:prSet/>
      <dgm:spPr/>
      <dgm:t>
        <a:bodyPr/>
        <a:lstStyle/>
        <a:p>
          <a:pPr latinLnBrk="1"/>
          <a:endParaRPr lang="ko-KR" altLang="en-US"/>
        </a:p>
      </dgm:t>
    </dgm:pt>
    <dgm:pt modelId="{48711F55-7CC0-4B44-8D96-0119E22740D3}">
      <dgm:prSet phldrT="[텍스트]"/>
      <dgm:spPr/>
      <dgm:t>
        <a:bodyPr/>
        <a:lstStyle/>
        <a:p>
          <a:pPr latinLnBrk="1"/>
          <a:r>
            <a:rPr lang="ko-KR" altLang="en-US" dirty="0" smtClean="0"/>
            <a:t>타이틀</a:t>
          </a:r>
          <a:endParaRPr lang="ko-KR" altLang="en-US" dirty="0"/>
        </a:p>
      </dgm:t>
    </dgm:pt>
    <dgm:pt modelId="{D6831D67-BA21-4F1E-94A7-AC4ED4B996FB}" type="parTrans" cxnId="{0CEBC859-CCE2-4225-B636-19A83FAB53C4}">
      <dgm:prSet/>
      <dgm:spPr/>
      <dgm:t>
        <a:bodyPr/>
        <a:lstStyle/>
        <a:p>
          <a:pPr latinLnBrk="1"/>
          <a:endParaRPr lang="ko-KR" altLang="en-US"/>
        </a:p>
      </dgm:t>
    </dgm:pt>
    <dgm:pt modelId="{B6C247DC-F379-4C68-80F1-B7E7D85001E2}" type="sibTrans" cxnId="{0CEBC859-CCE2-4225-B636-19A83FAB53C4}">
      <dgm:prSet/>
      <dgm:spPr/>
      <dgm:t>
        <a:bodyPr/>
        <a:lstStyle/>
        <a:p>
          <a:pPr latinLnBrk="1"/>
          <a:endParaRPr lang="ko-KR" altLang="en-US"/>
        </a:p>
      </dgm:t>
    </dgm:pt>
    <dgm:pt modelId="{A9D9A6E3-70FB-49D3-9B0B-268F18E71146}">
      <dgm:prSet phldrT="[텍스트]"/>
      <dgm:spPr/>
      <dgm:t>
        <a:bodyPr/>
        <a:lstStyle/>
        <a:p>
          <a:pPr latinLnBrk="1"/>
          <a:r>
            <a:rPr lang="ko-KR" altLang="en-US" dirty="0" smtClean="0"/>
            <a:t>주변기기</a:t>
          </a:r>
          <a:endParaRPr lang="ko-KR" altLang="en-US" dirty="0"/>
        </a:p>
      </dgm:t>
    </dgm:pt>
    <dgm:pt modelId="{549EAA05-CA48-4919-9FAF-5821CB1D05D3}" type="parTrans" cxnId="{EA8FA4D1-C289-4D1D-A56E-137486D973A8}">
      <dgm:prSet/>
      <dgm:spPr/>
      <dgm:t>
        <a:bodyPr/>
        <a:lstStyle/>
        <a:p>
          <a:pPr latinLnBrk="1"/>
          <a:endParaRPr lang="ko-KR" altLang="en-US"/>
        </a:p>
      </dgm:t>
    </dgm:pt>
    <dgm:pt modelId="{2190BB7A-C006-4FC2-9FF7-5DAB0A2F7282}" type="sibTrans" cxnId="{EA8FA4D1-C289-4D1D-A56E-137486D973A8}">
      <dgm:prSet/>
      <dgm:spPr/>
      <dgm:t>
        <a:bodyPr/>
        <a:lstStyle/>
        <a:p>
          <a:pPr latinLnBrk="1"/>
          <a:endParaRPr lang="ko-KR" altLang="en-US"/>
        </a:p>
      </dgm:t>
    </dgm:pt>
    <dgm:pt modelId="{4FEBB8AB-9C9D-4F7B-A531-B1ADFD9E54C3}">
      <dgm:prSet phldrT="[텍스트]"/>
      <dgm:spPr/>
      <dgm:t>
        <a:bodyPr/>
        <a:lstStyle/>
        <a:p>
          <a:pPr latinLnBrk="1"/>
          <a:r>
            <a:rPr lang="ko-KR" altLang="en-US" dirty="0" smtClean="0"/>
            <a:t>하드웨어</a:t>
          </a:r>
          <a:endParaRPr lang="ko-KR" altLang="en-US" dirty="0"/>
        </a:p>
      </dgm:t>
    </dgm:pt>
    <dgm:pt modelId="{DEE0F855-F06B-4AB5-812C-B9A8E7CF6879}" type="parTrans" cxnId="{33715D66-7BBE-44E6-B925-FE33324AC750}">
      <dgm:prSet/>
      <dgm:spPr/>
      <dgm:t>
        <a:bodyPr/>
        <a:lstStyle/>
        <a:p>
          <a:pPr latinLnBrk="1"/>
          <a:endParaRPr lang="ko-KR" altLang="en-US"/>
        </a:p>
      </dgm:t>
    </dgm:pt>
    <dgm:pt modelId="{ACC156A6-468B-480A-B44C-A3B2D27C8CE4}" type="sibTrans" cxnId="{33715D66-7BBE-44E6-B925-FE33324AC750}">
      <dgm:prSet/>
      <dgm:spPr/>
      <dgm:t>
        <a:bodyPr/>
        <a:lstStyle/>
        <a:p>
          <a:pPr latinLnBrk="1"/>
          <a:endParaRPr lang="ko-KR" altLang="en-US"/>
        </a:p>
      </dgm:t>
    </dgm:pt>
    <dgm:pt modelId="{1B4D2128-ED01-4630-8483-36AAEF6C8E33}">
      <dgm:prSet phldrT="[텍스트]"/>
      <dgm:spPr/>
      <dgm:t>
        <a:bodyPr/>
        <a:lstStyle/>
        <a:p>
          <a:pPr latinLnBrk="1"/>
          <a:r>
            <a:rPr lang="ko-KR" altLang="en-US" dirty="0" smtClean="0"/>
            <a:t>타이틀</a:t>
          </a:r>
          <a:endParaRPr lang="ko-KR" altLang="en-US" dirty="0"/>
        </a:p>
      </dgm:t>
    </dgm:pt>
    <dgm:pt modelId="{18AD667E-84B5-4D85-BF58-E535075E9C4B}" type="parTrans" cxnId="{083439A9-9FF3-4011-BB54-F59B93AF5A59}">
      <dgm:prSet/>
      <dgm:spPr/>
      <dgm:t>
        <a:bodyPr/>
        <a:lstStyle/>
        <a:p>
          <a:pPr latinLnBrk="1"/>
          <a:endParaRPr lang="ko-KR" altLang="en-US"/>
        </a:p>
      </dgm:t>
    </dgm:pt>
    <dgm:pt modelId="{C207B455-8A2B-4AF1-9054-5926385B1FF7}" type="sibTrans" cxnId="{083439A9-9FF3-4011-BB54-F59B93AF5A59}">
      <dgm:prSet/>
      <dgm:spPr/>
      <dgm:t>
        <a:bodyPr/>
        <a:lstStyle/>
        <a:p>
          <a:pPr latinLnBrk="1"/>
          <a:endParaRPr lang="ko-KR" altLang="en-US"/>
        </a:p>
      </dgm:t>
    </dgm:pt>
    <dgm:pt modelId="{8D6E4E0D-3472-4A9A-B680-7E02B3C3D498}">
      <dgm:prSet phldrT="[텍스트]"/>
      <dgm:spPr/>
      <dgm:t>
        <a:bodyPr/>
        <a:lstStyle/>
        <a:p>
          <a:pPr latinLnBrk="1"/>
          <a:r>
            <a:rPr lang="ko-KR" altLang="en-US" dirty="0" smtClean="0"/>
            <a:t>주변기기</a:t>
          </a:r>
          <a:endParaRPr lang="ko-KR" altLang="en-US" dirty="0"/>
        </a:p>
      </dgm:t>
    </dgm:pt>
    <dgm:pt modelId="{401085C4-9A1B-4007-A5B5-666C509F4463}" type="parTrans" cxnId="{E78AC9A3-6574-4FDC-AE03-8E9393EBEF2D}">
      <dgm:prSet/>
      <dgm:spPr/>
      <dgm:t>
        <a:bodyPr/>
        <a:lstStyle/>
        <a:p>
          <a:pPr latinLnBrk="1"/>
          <a:endParaRPr lang="ko-KR" altLang="en-US"/>
        </a:p>
      </dgm:t>
    </dgm:pt>
    <dgm:pt modelId="{1F2F7605-A1A4-4529-A700-41173C51E002}" type="sibTrans" cxnId="{E78AC9A3-6574-4FDC-AE03-8E9393EBEF2D}">
      <dgm:prSet/>
      <dgm:spPr/>
      <dgm:t>
        <a:bodyPr/>
        <a:lstStyle/>
        <a:p>
          <a:pPr latinLnBrk="1"/>
          <a:endParaRPr lang="ko-KR" altLang="en-US"/>
        </a:p>
      </dgm:t>
    </dgm:pt>
    <dgm:pt modelId="{E18E29E2-BF05-404B-AE84-AA3F13ECA954}">
      <dgm:prSet phldrT="[텍스트]"/>
      <dgm:spPr/>
      <dgm:t>
        <a:bodyPr/>
        <a:lstStyle/>
        <a:p>
          <a:pPr latinLnBrk="1"/>
          <a:r>
            <a:rPr lang="ko-KR" altLang="en-US" dirty="0" smtClean="0"/>
            <a:t>고객지원</a:t>
          </a:r>
          <a:endParaRPr lang="ko-KR" altLang="en-US" dirty="0"/>
        </a:p>
      </dgm:t>
    </dgm:pt>
    <dgm:pt modelId="{95067BD2-0F3A-40AE-BB60-4CF68F1E4E61}" type="parTrans" cxnId="{64040EA5-857C-4620-B7C2-3198DAE8AB12}">
      <dgm:prSet/>
      <dgm:spPr/>
      <dgm:t>
        <a:bodyPr/>
        <a:lstStyle/>
        <a:p>
          <a:pPr latinLnBrk="1"/>
          <a:endParaRPr lang="ko-KR" altLang="en-US"/>
        </a:p>
      </dgm:t>
    </dgm:pt>
    <dgm:pt modelId="{406A2D19-0AA7-4DA7-B05A-2D5F7C845349}" type="sibTrans" cxnId="{64040EA5-857C-4620-B7C2-3198DAE8AB12}">
      <dgm:prSet/>
      <dgm:spPr/>
      <dgm:t>
        <a:bodyPr/>
        <a:lstStyle/>
        <a:p>
          <a:pPr latinLnBrk="1"/>
          <a:endParaRPr lang="ko-KR" altLang="en-US"/>
        </a:p>
      </dgm:t>
    </dgm:pt>
    <dgm:pt modelId="{D3FFB2AF-E345-4F67-908C-9D7B8E714900}" type="asst">
      <dgm:prSet phldrT="[텍스트]"/>
      <dgm:spPr/>
      <dgm:t>
        <a:bodyPr/>
        <a:lstStyle/>
        <a:p>
          <a:pPr latinLnBrk="1"/>
          <a:r>
            <a:rPr lang="ko-KR" altLang="en-US" dirty="0" smtClean="0"/>
            <a:t>회원가입</a:t>
          </a:r>
          <a:endParaRPr lang="ko-KR" altLang="en-US" dirty="0"/>
        </a:p>
      </dgm:t>
    </dgm:pt>
    <dgm:pt modelId="{8F51987B-6338-48ED-8A6D-3E20782162EB}" type="parTrans" cxnId="{BECF8A3A-5266-4FBB-BE3B-D797A0934F7D}">
      <dgm:prSet/>
      <dgm:spPr/>
      <dgm:t>
        <a:bodyPr/>
        <a:lstStyle/>
        <a:p>
          <a:pPr latinLnBrk="1"/>
          <a:endParaRPr lang="ko-KR" altLang="en-US"/>
        </a:p>
      </dgm:t>
    </dgm:pt>
    <dgm:pt modelId="{5E4FAE00-E860-4D2C-A587-5D86468D6560}" type="sibTrans" cxnId="{BECF8A3A-5266-4FBB-BE3B-D797A0934F7D}">
      <dgm:prSet/>
      <dgm:spPr/>
      <dgm:t>
        <a:bodyPr/>
        <a:lstStyle/>
        <a:p>
          <a:pPr latinLnBrk="1"/>
          <a:endParaRPr lang="ko-KR" altLang="en-US"/>
        </a:p>
      </dgm:t>
    </dgm:pt>
    <dgm:pt modelId="{46922924-68CD-46D8-ACB8-19703D8FFCD6}">
      <dgm:prSet phldrT="[텍스트]"/>
      <dgm:spPr/>
      <dgm:t>
        <a:bodyPr/>
        <a:lstStyle/>
        <a:p>
          <a:pPr latinLnBrk="1"/>
          <a:r>
            <a:rPr lang="ko-KR" altLang="en-US" dirty="0" smtClean="0"/>
            <a:t>피규어</a:t>
          </a:r>
          <a:endParaRPr lang="ko-KR" altLang="en-US" dirty="0"/>
        </a:p>
      </dgm:t>
    </dgm:pt>
    <dgm:pt modelId="{4B79C936-9AA2-4BD4-901A-E830685D96FB}" type="parTrans" cxnId="{04CE704D-C283-46A7-8BF7-8112343A2E0F}">
      <dgm:prSet/>
      <dgm:spPr/>
      <dgm:t>
        <a:bodyPr/>
        <a:lstStyle/>
        <a:p>
          <a:pPr latinLnBrk="1"/>
          <a:endParaRPr lang="ko-KR" altLang="en-US"/>
        </a:p>
      </dgm:t>
    </dgm:pt>
    <dgm:pt modelId="{553F13D5-6E43-45AA-A211-E12CE394B7BA}" type="sibTrans" cxnId="{04CE704D-C283-46A7-8BF7-8112343A2E0F}">
      <dgm:prSet/>
      <dgm:spPr/>
      <dgm:t>
        <a:bodyPr/>
        <a:lstStyle/>
        <a:p>
          <a:pPr latinLnBrk="1"/>
          <a:endParaRPr lang="ko-KR" altLang="en-US"/>
        </a:p>
      </dgm:t>
    </dgm:pt>
    <dgm:pt modelId="{C5219D52-611F-457E-83E5-7793112AFE46}">
      <dgm:prSet phldrT="[텍스트]"/>
      <dgm:spPr/>
      <dgm:t>
        <a:bodyPr/>
        <a:lstStyle/>
        <a:p>
          <a:pPr latinLnBrk="1"/>
          <a:r>
            <a:rPr lang="ko-KR" altLang="en-US" dirty="0" smtClean="0"/>
            <a:t>공지사항</a:t>
          </a:r>
          <a:endParaRPr lang="ko-KR" altLang="en-US" dirty="0"/>
        </a:p>
      </dgm:t>
    </dgm:pt>
    <dgm:pt modelId="{C37397CA-8290-4538-BD92-FFFC9B4B42F1}" type="parTrans" cxnId="{F0BCE75C-1355-44CA-B372-647FD2B31731}">
      <dgm:prSet/>
      <dgm:spPr/>
      <dgm:t>
        <a:bodyPr/>
        <a:lstStyle/>
        <a:p>
          <a:pPr latinLnBrk="1"/>
          <a:endParaRPr lang="ko-KR" altLang="en-US"/>
        </a:p>
      </dgm:t>
    </dgm:pt>
    <dgm:pt modelId="{B6F6AB46-4D5F-46C7-A93A-CDAA08B25EEE}" type="sibTrans" cxnId="{F0BCE75C-1355-44CA-B372-647FD2B31731}">
      <dgm:prSet/>
      <dgm:spPr/>
      <dgm:t>
        <a:bodyPr/>
        <a:lstStyle/>
        <a:p>
          <a:pPr latinLnBrk="1"/>
          <a:endParaRPr lang="ko-KR" altLang="en-US"/>
        </a:p>
      </dgm:t>
    </dgm:pt>
    <dgm:pt modelId="{99D80C8F-D9E0-4710-B438-645870F3265C}">
      <dgm:prSet phldrT="[텍스트]"/>
      <dgm:spPr/>
      <dgm:t>
        <a:bodyPr/>
        <a:lstStyle/>
        <a:p>
          <a:pPr latinLnBrk="1"/>
          <a:r>
            <a:rPr lang="en-US" altLang="ko-KR" dirty="0" smtClean="0"/>
            <a:t>Q&amp;A</a:t>
          </a:r>
          <a:endParaRPr lang="ko-KR" altLang="en-US" dirty="0"/>
        </a:p>
      </dgm:t>
    </dgm:pt>
    <dgm:pt modelId="{7B5D6DAF-FEB6-4434-BA0B-9D5149D96AA5}" type="parTrans" cxnId="{73528EBD-655B-4442-B2FF-C61A347DC03D}">
      <dgm:prSet/>
      <dgm:spPr/>
      <dgm:t>
        <a:bodyPr/>
        <a:lstStyle/>
        <a:p>
          <a:pPr latinLnBrk="1"/>
          <a:endParaRPr lang="ko-KR" altLang="en-US"/>
        </a:p>
      </dgm:t>
    </dgm:pt>
    <dgm:pt modelId="{146FA65B-B120-4F02-A5C0-6EE57FB9E2CD}" type="sibTrans" cxnId="{73528EBD-655B-4442-B2FF-C61A347DC03D}">
      <dgm:prSet/>
      <dgm:spPr/>
      <dgm:t>
        <a:bodyPr/>
        <a:lstStyle/>
        <a:p>
          <a:pPr latinLnBrk="1"/>
          <a:endParaRPr lang="ko-KR" altLang="en-US"/>
        </a:p>
      </dgm:t>
    </dgm:pt>
    <dgm:pt modelId="{A1EE6D1F-0D6C-4D4B-BD9B-B3C7B86D4A76}">
      <dgm:prSet phldrT="[텍스트]"/>
      <dgm:spPr/>
      <dgm:t>
        <a:bodyPr/>
        <a:lstStyle/>
        <a:p>
          <a:pPr latinLnBrk="1"/>
          <a:r>
            <a:rPr lang="en-US" altLang="ko-KR" dirty="0" smtClean="0"/>
            <a:t>1:1</a:t>
          </a:r>
          <a:r>
            <a:rPr lang="ko-KR" altLang="en-US" dirty="0" smtClean="0"/>
            <a:t>문의</a:t>
          </a:r>
          <a:endParaRPr lang="ko-KR" altLang="en-US" dirty="0"/>
        </a:p>
      </dgm:t>
    </dgm:pt>
    <dgm:pt modelId="{E035495D-120A-4AD8-AAB3-403C47BF347C}" type="parTrans" cxnId="{78AC44DB-F662-41BA-8D4E-8669962C8663}">
      <dgm:prSet/>
      <dgm:spPr/>
      <dgm:t>
        <a:bodyPr/>
        <a:lstStyle/>
        <a:p>
          <a:pPr latinLnBrk="1"/>
          <a:endParaRPr lang="ko-KR" altLang="en-US"/>
        </a:p>
      </dgm:t>
    </dgm:pt>
    <dgm:pt modelId="{25BBD25C-9245-49AD-B719-01B40B374971}" type="sibTrans" cxnId="{78AC44DB-F662-41BA-8D4E-8669962C8663}">
      <dgm:prSet/>
      <dgm:spPr/>
      <dgm:t>
        <a:bodyPr/>
        <a:lstStyle/>
        <a:p>
          <a:pPr latinLnBrk="1"/>
          <a:endParaRPr lang="ko-KR" altLang="en-US"/>
        </a:p>
      </dgm:t>
    </dgm:pt>
    <dgm:pt modelId="{22C190C2-2D51-42A3-A2B4-540EFEBF5BB0}" type="asst">
      <dgm:prSet phldrT="[텍스트]"/>
      <dgm:spPr/>
      <dgm:t>
        <a:bodyPr/>
        <a:lstStyle/>
        <a:p>
          <a:pPr latinLnBrk="1"/>
          <a:r>
            <a:rPr lang="ko-KR" altLang="en-US" dirty="0" smtClean="0"/>
            <a:t>장바구니</a:t>
          </a:r>
          <a:endParaRPr lang="ko-KR" altLang="en-US" dirty="0"/>
        </a:p>
      </dgm:t>
    </dgm:pt>
    <dgm:pt modelId="{694B5F31-DF6B-4BFD-A562-B11863187352}" type="parTrans" cxnId="{20B54239-0FCE-4983-831D-9F676CA4CA5D}">
      <dgm:prSet/>
      <dgm:spPr/>
      <dgm:t>
        <a:bodyPr/>
        <a:lstStyle/>
        <a:p>
          <a:pPr latinLnBrk="1"/>
          <a:endParaRPr lang="ko-KR" altLang="en-US"/>
        </a:p>
      </dgm:t>
    </dgm:pt>
    <dgm:pt modelId="{8F7136B6-EDDA-40E6-A961-FB9B9AA004D3}" type="sibTrans" cxnId="{20B54239-0FCE-4983-831D-9F676CA4CA5D}">
      <dgm:prSet/>
      <dgm:spPr/>
      <dgm:t>
        <a:bodyPr/>
        <a:lstStyle/>
        <a:p>
          <a:pPr latinLnBrk="1"/>
          <a:endParaRPr lang="ko-KR" altLang="en-US"/>
        </a:p>
      </dgm:t>
    </dgm:pt>
    <dgm:pt modelId="{72804B27-F1A0-4EC9-96BE-5A9128827163}" type="asst">
      <dgm:prSet phldrT="[텍스트]"/>
      <dgm:spPr/>
      <dgm:t>
        <a:bodyPr/>
        <a:lstStyle/>
        <a:p>
          <a:pPr latinLnBrk="1"/>
          <a:r>
            <a:rPr lang="ko-KR" altLang="en-US" dirty="0" smtClean="0"/>
            <a:t>주문 배송</a:t>
          </a:r>
          <a:endParaRPr lang="ko-KR" altLang="en-US" dirty="0"/>
        </a:p>
      </dgm:t>
    </dgm:pt>
    <dgm:pt modelId="{62D31C24-13A5-4116-87E2-DC48AD2244AF}" type="parTrans" cxnId="{3E3C6A87-E6FA-45FF-990D-BCA6DDE1A860}">
      <dgm:prSet/>
      <dgm:spPr/>
      <dgm:t>
        <a:bodyPr/>
        <a:lstStyle/>
        <a:p>
          <a:pPr latinLnBrk="1"/>
          <a:endParaRPr lang="ko-KR" altLang="en-US"/>
        </a:p>
      </dgm:t>
    </dgm:pt>
    <dgm:pt modelId="{92C40418-D7A7-4330-BCF8-44BCC86F1D3B}" type="sibTrans" cxnId="{3E3C6A87-E6FA-45FF-990D-BCA6DDE1A860}">
      <dgm:prSet/>
      <dgm:spPr/>
      <dgm:t>
        <a:bodyPr/>
        <a:lstStyle/>
        <a:p>
          <a:pPr latinLnBrk="1"/>
          <a:endParaRPr lang="ko-KR" altLang="en-US"/>
        </a:p>
      </dgm:t>
    </dgm:pt>
    <dgm:pt modelId="{6EE8E385-C529-4E9B-9B89-36CBE9CB3A41}" type="pres">
      <dgm:prSet presAssocID="{4E7724AF-14DB-4055-A884-AB83EACEA39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DF43D5F-AA52-4558-9A62-DC49AB793798}" type="pres">
      <dgm:prSet presAssocID="{7C646239-2637-4F0E-844D-7E5862E94200}" presName="hierRoot1" presStyleCnt="0">
        <dgm:presLayoutVars>
          <dgm:hierBranch val="init"/>
        </dgm:presLayoutVars>
      </dgm:prSet>
      <dgm:spPr/>
    </dgm:pt>
    <dgm:pt modelId="{BD2D638C-5270-4B19-AB21-3CBB6B7CB8A1}" type="pres">
      <dgm:prSet presAssocID="{7C646239-2637-4F0E-844D-7E5862E94200}" presName="rootComposite1" presStyleCnt="0"/>
      <dgm:spPr/>
    </dgm:pt>
    <dgm:pt modelId="{17F52D22-717D-4D1D-BC2F-278DFA783F4A}" type="pres">
      <dgm:prSet presAssocID="{7C646239-2637-4F0E-844D-7E5862E94200}" presName="rootText1" presStyleLbl="node0" presStyleIdx="0" presStyleCnt="1">
        <dgm:presLayoutVars>
          <dgm:chPref val="3"/>
        </dgm:presLayoutVars>
      </dgm:prSet>
      <dgm:spPr/>
    </dgm:pt>
    <dgm:pt modelId="{CDC1C46D-649A-48E4-962E-2266344CBDF1}" type="pres">
      <dgm:prSet presAssocID="{7C646239-2637-4F0E-844D-7E5862E94200}" presName="rootConnector1" presStyleLbl="node1" presStyleIdx="0" presStyleCnt="0"/>
      <dgm:spPr/>
    </dgm:pt>
    <dgm:pt modelId="{F78A7511-6C18-4BB0-A960-2C8F99122B5F}" type="pres">
      <dgm:prSet presAssocID="{7C646239-2637-4F0E-844D-7E5862E94200}" presName="hierChild2" presStyleCnt="0"/>
      <dgm:spPr/>
    </dgm:pt>
    <dgm:pt modelId="{B048732D-6D61-4B3B-B58B-2F03B94B2B0F}" type="pres">
      <dgm:prSet presAssocID="{712898B8-3E25-4AC5-A41E-71242DADB45C}" presName="Name37" presStyleLbl="parChTrans1D2" presStyleIdx="0" presStyleCnt="12"/>
      <dgm:spPr/>
    </dgm:pt>
    <dgm:pt modelId="{18350F31-C80D-4CD9-938E-D3BA0607B04D}" type="pres">
      <dgm:prSet presAssocID="{4C2E7856-8C15-4593-B5BE-3B977CA7D4AD}" presName="hierRoot2" presStyleCnt="0">
        <dgm:presLayoutVars>
          <dgm:hierBranch val="init"/>
        </dgm:presLayoutVars>
      </dgm:prSet>
      <dgm:spPr/>
    </dgm:pt>
    <dgm:pt modelId="{BB4FCD89-F776-48D1-8F0F-4E8A10EAD863}" type="pres">
      <dgm:prSet presAssocID="{4C2E7856-8C15-4593-B5BE-3B977CA7D4AD}" presName="rootComposite" presStyleCnt="0"/>
      <dgm:spPr/>
    </dgm:pt>
    <dgm:pt modelId="{9F07FA4A-B6C1-4DF4-8CB3-A3A15C036C96}" type="pres">
      <dgm:prSet presAssocID="{4C2E7856-8C15-4593-B5BE-3B977CA7D4AD}" presName="rootText" presStyleLbl="node2" presStyleIdx="0" presStyleCnt="8">
        <dgm:presLayoutVars>
          <dgm:chPref val="3"/>
        </dgm:presLayoutVars>
      </dgm:prSet>
      <dgm:spPr/>
    </dgm:pt>
    <dgm:pt modelId="{45388D69-B153-4082-8151-06E955FB6F4E}" type="pres">
      <dgm:prSet presAssocID="{4C2E7856-8C15-4593-B5BE-3B977CA7D4AD}" presName="rootConnector" presStyleLbl="node2" presStyleIdx="0" presStyleCnt="8"/>
      <dgm:spPr/>
    </dgm:pt>
    <dgm:pt modelId="{82C9A375-C25E-4FC9-927F-287B7D226FAB}" type="pres">
      <dgm:prSet presAssocID="{4C2E7856-8C15-4593-B5BE-3B977CA7D4AD}" presName="hierChild4" presStyleCnt="0"/>
      <dgm:spPr/>
    </dgm:pt>
    <dgm:pt modelId="{29529E89-8361-4ACE-823D-1FB82214FE3F}" type="pres">
      <dgm:prSet presAssocID="{4C2E7856-8C15-4593-B5BE-3B977CA7D4AD}" presName="hierChild5" presStyleCnt="0"/>
      <dgm:spPr/>
    </dgm:pt>
    <dgm:pt modelId="{5003B04F-1976-410F-9F53-040525A77859}" type="pres">
      <dgm:prSet presAssocID="{D87C38F5-95D9-4F73-B775-5B0E8410F777}" presName="Name37" presStyleLbl="parChTrans1D2" presStyleIdx="1" presStyleCnt="12"/>
      <dgm:spPr/>
    </dgm:pt>
    <dgm:pt modelId="{510C10A6-4705-4CF7-AB33-CFC73164E6EF}" type="pres">
      <dgm:prSet presAssocID="{72B68667-94D5-41BA-9E4C-C24327872FEC}" presName="hierRoot2" presStyleCnt="0">
        <dgm:presLayoutVars>
          <dgm:hierBranch val="init"/>
        </dgm:presLayoutVars>
      </dgm:prSet>
      <dgm:spPr/>
    </dgm:pt>
    <dgm:pt modelId="{F4E02D73-AA37-4B64-963A-B0536A8622F6}" type="pres">
      <dgm:prSet presAssocID="{72B68667-94D5-41BA-9E4C-C24327872FEC}" presName="rootComposite" presStyleCnt="0"/>
      <dgm:spPr/>
    </dgm:pt>
    <dgm:pt modelId="{4AA46A25-3409-4B88-AE8E-3F1E6B5EBA4A}" type="pres">
      <dgm:prSet presAssocID="{72B68667-94D5-41BA-9E4C-C24327872FEC}" presName="rootText" presStyleLbl="node2" presStyleIdx="1" presStyleCnt="8">
        <dgm:presLayoutVars>
          <dgm:chPref val="3"/>
        </dgm:presLayoutVars>
      </dgm:prSet>
      <dgm:spPr/>
    </dgm:pt>
    <dgm:pt modelId="{A7EA6917-C916-439E-BE0E-3AD7E08020EC}" type="pres">
      <dgm:prSet presAssocID="{72B68667-94D5-41BA-9E4C-C24327872FEC}" presName="rootConnector" presStyleLbl="node2" presStyleIdx="1" presStyleCnt="8"/>
      <dgm:spPr/>
    </dgm:pt>
    <dgm:pt modelId="{7163955F-9BD5-4D66-A615-B7D6F7140A85}" type="pres">
      <dgm:prSet presAssocID="{72B68667-94D5-41BA-9E4C-C24327872FEC}" presName="hierChild4" presStyleCnt="0"/>
      <dgm:spPr/>
    </dgm:pt>
    <dgm:pt modelId="{D07C9134-C842-41C8-9AF4-5713D71EDEDB}" type="pres">
      <dgm:prSet presAssocID="{72B68667-94D5-41BA-9E4C-C24327872FEC}" presName="hierChild5" presStyleCnt="0"/>
      <dgm:spPr/>
    </dgm:pt>
    <dgm:pt modelId="{0C99919D-8BB0-4C2C-A9BE-48127BA9BC4F}" type="pres">
      <dgm:prSet presAssocID="{D6DCC561-321D-4C7A-93E8-9E7CF70D38B9}" presName="Name37" presStyleLbl="parChTrans1D2" presStyleIdx="2" presStyleCnt="12"/>
      <dgm:spPr/>
    </dgm:pt>
    <dgm:pt modelId="{F0D6AA03-22B8-43B9-AE1C-9CD3DB484053}" type="pres">
      <dgm:prSet presAssocID="{F66A3DB2-4907-4434-B097-F2CA58902381}" presName="hierRoot2" presStyleCnt="0">
        <dgm:presLayoutVars>
          <dgm:hierBranch val="init"/>
        </dgm:presLayoutVars>
      </dgm:prSet>
      <dgm:spPr/>
    </dgm:pt>
    <dgm:pt modelId="{90DFA9BE-4238-4FC8-ADB8-7A758FFB49B9}" type="pres">
      <dgm:prSet presAssocID="{F66A3DB2-4907-4434-B097-F2CA58902381}" presName="rootComposite" presStyleCnt="0"/>
      <dgm:spPr/>
    </dgm:pt>
    <dgm:pt modelId="{417A9DE7-06B5-413E-9147-2F621150A432}" type="pres">
      <dgm:prSet presAssocID="{F66A3DB2-4907-4434-B097-F2CA58902381}" presName="rootText" presStyleLbl="node2" presStyleIdx="2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2BF298-E89B-4599-95B6-8ED701B1695C}" type="pres">
      <dgm:prSet presAssocID="{F66A3DB2-4907-4434-B097-F2CA58902381}" presName="rootConnector" presStyleLbl="node2" presStyleIdx="2" presStyleCnt="8"/>
      <dgm:spPr/>
    </dgm:pt>
    <dgm:pt modelId="{F86585B4-8492-45E3-8D3F-2901701918B8}" type="pres">
      <dgm:prSet presAssocID="{F66A3DB2-4907-4434-B097-F2CA58902381}" presName="hierChild4" presStyleCnt="0"/>
      <dgm:spPr/>
    </dgm:pt>
    <dgm:pt modelId="{2A186FCB-7443-4D9B-8C01-03D4A9692735}" type="pres">
      <dgm:prSet presAssocID="{A732EAB2-4895-4FA5-98FF-4C66D4FE3A71}" presName="Name37" presStyleLbl="parChTrans1D3" presStyleIdx="0" presStyleCnt="17"/>
      <dgm:spPr/>
    </dgm:pt>
    <dgm:pt modelId="{E7374B66-CC4E-452E-8771-FC928747B7B6}" type="pres">
      <dgm:prSet presAssocID="{0284795A-BFB8-42CA-86BC-77709D387F0C}" presName="hierRoot2" presStyleCnt="0">
        <dgm:presLayoutVars>
          <dgm:hierBranch val="init"/>
        </dgm:presLayoutVars>
      </dgm:prSet>
      <dgm:spPr/>
    </dgm:pt>
    <dgm:pt modelId="{177BB5FE-31DD-48C2-A36A-F9F6E1699ABF}" type="pres">
      <dgm:prSet presAssocID="{0284795A-BFB8-42CA-86BC-77709D387F0C}" presName="rootComposite" presStyleCnt="0"/>
      <dgm:spPr/>
    </dgm:pt>
    <dgm:pt modelId="{670F15FF-4A00-4DE0-86A7-B5FBB34F969A}" type="pres">
      <dgm:prSet presAssocID="{0284795A-BFB8-42CA-86BC-77709D387F0C}" presName="rootText" presStyleLbl="node3" presStyleIdx="0" presStyleCnt="1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DE78AB1-C469-41CC-877E-45CFFDBD7A48}" type="pres">
      <dgm:prSet presAssocID="{0284795A-BFB8-42CA-86BC-77709D387F0C}" presName="rootConnector" presStyleLbl="node3" presStyleIdx="0" presStyleCnt="17"/>
      <dgm:spPr/>
    </dgm:pt>
    <dgm:pt modelId="{797DA40D-4C83-4833-B233-67891C1FA4D9}" type="pres">
      <dgm:prSet presAssocID="{0284795A-BFB8-42CA-86BC-77709D387F0C}" presName="hierChild4" presStyleCnt="0"/>
      <dgm:spPr/>
    </dgm:pt>
    <dgm:pt modelId="{BBA4A761-7585-4110-96DC-50BDA6FEBDFF}" type="pres">
      <dgm:prSet presAssocID="{0284795A-BFB8-42CA-86BC-77709D387F0C}" presName="hierChild5" presStyleCnt="0"/>
      <dgm:spPr/>
    </dgm:pt>
    <dgm:pt modelId="{81C614A2-9D65-4993-8E24-43F418F5A950}" type="pres">
      <dgm:prSet presAssocID="{97AA4956-9FDD-42EA-8D06-9CF6A5E0FB81}" presName="Name37" presStyleLbl="parChTrans1D3" presStyleIdx="1" presStyleCnt="17"/>
      <dgm:spPr/>
    </dgm:pt>
    <dgm:pt modelId="{E0F9EC4D-D83F-4D51-86E9-EE3C3BA4850E}" type="pres">
      <dgm:prSet presAssocID="{F2D2CFE9-6190-4D98-BAE2-979C96ACE7D6}" presName="hierRoot2" presStyleCnt="0">
        <dgm:presLayoutVars>
          <dgm:hierBranch val="init"/>
        </dgm:presLayoutVars>
      </dgm:prSet>
      <dgm:spPr/>
    </dgm:pt>
    <dgm:pt modelId="{CD148B7E-A6B2-4779-BF27-FEB1CA7C5BDD}" type="pres">
      <dgm:prSet presAssocID="{F2D2CFE9-6190-4D98-BAE2-979C96ACE7D6}" presName="rootComposite" presStyleCnt="0"/>
      <dgm:spPr/>
    </dgm:pt>
    <dgm:pt modelId="{52779675-6A67-4DA2-A70D-C5F563B11A5C}" type="pres">
      <dgm:prSet presAssocID="{F2D2CFE9-6190-4D98-BAE2-979C96ACE7D6}" presName="rootText" presStyleLbl="node3" presStyleIdx="1" presStyleCnt="17">
        <dgm:presLayoutVars>
          <dgm:chPref val="3"/>
        </dgm:presLayoutVars>
      </dgm:prSet>
      <dgm:spPr/>
    </dgm:pt>
    <dgm:pt modelId="{037D6298-4885-469C-A538-45C76CB32833}" type="pres">
      <dgm:prSet presAssocID="{F2D2CFE9-6190-4D98-BAE2-979C96ACE7D6}" presName="rootConnector" presStyleLbl="node3" presStyleIdx="1" presStyleCnt="17"/>
      <dgm:spPr/>
    </dgm:pt>
    <dgm:pt modelId="{8B0FB90A-416E-4086-B7DA-53E4221DFE25}" type="pres">
      <dgm:prSet presAssocID="{F2D2CFE9-6190-4D98-BAE2-979C96ACE7D6}" presName="hierChild4" presStyleCnt="0"/>
      <dgm:spPr/>
    </dgm:pt>
    <dgm:pt modelId="{D1A34162-F871-4361-BC2C-95B05736962C}" type="pres">
      <dgm:prSet presAssocID="{F2D2CFE9-6190-4D98-BAE2-979C96ACE7D6}" presName="hierChild5" presStyleCnt="0"/>
      <dgm:spPr/>
    </dgm:pt>
    <dgm:pt modelId="{3F7860E1-6500-455E-A0A2-EE661EE99C65}" type="pres">
      <dgm:prSet presAssocID="{0FDBD68B-7C49-4E78-A3C6-978A664B8119}" presName="Name37" presStyleLbl="parChTrans1D3" presStyleIdx="2" presStyleCnt="17"/>
      <dgm:spPr/>
    </dgm:pt>
    <dgm:pt modelId="{4F1C0863-D170-418B-8702-30B3468C4C96}" type="pres">
      <dgm:prSet presAssocID="{591CF7E7-9110-43BE-9C1F-16A229DFC9BC}" presName="hierRoot2" presStyleCnt="0">
        <dgm:presLayoutVars>
          <dgm:hierBranch val="init"/>
        </dgm:presLayoutVars>
      </dgm:prSet>
      <dgm:spPr/>
    </dgm:pt>
    <dgm:pt modelId="{067A281E-8728-4748-B727-B4332252E159}" type="pres">
      <dgm:prSet presAssocID="{591CF7E7-9110-43BE-9C1F-16A229DFC9BC}" presName="rootComposite" presStyleCnt="0"/>
      <dgm:spPr/>
    </dgm:pt>
    <dgm:pt modelId="{8C17CDCF-478D-447C-A9EF-8205357FC7DD}" type="pres">
      <dgm:prSet presAssocID="{591CF7E7-9110-43BE-9C1F-16A229DFC9BC}" presName="rootText" presStyleLbl="node3" presStyleIdx="2" presStyleCnt="17">
        <dgm:presLayoutVars>
          <dgm:chPref val="3"/>
        </dgm:presLayoutVars>
      </dgm:prSet>
      <dgm:spPr/>
    </dgm:pt>
    <dgm:pt modelId="{573E5332-DB15-4D35-AE3D-5D3A3B353697}" type="pres">
      <dgm:prSet presAssocID="{591CF7E7-9110-43BE-9C1F-16A229DFC9BC}" presName="rootConnector" presStyleLbl="node3" presStyleIdx="2" presStyleCnt="17"/>
      <dgm:spPr/>
    </dgm:pt>
    <dgm:pt modelId="{19FEA2A2-0781-44A2-B5BF-EF9BFCB82FFF}" type="pres">
      <dgm:prSet presAssocID="{591CF7E7-9110-43BE-9C1F-16A229DFC9BC}" presName="hierChild4" presStyleCnt="0"/>
      <dgm:spPr/>
    </dgm:pt>
    <dgm:pt modelId="{49482549-3DAE-4D15-8795-B9F931EA7D6D}" type="pres">
      <dgm:prSet presAssocID="{591CF7E7-9110-43BE-9C1F-16A229DFC9BC}" presName="hierChild5" presStyleCnt="0"/>
      <dgm:spPr/>
    </dgm:pt>
    <dgm:pt modelId="{96153975-F0B9-434F-8AE4-36B05ADCEAEE}" type="pres">
      <dgm:prSet presAssocID="{DF6818BF-3D51-40AB-ADA4-36E541B7FEC6}" presName="Name37" presStyleLbl="parChTrans1D3" presStyleIdx="3" presStyleCnt="17"/>
      <dgm:spPr/>
    </dgm:pt>
    <dgm:pt modelId="{962A5000-E9E5-4745-9E80-FE99EE3FCC92}" type="pres">
      <dgm:prSet presAssocID="{89727563-79DB-4967-8CEE-3C4817D02C06}" presName="hierRoot2" presStyleCnt="0">
        <dgm:presLayoutVars>
          <dgm:hierBranch val="init"/>
        </dgm:presLayoutVars>
      </dgm:prSet>
      <dgm:spPr/>
    </dgm:pt>
    <dgm:pt modelId="{3E0E8C71-561C-4078-A0CB-341A7E339200}" type="pres">
      <dgm:prSet presAssocID="{89727563-79DB-4967-8CEE-3C4817D02C06}" presName="rootComposite" presStyleCnt="0"/>
      <dgm:spPr/>
    </dgm:pt>
    <dgm:pt modelId="{1ECA4F95-4D25-46A9-9D65-437AA0C05C5F}" type="pres">
      <dgm:prSet presAssocID="{89727563-79DB-4967-8CEE-3C4817D02C06}" presName="rootText" presStyleLbl="node3" presStyleIdx="3" presStyleCnt="17">
        <dgm:presLayoutVars>
          <dgm:chPref val="3"/>
        </dgm:presLayoutVars>
      </dgm:prSet>
      <dgm:spPr/>
    </dgm:pt>
    <dgm:pt modelId="{5E0CF904-2342-44B9-BE11-B62665775F86}" type="pres">
      <dgm:prSet presAssocID="{89727563-79DB-4967-8CEE-3C4817D02C06}" presName="rootConnector" presStyleLbl="node3" presStyleIdx="3" presStyleCnt="17"/>
      <dgm:spPr/>
    </dgm:pt>
    <dgm:pt modelId="{E27E57F5-ACA5-4717-B43A-BA5348964012}" type="pres">
      <dgm:prSet presAssocID="{89727563-79DB-4967-8CEE-3C4817D02C06}" presName="hierChild4" presStyleCnt="0"/>
      <dgm:spPr/>
    </dgm:pt>
    <dgm:pt modelId="{4CD20EAA-D2CB-4778-A7C9-C73C77F99A51}" type="pres">
      <dgm:prSet presAssocID="{89727563-79DB-4967-8CEE-3C4817D02C06}" presName="hierChild5" presStyleCnt="0"/>
      <dgm:spPr/>
    </dgm:pt>
    <dgm:pt modelId="{A2774E15-EB09-45DF-9397-A9A3CD134868}" type="pres">
      <dgm:prSet presAssocID="{F66A3DB2-4907-4434-B097-F2CA58902381}" presName="hierChild5" presStyleCnt="0"/>
      <dgm:spPr/>
    </dgm:pt>
    <dgm:pt modelId="{CC01E78F-E1C9-4F83-9C3B-00FEDC827809}" type="pres">
      <dgm:prSet presAssocID="{E4EE8C77-17AB-4208-A341-BA489ACC22B1}" presName="Name37" presStyleLbl="parChTrans1D2" presStyleIdx="3" presStyleCnt="12"/>
      <dgm:spPr/>
    </dgm:pt>
    <dgm:pt modelId="{1F29A37D-7C35-44F4-9CD1-A6E7212BCC7F}" type="pres">
      <dgm:prSet presAssocID="{EFFA4C2C-E5CC-4D05-9E98-E4B1F0BAB886}" presName="hierRoot2" presStyleCnt="0">
        <dgm:presLayoutVars>
          <dgm:hierBranch val="init"/>
        </dgm:presLayoutVars>
      </dgm:prSet>
      <dgm:spPr/>
    </dgm:pt>
    <dgm:pt modelId="{7D8F3BAF-5C21-48B4-8A5E-A5093FB88A67}" type="pres">
      <dgm:prSet presAssocID="{EFFA4C2C-E5CC-4D05-9E98-E4B1F0BAB886}" presName="rootComposite" presStyleCnt="0"/>
      <dgm:spPr/>
    </dgm:pt>
    <dgm:pt modelId="{7997B309-50A5-4FE7-BAA4-93C72A4C5EB3}" type="pres">
      <dgm:prSet presAssocID="{EFFA4C2C-E5CC-4D05-9E98-E4B1F0BAB886}" presName="rootText" presStyleLbl="node2" presStyleIdx="3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8E0B2A8-0983-454A-BC0B-D923FA20F5B2}" type="pres">
      <dgm:prSet presAssocID="{EFFA4C2C-E5CC-4D05-9E98-E4B1F0BAB886}" presName="rootConnector" presStyleLbl="node2" presStyleIdx="3" presStyleCnt="8"/>
      <dgm:spPr/>
    </dgm:pt>
    <dgm:pt modelId="{5DCB9917-E572-4B88-B150-27F4C1F8938A}" type="pres">
      <dgm:prSet presAssocID="{EFFA4C2C-E5CC-4D05-9E98-E4B1F0BAB886}" presName="hierChild4" presStyleCnt="0"/>
      <dgm:spPr/>
    </dgm:pt>
    <dgm:pt modelId="{59922C79-E66D-4A35-8071-C44495759E50}" type="pres">
      <dgm:prSet presAssocID="{AE00DF8A-D26F-40A3-9C87-827CBC7F91E0}" presName="Name37" presStyleLbl="parChTrans1D3" presStyleIdx="4" presStyleCnt="17"/>
      <dgm:spPr/>
    </dgm:pt>
    <dgm:pt modelId="{65C90E07-4A8E-428D-AF00-F0A4422005FC}" type="pres">
      <dgm:prSet presAssocID="{CA33181F-AD81-42DD-8E09-200F7F6CB741}" presName="hierRoot2" presStyleCnt="0">
        <dgm:presLayoutVars>
          <dgm:hierBranch val="init"/>
        </dgm:presLayoutVars>
      </dgm:prSet>
      <dgm:spPr/>
    </dgm:pt>
    <dgm:pt modelId="{4FC0A1A1-9AC3-46FA-B483-85411B53150C}" type="pres">
      <dgm:prSet presAssocID="{CA33181F-AD81-42DD-8E09-200F7F6CB741}" presName="rootComposite" presStyleCnt="0"/>
      <dgm:spPr/>
    </dgm:pt>
    <dgm:pt modelId="{9AF1E72A-DA41-48E0-8E04-D8467EFB56AF}" type="pres">
      <dgm:prSet presAssocID="{CA33181F-AD81-42DD-8E09-200F7F6CB741}" presName="rootText" presStyleLbl="node3" presStyleIdx="4" presStyleCnt="1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F903B40-64D4-476D-899E-F3F7F1910FB1}" type="pres">
      <dgm:prSet presAssocID="{CA33181F-AD81-42DD-8E09-200F7F6CB741}" presName="rootConnector" presStyleLbl="node3" presStyleIdx="4" presStyleCnt="17"/>
      <dgm:spPr/>
    </dgm:pt>
    <dgm:pt modelId="{4540B342-B9C6-4A20-BD6C-6934C6068EAE}" type="pres">
      <dgm:prSet presAssocID="{CA33181F-AD81-42DD-8E09-200F7F6CB741}" presName="hierChild4" presStyleCnt="0"/>
      <dgm:spPr/>
    </dgm:pt>
    <dgm:pt modelId="{833BE12C-E680-4678-A555-197E0B7D4682}" type="pres">
      <dgm:prSet presAssocID="{CA33181F-AD81-42DD-8E09-200F7F6CB741}" presName="hierChild5" presStyleCnt="0"/>
      <dgm:spPr/>
    </dgm:pt>
    <dgm:pt modelId="{8C07C7F5-AEAA-4276-B9D0-EA5240E44E1F}" type="pres">
      <dgm:prSet presAssocID="{6E3127BB-0901-4788-BB63-782BE9A76407}" presName="Name37" presStyleLbl="parChTrans1D3" presStyleIdx="5" presStyleCnt="17"/>
      <dgm:spPr/>
    </dgm:pt>
    <dgm:pt modelId="{F8F2EA10-986B-4EED-96AB-F478F70B146B}" type="pres">
      <dgm:prSet presAssocID="{8EFB19AB-D28A-4B44-A3C4-66C37E580F18}" presName="hierRoot2" presStyleCnt="0">
        <dgm:presLayoutVars>
          <dgm:hierBranch val="init"/>
        </dgm:presLayoutVars>
      </dgm:prSet>
      <dgm:spPr/>
    </dgm:pt>
    <dgm:pt modelId="{AEECD05F-A437-47B2-BF26-4905C95D5583}" type="pres">
      <dgm:prSet presAssocID="{8EFB19AB-D28A-4B44-A3C4-66C37E580F18}" presName="rootComposite" presStyleCnt="0"/>
      <dgm:spPr/>
    </dgm:pt>
    <dgm:pt modelId="{014B87FF-3A02-467E-B153-D2712FC153F9}" type="pres">
      <dgm:prSet presAssocID="{8EFB19AB-D28A-4B44-A3C4-66C37E580F18}" presName="rootText" presStyleLbl="node3" presStyleIdx="5" presStyleCnt="17">
        <dgm:presLayoutVars>
          <dgm:chPref val="3"/>
        </dgm:presLayoutVars>
      </dgm:prSet>
      <dgm:spPr/>
    </dgm:pt>
    <dgm:pt modelId="{152DBB9E-8349-41AD-BA7F-97EA37505F20}" type="pres">
      <dgm:prSet presAssocID="{8EFB19AB-D28A-4B44-A3C4-66C37E580F18}" presName="rootConnector" presStyleLbl="node3" presStyleIdx="5" presStyleCnt="17"/>
      <dgm:spPr/>
    </dgm:pt>
    <dgm:pt modelId="{00D87F29-C99F-4CAB-B985-3B148A6BC85C}" type="pres">
      <dgm:prSet presAssocID="{8EFB19AB-D28A-4B44-A3C4-66C37E580F18}" presName="hierChild4" presStyleCnt="0"/>
      <dgm:spPr/>
    </dgm:pt>
    <dgm:pt modelId="{CAD1C88A-51CB-4360-A118-80D7B1D250F5}" type="pres">
      <dgm:prSet presAssocID="{8EFB19AB-D28A-4B44-A3C4-66C37E580F18}" presName="hierChild5" presStyleCnt="0"/>
      <dgm:spPr/>
    </dgm:pt>
    <dgm:pt modelId="{CA1F7C64-E220-4B7D-9E1B-94056820AAD9}" type="pres">
      <dgm:prSet presAssocID="{5188105D-2304-4D06-A9D0-25180BDA84E5}" presName="Name37" presStyleLbl="parChTrans1D3" presStyleIdx="6" presStyleCnt="17"/>
      <dgm:spPr/>
    </dgm:pt>
    <dgm:pt modelId="{8AB3F40B-CA89-4297-B33A-E4E851302355}" type="pres">
      <dgm:prSet presAssocID="{6AA2441D-0D60-46C6-A7E4-1548A2FC9016}" presName="hierRoot2" presStyleCnt="0">
        <dgm:presLayoutVars>
          <dgm:hierBranch val="init"/>
        </dgm:presLayoutVars>
      </dgm:prSet>
      <dgm:spPr/>
    </dgm:pt>
    <dgm:pt modelId="{43251DF5-485E-4082-950F-5F736BD0C520}" type="pres">
      <dgm:prSet presAssocID="{6AA2441D-0D60-46C6-A7E4-1548A2FC9016}" presName="rootComposite" presStyleCnt="0"/>
      <dgm:spPr/>
    </dgm:pt>
    <dgm:pt modelId="{694835E9-CD62-4BC3-A179-2E41F2B8E489}" type="pres">
      <dgm:prSet presAssocID="{6AA2441D-0D60-46C6-A7E4-1548A2FC9016}" presName="rootText" presStyleLbl="node3" presStyleIdx="6" presStyleCnt="17">
        <dgm:presLayoutVars>
          <dgm:chPref val="3"/>
        </dgm:presLayoutVars>
      </dgm:prSet>
      <dgm:spPr/>
    </dgm:pt>
    <dgm:pt modelId="{82FC93EA-178D-4C4F-A8F4-1E545BA00826}" type="pres">
      <dgm:prSet presAssocID="{6AA2441D-0D60-46C6-A7E4-1548A2FC9016}" presName="rootConnector" presStyleLbl="node3" presStyleIdx="6" presStyleCnt="17"/>
      <dgm:spPr/>
    </dgm:pt>
    <dgm:pt modelId="{DF6C129C-D5F4-4241-A7CC-4C2772C14972}" type="pres">
      <dgm:prSet presAssocID="{6AA2441D-0D60-46C6-A7E4-1548A2FC9016}" presName="hierChild4" presStyleCnt="0"/>
      <dgm:spPr/>
    </dgm:pt>
    <dgm:pt modelId="{72768E8B-2FAA-457A-BE98-80C1B0ACC8B3}" type="pres">
      <dgm:prSet presAssocID="{6AA2441D-0D60-46C6-A7E4-1548A2FC9016}" presName="hierChild5" presStyleCnt="0"/>
      <dgm:spPr/>
    </dgm:pt>
    <dgm:pt modelId="{6E13C2FF-1563-4EC5-BE69-F3A8306F1C08}" type="pres">
      <dgm:prSet presAssocID="{EFFA4C2C-E5CC-4D05-9E98-E4B1F0BAB886}" presName="hierChild5" presStyleCnt="0"/>
      <dgm:spPr/>
    </dgm:pt>
    <dgm:pt modelId="{1AB647CC-C58A-4F42-A7C6-ABF8CFF2292B}" type="pres">
      <dgm:prSet presAssocID="{DF508949-4CC3-4DE4-A8CF-0D566563A706}" presName="Name37" presStyleLbl="parChTrans1D2" presStyleIdx="4" presStyleCnt="12"/>
      <dgm:spPr/>
    </dgm:pt>
    <dgm:pt modelId="{98116A67-8E09-4D2C-AA98-2C626D52C87B}" type="pres">
      <dgm:prSet presAssocID="{9C76F73D-BB43-4CE6-81FE-EAFD34826EB6}" presName="hierRoot2" presStyleCnt="0">
        <dgm:presLayoutVars>
          <dgm:hierBranch val="init"/>
        </dgm:presLayoutVars>
      </dgm:prSet>
      <dgm:spPr/>
    </dgm:pt>
    <dgm:pt modelId="{DDE66CDA-0A06-4CB2-9197-3DDE6A7CB571}" type="pres">
      <dgm:prSet presAssocID="{9C76F73D-BB43-4CE6-81FE-EAFD34826EB6}" presName="rootComposite" presStyleCnt="0"/>
      <dgm:spPr/>
    </dgm:pt>
    <dgm:pt modelId="{76FFBB10-3063-4ED0-B8AA-9FF1DA00BFEC}" type="pres">
      <dgm:prSet presAssocID="{9C76F73D-BB43-4CE6-81FE-EAFD34826EB6}" presName="rootText" presStyleLbl="node2" presStyleIdx="4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76AD382-BE0D-4249-854C-5966750746AD}" type="pres">
      <dgm:prSet presAssocID="{9C76F73D-BB43-4CE6-81FE-EAFD34826EB6}" presName="rootConnector" presStyleLbl="node2" presStyleIdx="4" presStyleCnt="8"/>
      <dgm:spPr/>
    </dgm:pt>
    <dgm:pt modelId="{6EB4A734-A0F3-4201-849D-85359B0EE425}" type="pres">
      <dgm:prSet presAssocID="{9C76F73D-BB43-4CE6-81FE-EAFD34826EB6}" presName="hierChild4" presStyleCnt="0"/>
      <dgm:spPr/>
    </dgm:pt>
    <dgm:pt modelId="{49893E38-02D6-4BC6-B1A3-E0620B933C73}" type="pres">
      <dgm:prSet presAssocID="{58866273-E1CF-492B-AE33-B6E863BE8759}" presName="Name37" presStyleLbl="parChTrans1D3" presStyleIdx="7" presStyleCnt="17"/>
      <dgm:spPr/>
    </dgm:pt>
    <dgm:pt modelId="{244C66D6-6F27-446C-B33A-5FADE2AD9136}" type="pres">
      <dgm:prSet presAssocID="{18B6565D-4925-467A-9FBD-A0EF48BA3F2A}" presName="hierRoot2" presStyleCnt="0">
        <dgm:presLayoutVars>
          <dgm:hierBranch val="init"/>
        </dgm:presLayoutVars>
      </dgm:prSet>
      <dgm:spPr/>
    </dgm:pt>
    <dgm:pt modelId="{6B1B24AC-39F9-4F18-BDC3-F10BA7C2561C}" type="pres">
      <dgm:prSet presAssocID="{18B6565D-4925-467A-9FBD-A0EF48BA3F2A}" presName="rootComposite" presStyleCnt="0"/>
      <dgm:spPr/>
    </dgm:pt>
    <dgm:pt modelId="{0B4F04D8-8842-4BCC-8E71-E70CE92DDD00}" type="pres">
      <dgm:prSet presAssocID="{18B6565D-4925-467A-9FBD-A0EF48BA3F2A}" presName="rootText" presStyleLbl="node3" presStyleIdx="7" presStyleCnt="1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E8AF6A8-5D34-42C9-83BF-2D5A4B065B5E}" type="pres">
      <dgm:prSet presAssocID="{18B6565D-4925-467A-9FBD-A0EF48BA3F2A}" presName="rootConnector" presStyleLbl="node3" presStyleIdx="7" presStyleCnt="17"/>
      <dgm:spPr/>
    </dgm:pt>
    <dgm:pt modelId="{D7FA5CAC-E291-43C0-BC01-858D80D773EA}" type="pres">
      <dgm:prSet presAssocID="{18B6565D-4925-467A-9FBD-A0EF48BA3F2A}" presName="hierChild4" presStyleCnt="0"/>
      <dgm:spPr/>
    </dgm:pt>
    <dgm:pt modelId="{5046BD0A-07FE-4437-AA4B-4997B093554E}" type="pres">
      <dgm:prSet presAssocID="{18B6565D-4925-467A-9FBD-A0EF48BA3F2A}" presName="hierChild5" presStyleCnt="0"/>
      <dgm:spPr/>
    </dgm:pt>
    <dgm:pt modelId="{B493B705-726A-40E1-A0C9-35D678BB16E4}" type="pres">
      <dgm:prSet presAssocID="{D6831D67-BA21-4F1E-94A7-AC4ED4B996FB}" presName="Name37" presStyleLbl="parChTrans1D3" presStyleIdx="8" presStyleCnt="17"/>
      <dgm:spPr/>
    </dgm:pt>
    <dgm:pt modelId="{4FA7B070-57C4-4D6E-8FA6-A76041B53339}" type="pres">
      <dgm:prSet presAssocID="{48711F55-7CC0-4B44-8D96-0119E22740D3}" presName="hierRoot2" presStyleCnt="0">
        <dgm:presLayoutVars>
          <dgm:hierBranch val="init"/>
        </dgm:presLayoutVars>
      </dgm:prSet>
      <dgm:spPr/>
    </dgm:pt>
    <dgm:pt modelId="{5B682764-3CCE-4D43-A2C9-37AD09B45D81}" type="pres">
      <dgm:prSet presAssocID="{48711F55-7CC0-4B44-8D96-0119E22740D3}" presName="rootComposite" presStyleCnt="0"/>
      <dgm:spPr/>
    </dgm:pt>
    <dgm:pt modelId="{31E98FC4-2B5A-42A6-80AC-FF765DC4F4B0}" type="pres">
      <dgm:prSet presAssocID="{48711F55-7CC0-4B44-8D96-0119E22740D3}" presName="rootText" presStyleLbl="node3" presStyleIdx="8" presStyleCnt="17">
        <dgm:presLayoutVars>
          <dgm:chPref val="3"/>
        </dgm:presLayoutVars>
      </dgm:prSet>
      <dgm:spPr/>
    </dgm:pt>
    <dgm:pt modelId="{127CEBF0-D69E-4B27-A177-B87677252D0C}" type="pres">
      <dgm:prSet presAssocID="{48711F55-7CC0-4B44-8D96-0119E22740D3}" presName="rootConnector" presStyleLbl="node3" presStyleIdx="8" presStyleCnt="17"/>
      <dgm:spPr/>
    </dgm:pt>
    <dgm:pt modelId="{5D8FB08D-3907-4B70-B169-D5EAE2E116D4}" type="pres">
      <dgm:prSet presAssocID="{48711F55-7CC0-4B44-8D96-0119E22740D3}" presName="hierChild4" presStyleCnt="0"/>
      <dgm:spPr/>
    </dgm:pt>
    <dgm:pt modelId="{E0D0A475-F184-442E-B86E-3C57849F4662}" type="pres">
      <dgm:prSet presAssocID="{48711F55-7CC0-4B44-8D96-0119E22740D3}" presName="hierChild5" presStyleCnt="0"/>
      <dgm:spPr/>
    </dgm:pt>
    <dgm:pt modelId="{CAEA9A86-A4EA-496C-87C6-5BE6617C71A8}" type="pres">
      <dgm:prSet presAssocID="{549EAA05-CA48-4919-9FAF-5821CB1D05D3}" presName="Name37" presStyleLbl="parChTrans1D3" presStyleIdx="9" presStyleCnt="17"/>
      <dgm:spPr/>
    </dgm:pt>
    <dgm:pt modelId="{299AE900-B889-46DF-9710-51451EC0B447}" type="pres">
      <dgm:prSet presAssocID="{A9D9A6E3-70FB-49D3-9B0B-268F18E71146}" presName="hierRoot2" presStyleCnt="0">
        <dgm:presLayoutVars>
          <dgm:hierBranch val="init"/>
        </dgm:presLayoutVars>
      </dgm:prSet>
      <dgm:spPr/>
    </dgm:pt>
    <dgm:pt modelId="{98E8C6B5-EED3-4697-B174-38953CFE3842}" type="pres">
      <dgm:prSet presAssocID="{A9D9A6E3-70FB-49D3-9B0B-268F18E71146}" presName="rootComposite" presStyleCnt="0"/>
      <dgm:spPr/>
    </dgm:pt>
    <dgm:pt modelId="{FFA10867-FA5A-4947-AF94-C5AEB342D8D2}" type="pres">
      <dgm:prSet presAssocID="{A9D9A6E3-70FB-49D3-9B0B-268F18E71146}" presName="rootText" presStyleLbl="node3" presStyleIdx="9" presStyleCnt="17">
        <dgm:presLayoutVars>
          <dgm:chPref val="3"/>
        </dgm:presLayoutVars>
      </dgm:prSet>
      <dgm:spPr/>
    </dgm:pt>
    <dgm:pt modelId="{A2D37575-F374-428C-9087-31A5EDDB7B9C}" type="pres">
      <dgm:prSet presAssocID="{A9D9A6E3-70FB-49D3-9B0B-268F18E71146}" presName="rootConnector" presStyleLbl="node3" presStyleIdx="9" presStyleCnt="17"/>
      <dgm:spPr/>
    </dgm:pt>
    <dgm:pt modelId="{0DF156E7-D88D-4E44-88F7-AC9AA8E8C35A}" type="pres">
      <dgm:prSet presAssocID="{A9D9A6E3-70FB-49D3-9B0B-268F18E71146}" presName="hierChild4" presStyleCnt="0"/>
      <dgm:spPr/>
    </dgm:pt>
    <dgm:pt modelId="{ADCC3A3E-F816-4DD9-87AD-6F13B9492801}" type="pres">
      <dgm:prSet presAssocID="{A9D9A6E3-70FB-49D3-9B0B-268F18E71146}" presName="hierChild5" presStyleCnt="0"/>
      <dgm:spPr/>
    </dgm:pt>
    <dgm:pt modelId="{16B973D7-E659-4BE2-BD07-CB1F56F05419}" type="pres">
      <dgm:prSet presAssocID="{9C76F73D-BB43-4CE6-81FE-EAFD34826EB6}" presName="hierChild5" presStyleCnt="0"/>
      <dgm:spPr/>
    </dgm:pt>
    <dgm:pt modelId="{C1EE944D-28CC-442C-B284-C08D7F050889}" type="pres">
      <dgm:prSet presAssocID="{93F79739-22BA-43C7-BE4B-635F79FA2B8C}" presName="Name37" presStyleLbl="parChTrans1D2" presStyleIdx="5" presStyleCnt="12"/>
      <dgm:spPr/>
    </dgm:pt>
    <dgm:pt modelId="{92A02A7D-4811-4E90-9484-9C068410E60C}" type="pres">
      <dgm:prSet presAssocID="{7A713375-2F09-4A49-93A7-B482CB39E21D}" presName="hierRoot2" presStyleCnt="0">
        <dgm:presLayoutVars>
          <dgm:hierBranch val="init"/>
        </dgm:presLayoutVars>
      </dgm:prSet>
      <dgm:spPr/>
    </dgm:pt>
    <dgm:pt modelId="{44B7FC41-7BAF-4FC1-950E-F498686A0232}" type="pres">
      <dgm:prSet presAssocID="{7A713375-2F09-4A49-93A7-B482CB39E21D}" presName="rootComposite" presStyleCnt="0"/>
      <dgm:spPr/>
    </dgm:pt>
    <dgm:pt modelId="{5A349413-74F2-4AA8-9FD6-C426E86D38AF}" type="pres">
      <dgm:prSet presAssocID="{7A713375-2F09-4A49-93A7-B482CB39E21D}" presName="rootText" presStyleLbl="node2" presStyleIdx="5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5B911B-D940-4FC4-A712-405F8A4DF64B}" type="pres">
      <dgm:prSet presAssocID="{7A713375-2F09-4A49-93A7-B482CB39E21D}" presName="rootConnector" presStyleLbl="node2" presStyleIdx="5" presStyleCnt="8"/>
      <dgm:spPr/>
    </dgm:pt>
    <dgm:pt modelId="{F4D317AF-967B-4A30-91B5-2D010CEE701F}" type="pres">
      <dgm:prSet presAssocID="{7A713375-2F09-4A49-93A7-B482CB39E21D}" presName="hierChild4" presStyleCnt="0"/>
      <dgm:spPr/>
    </dgm:pt>
    <dgm:pt modelId="{0301AE3B-862D-4B29-8875-ACC68867D903}" type="pres">
      <dgm:prSet presAssocID="{DEE0F855-F06B-4AB5-812C-B9A8E7CF6879}" presName="Name37" presStyleLbl="parChTrans1D3" presStyleIdx="10" presStyleCnt="17"/>
      <dgm:spPr/>
    </dgm:pt>
    <dgm:pt modelId="{B336C1BA-0748-4945-8960-217F9200D0F3}" type="pres">
      <dgm:prSet presAssocID="{4FEBB8AB-9C9D-4F7B-A531-B1ADFD9E54C3}" presName="hierRoot2" presStyleCnt="0">
        <dgm:presLayoutVars>
          <dgm:hierBranch val="init"/>
        </dgm:presLayoutVars>
      </dgm:prSet>
      <dgm:spPr/>
    </dgm:pt>
    <dgm:pt modelId="{F54EE2A7-3138-4655-9062-BCB043ADBFC8}" type="pres">
      <dgm:prSet presAssocID="{4FEBB8AB-9C9D-4F7B-A531-B1ADFD9E54C3}" presName="rootComposite" presStyleCnt="0"/>
      <dgm:spPr/>
    </dgm:pt>
    <dgm:pt modelId="{F7B2E3A2-865C-43B1-BD71-6BA6D7014449}" type="pres">
      <dgm:prSet presAssocID="{4FEBB8AB-9C9D-4F7B-A531-B1ADFD9E54C3}" presName="rootText" presStyleLbl="node3" presStyleIdx="10" presStyleCnt="1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8E5F412-2A2A-42E0-A4FB-7AD81F9480DD}" type="pres">
      <dgm:prSet presAssocID="{4FEBB8AB-9C9D-4F7B-A531-B1ADFD9E54C3}" presName="rootConnector" presStyleLbl="node3" presStyleIdx="10" presStyleCnt="17"/>
      <dgm:spPr/>
    </dgm:pt>
    <dgm:pt modelId="{AF8F6582-2D19-4C58-8049-9ECDDFAB225B}" type="pres">
      <dgm:prSet presAssocID="{4FEBB8AB-9C9D-4F7B-A531-B1ADFD9E54C3}" presName="hierChild4" presStyleCnt="0"/>
      <dgm:spPr/>
    </dgm:pt>
    <dgm:pt modelId="{0C4F0C05-F6F7-4F70-82F9-4654ED1FB4A1}" type="pres">
      <dgm:prSet presAssocID="{4FEBB8AB-9C9D-4F7B-A531-B1ADFD9E54C3}" presName="hierChild5" presStyleCnt="0"/>
      <dgm:spPr/>
    </dgm:pt>
    <dgm:pt modelId="{CE9F67C0-91BD-4FA0-8DC2-CAF1C446EBC1}" type="pres">
      <dgm:prSet presAssocID="{18AD667E-84B5-4D85-BF58-E535075E9C4B}" presName="Name37" presStyleLbl="parChTrans1D3" presStyleIdx="11" presStyleCnt="17"/>
      <dgm:spPr/>
    </dgm:pt>
    <dgm:pt modelId="{FC6E530E-FB62-4F5B-BF7E-390284A0B810}" type="pres">
      <dgm:prSet presAssocID="{1B4D2128-ED01-4630-8483-36AAEF6C8E33}" presName="hierRoot2" presStyleCnt="0">
        <dgm:presLayoutVars>
          <dgm:hierBranch val="init"/>
        </dgm:presLayoutVars>
      </dgm:prSet>
      <dgm:spPr/>
    </dgm:pt>
    <dgm:pt modelId="{44562440-7B35-4534-A22A-109DA9072274}" type="pres">
      <dgm:prSet presAssocID="{1B4D2128-ED01-4630-8483-36AAEF6C8E33}" presName="rootComposite" presStyleCnt="0"/>
      <dgm:spPr/>
    </dgm:pt>
    <dgm:pt modelId="{9F748238-2F69-4FC2-9011-F976159D8528}" type="pres">
      <dgm:prSet presAssocID="{1B4D2128-ED01-4630-8483-36AAEF6C8E33}" presName="rootText" presStyleLbl="node3" presStyleIdx="11" presStyleCnt="17">
        <dgm:presLayoutVars>
          <dgm:chPref val="3"/>
        </dgm:presLayoutVars>
      </dgm:prSet>
      <dgm:spPr/>
    </dgm:pt>
    <dgm:pt modelId="{5C1F8914-DD13-4771-9A0A-6E8DFF5DA08D}" type="pres">
      <dgm:prSet presAssocID="{1B4D2128-ED01-4630-8483-36AAEF6C8E33}" presName="rootConnector" presStyleLbl="node3" presStyleIdx="11" presStyleCnt="17"/>
      <dgm:spPr/>
    </dgm:pt>
    <dgm:pt modelId="{8B550EAF-06C0-4D9B-AAC9-1B10EC2CF0A5}" type="pres">
      <dgm:prSet presAssocID="{1B4D2128-ED01-4630-8483-36AAEF6C8E33}" presName="hierChild4" presStyleCnt="0"/>
      <dgm:spPr/>
    </dgm:pt>
    <dgm:pt modelId="{81BCD08C-C9DB-4908-93F1-EB7B2278942C}" type="pres">
      <dgm:prSet presAssocID="{1B4D2128-ED01-4630-8483-36AAEF6C8E33}" presName="hierChild5" presStyleCnt="0"/>
      <dgm:spPr/>
    </dgm:pt>
    <dgm:pt modelId="{08F2EAF1-88F5-49D4-90D0-1369C79210FB}" type="pres">
      <dgm:prSet presAssocID="{401085C4-9A1B-4007-A5B5-666C509F4463}" presName="Name37" presStyleLbl="parChTrans1D3" presStyleIdx="12" presStyleCnt="17"/>
      <dgm:spPr/>
    </dgm:pt>
    <dgm:pt modelId="{98C55039-60F2-4EF0-82D5-0D22929C07BE}" type="pres">
      <dgm:prSet presAssocID="{8D6E4E0D-3472-4A9A-B680-7E02B3C3D498}" presName="hierRoot2" presStyleCnt="0">
        <dgm:presLayoutVars>
          <dgm:hierBranch val="init"/>
        </dgm:presLayoutVars>
      </dgm:prSet>
      <dgm:spPr/>
    </dgm:pt>
    <dgm:pt modelId="{3BD48816-8A34-4C54-B078-01E19E262474}" type="pres">
      <dgm:prSet presAssocID="{8D6E4E0D-3472-4A9A-B680-7E02B3C3D498}" presName="rootComposite" presStyleCnt="0"/>
      <dgm:spPr/>
    </dgm:pt>
    <dgm:pt modelId="{0150D345-5CFF-42C5-942C-3DEFF6EAEC3C}" type="pres">
      <dgm:prSet presAssocID="{8D6E4E0D-3472-4A9A-B680-7E02B3C3D498}" presName="rootText" presStyleLbl="node3" presStyleIdx="12" presStyleCnt="1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AC3DFCF-3679-48D3-86BA-1DF3B81EBAC4}" type="pres">
      <dgm:prSet presAssocID="{8D6E4E0D-3472-4A9A-B680-7E02B3C3D498}" presName="rootConnector" presStyleLbl="node3" presStyleIdx="12" presStyleCnt="17"/>
      <dgm:spPr/>
    </dgm:pt>
    <dgm:pt modelId="{CC8C3D4A-5F0B-4C16-A537-4C1B92BAABBF}" type="pres">
      <dgm:prSet presAssocID="{8D6E4E0D-3472-4A9A-B680-7E02B3C3D498}" presName="hierChild4" presStyleCnt="0"/>
      <dgm:spPr/>
    </dgm:pt>
    <dgm:pt modelId="{FFB46AF5-D802-4FE1-B7E9-1200216E6859}" type="pres">
      <dgm:prSet presAssocID="{8D6E4E0D-3472-4A9A-B680-7E02B3C3D498}" presName="hierChild5" presStyleCnt="0"/>
      <dgm:spPr/>
    </dgm:pt>
    <dgm:pt modelId="{78690479-B26E-4259-9449-2456BF7B0D2E}" type="pres">
      <dgm:prSet presAssocID="{7A713375-2F09-4A49-93A7-B482CB39E21D}" presName="hierChild5" presStyleCnt="0"/>
      <dgm:spPr/>
    </dgm:pt>
    <dgm:pt modelId="{DF4219C3-6D64-486B-BEA3-66F53AA4F753}" type="pres">
      <dgm:prSet presAssocID="{B16CE383-F3A5-43FB-9E0D-2B52329FA710}" presName="Name37" presStyleLbl="parChTrans1D2" presStyleIdx="6" presStyleCnt="12"/>
      <dgm:spPr/>
    </dgm:pt>
    <dgm:pt modelId="{0A993B99-7BD4-4A92-883E-11FF75721338}" type="pres">
      <dgm:prSet presAssocID="{A0FC2F08-250C-4ADC-ABA2-18300AC2B565}" presName="hierRoot2" presStyleCnt="0">
        <dgm:presLayoutVars>
          <dgm:hierBranch val="init"/>
        </dgm:presLayoutVars>
      </dgm:prSet>
      <dgm:spPr/>
    </dgm:pt>
    <dgm:pt modelId="{6E55632B-2DA3-4D1B-8FBB-64004EFA6B39}" type="pres">
      <dgm:prSet presAssocID="{A0FC2F08-250C-4ADC-ABA2-18300AC2B565}" presName="rootComposite" presStyleCnt="0"/>
      <dgm:spPr/>
    </dgm:pt>
    <dgm:pt modelId="{3A178718-D4D0-4B3D-908B-44C9DD595493}" type="pres">
      <dgm:prSet presAssocID="{A0FC2F08-250C-4ADC-ABA2-18300AC2B565}" presName="rootText" presStyleLbl="node2" presStyleIdx="6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A4D8BCE-18FA-4B68-82FB-0C13B0ACB029}" type="pres">
      <dgm:prSet presAssocID="{A0FC2F08-250C-4ADC-ABA2-18300AC2B565}" presName="rootConnector" presStyleLbl="node2" presStyleIdx="6" presStyleCnt="8"/>
      <dgm:spPr/>
    </dgm:pt>
    <dgm:pt modelId="{45A1341A-CC8A-4204-AE12-ECEE060C9D76}" type="pres">
      <dgm:prSet presAssocID="{A0FC2F08-250C-4ADC-ABA2-18300AC2B565}" presName="hierChild4" presStyleCnt="0"/>
      <dgm:spPr/>
    </dgm:pt>
    <dgm:pt modelId="{EC2C1DE5-F6B3-49B5-BA73-ACF42720E831}" type="pres">
      <dgm:prSet presAssocID="{4B79C936-9AA2-4BD4-901A-E830685D96FB}" presName="Name37" presStyleLbl="parChTrans1D3" presStyleIdx="13" presStyleCnt="17"/>
      <dgm:spPr/>
    </dgm:pt>
    <dgm:pt modelId="{F675F9F6-D96E-46A5-A6A3-088DB640490E}" type="pres">
      <dgm:prSet presAssocID="{46922924-68CD-46D8-ACB8-19703D8FFCD6}" presName="hierRoot2" presStyleCnt="0">
        <dgm:presLayoutVars>
          <dgm:hierBranch val="init"/>
        </dgm:presLayoutVars>
      </dgm:prSet>
      <dgm:spPr/>
    </dgm:pt>
    <dgm:pt modelId="{2C285A58-9728-4053-A40C-1D1079C6BB51}" type="pres">
      <dgm:prSet presAssocID="{46922924-68CD-46D8-ACB8-19703D8FFCD6}" presName="rootComposite" presStyleCnt="0"/>
      <dgm:spPr/>
    </dgm:pt>
    <dgm:pt modelId="{09F024C7-EB71-481F-906A-39B33651DEA3}" type="pres">
      <dgm:prSet presAssocID="{46922924-68CD-46D8-ACB8-19703D8FFCD6}" presName="rootText" presStyleLbl="node3" presStyleIdx="13" presStyleCnt="17">
        <dgm:presLayoutVars>
          <dgm:chPref val="3"/>
        </dgm:presLayoutVars>
      </dgm:prSet>
      <dgm:spPr/>
    </dgm:pt>
    <dgm:pt modelId="{9EC13648-5957-46C1-9DC5-4999145F6598}" type="pres">
      <dgm:prSet presAssocID="{46922924-68CD-46D8-ACB8-19703D8FFCD6}" presName="rootConnector" presStyleLbl="node3" presStyleIdx="13" presStyleCnt="17"/>
      <dgm:spPr/>
    </dgm:pt>
    <dgm:pt modelId="{3601F229-718A-4705-B6E1-7590075B2D60}" type="pres">
      <dgm:prSet presAssocID="{46922924-68CD-46D8-ACB8-19703D8FFCD6}" presName="hierChild4" presStyleCnt="0"/>
      <dgm:spPr/>
    </dgm:pt>
    <dgm:pt modelId="{8383D8ED-C857-4780-92C4-B9BD5732C68E}" type="pres">
      <dgm:prSet presAssocID="{46922924-68CD-46D8-ACB8-19703D8FFCD6}" presName="hierChild5" presStyleCnt="0"/>
      <dgm:spPr/>
    </dgm:pt>
    <dgm:pt modelId="{485EEF32-CDEF-449F-B92B-EDFA2419225B}" type="pres">
      <dgm:prSet presAssocID="{A0FC2F08-250C-4ADC-ABA2-18300AC2B565}" presName="hierChild5" presStyleCnt="0"/>
      <dgm:spPr/>
    </dgm:pt>
    <dgm:pt modelId="{6425A316-B0E6-4B4A-884F-C9A831F1A8F5}" type="pres">
      <dgm:prSet presAssocID="{95067BD2-0F3A-40AE-BB60-4CF68F1E4E61}" presName="Name37" presStyleLbl="parChTrans1D2" presStyleIdx="7" presStyleCnt="12"/>
      <dgm:spPr/>
    </dgm:pt>
    <dgm:pt modelId="{329EC4A0-F7A6-4E83-909E-60740D1F2665}" type="pres">
      <dgm:prSet presAssocID="{E18E29E2-BF05-404B-AE84-AA3F13ECA954}" presName="hierRoot2" presStyleCnt="0">
        <dgm:presLayoutVars>
          <dgm:hierBranch val="init"/>
        </dgm:presLayoutVars>
      </dgm:prSet>
      <dgm:spPr/>
    </dgm:pt>
    <dgm:pt modelId="{9558B932-75C0-4881-8257-760C6245C1CA}" type="pres">
      <dgm:prSet presAssocID="{E18E29E2-BF05-404B-AE84-AA3F13ECA954}" presName="rootComposite" presStyleCnt="0"/>
      <dgm:spPr/>
    </dgm:pt>
    <dgm:pt modelId="{F149A656-FF52-4186-B84D-FFED232E365D}" type="pres">
      <dgm:prSet presAssocID="{E18E29E2-BF05-404B-AE84-AA3F13ECA954}" presName="rootText" presStyleLbl="node2" presStyleIdx="7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A316BD9-27E6-4B20-9C48-EA79653F7FCF}" type="pres">
      <dgm:prSet presAssocID="{E18E29E2-BF05-404B-AE84-AA3F13ECA954}" presName="rootConnector" presStyleLbl="node2" presStyleIdx="7" presStyleCnt="8"/>
      <dgm:spPr/>
    </dgm:pt>
    <dgm:pt modelId="{60FF90D3-3AF4-4F57-BF63-9FCF6F6EB05C}" type="pres">
      <dgm:prSet presAssocID="{E18E29E2-BF05-404B-AE84-AA3F13ECA954}" presName="hierChild4" presStyleCnt="0"/>
      <dgm:spPr/>
    </dgm:pt>
    <dgm:pt modelId="{45510A3D-3026-4E96-9BD4-878C1E92F33A}" type="pres">
      <dgm:prSet presAssocID="{C37397CA-8290-4538-BD92-FFFC9B4B42F1}" presName="Name37" presStyleLbl="parChTrans1D3" presStyleIdx="14" presStyleCnt="17"/>
      <dgm:spPr/>
    </dgm:pt>
    <dgm:pt modelId="{E88038F1-2BB8-4B98-952B-AEE182E241EE}" type="pres">
      <dgm:prSet presAssocID="{C5219D52-611F-457E-83E5-7793112AFE46}" presName="hierRoot2" presStyleCnt="0">
        <dgm:presLayoutVars>
          <dgm:hierBranch val="init"/>
        </dgm:presLayoutVars>
      </dgm:prSet>
      <dgm:spPr/>
    </dgm:pt>
    <dgm:pt modelId="{1324BCE3-D9FB-457C-AE17-E9D30EA56EAE}" type="pres">
      <dgm:prSet presAssocID="{C5219D52-611F-457E-83E5-7793112AFE46}" presName="rootComposite" presStyleCnt="0"/>
      <dgm:spPr/>
    </dgm:pt>
    <dgm:pt modelId="{0B878796-9F30-4F20-9881-421060694B08}" type="pres">
      <dgm:prSet presAssocID="{C5219D52-611F-457E-83E5-7793112AFE46}" presName="rootText" presStyleLbl="node3" presStyleIdx="14" presStyleCnt="1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F1FF73A-B23C-4875-A533-AEB3B7670151}" type="pres">
      <dgm:prSet presAssocID="{C5219D52-611F-457E-83E5-7793112AFE46}" presName="rootConnector" presStyleLbl="node3" presStyleIdx="14" presStyleCnt="17"/>
      <dgm:spPr/>
    </dgm:pt>
    <dgm:pt modelId="{250A3488-78AC-42F9-845E-1B097D07478F}" type="pres">
      <dgm:prSet presAssocID="{C5219D52-611F-457E-83E5-7793112AFE46}" presName="hierChild4" presStyleCnt="0"/>
      <dgm:spPr/>
    </dgm:pt>
    <dgm:pt modelId="{CA0F6DEC-8CC8-4F6A-9797-6D3214A38565}" type="pres">
      <dgm:prSet presAssocID="{C5219D52-611F-457E-83E5-7793112AFE46}" presName="hierChild5" presStyleCnt="0"/>
      <dgm:spPr/>
    </dgm:pt>
    <dgm:pt modelId="{E243B211-596E-4E63-8189-A22A3CF200AB}" type="pres">
      <dgm:prSet presAssocID="{7B5D6DAF-FEB6-4434-BA0B-9D5149D96AA5}" presName="Name37" presStyleLbl="parChTrans1D3" presStyleIdx="15" presStyleCnt="17"/>
      <dgm:spPr/>
    </dgm:pt>
    <dgm:pt modelId="{CF0AC809-143E-41DB-A1E8-1CDF607E18CF}" type="pres">
      <dgm:prSet presAssocID="{99D80C8F-D9E0-4710-B438-645870F3265C}" presName="hierRoot2" presStyleCnt="0">
        <dgm:presLayoutVars>
          <dgm:hierBranch val="init"/>
        </dgm:presLayoutVars>
      </dgm:prSet>
      <dgm:spPr/>
    </dgm:pt>
    <dgm:pt modelId="{8799EDBF-1688-4485-A90A-A3B62D8BD790}" type="pres">
      <dgm:prSet presAssocID="{99D80C8F-D9E0-4710-B438-645870F3265C}" presName="rootComposite" presStyleCnt="0"/>
      <dgm:spPr/>
    </dgm:pt>
    <dgm:pt modelId="{EC581190-8AB9-43BD-94A9-8EF280D8FFF5}" type="pres">
      <dgm:prSet presAssocID="{99D80C8F-D9E0-4710-B438-645870F3265C}" presName="rootText" presStyleLbl="node3" presStyleIdx="15" presStyleCnt="1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C5F6C5-1302-4237-81C7-B2F185A31D56}" type="pres">
      <dgm:prSet presAssocID="{99D80C8F-D9E0-4710-B438-645870F3265C}" presName="rootConnector" presStyleLbl="node3" presStyleIdx="15" presStyleCnt="17"/>
      <dgm:spPr/>
    </dgm:pt>
    <dgm:pt modelId="{5E6D325A-39BA-4BD0-ADCC-7C38C8420C0D}" type="pres">
      <dgm:prSet presAssocID="{99D80C8F-D9E0-4710-B438-645870F3265C}" presName="hierChild4" presStyleCnt="0"/>
      <dgm:spPr/>
    </dgm:pt>
    <dgm:pt modelId="{8873297F-C38F-4452-A1E0-6BFF5D2EB2B3}" type="pres">
      <dgm:prSet presAssocID="{99D80C8F-D9E0-4710-B438-645870F3265C}" presName="hierChild5" presStyleCnt="0"/>
      <dgm:spPr/>
    </dgm:pt>
    <dgm:pt modelId="{6D8F2C98-BB45-44B0-9D1E-BA76582C8D6A}" type="pres">
      <dgm:prSet presAssocID="{E035495D-120A-4AD8-AAB3-403C47BF347C}" presName="Name37" presStyleLbl="parChTrans1D3" presStyleIdx="16" presStyleCnt="17"/>
      <dgm:spPr/>
    </dgm:pt>
    <dgm:pt modelId="{E0D43B54-0ED7-402C-BA75-208BE02977CF}" type="pres">
      <dgm:prSet presAssocID="{A1EE6D1F-0D6C-4D4B-BD9B-B3C7B86D4A76}" presName="hierRoot2" presStyleCnt="0">
        <dgm:presLayoutVars>
          <dgm:hierBranch val="init"/>
        </dgm:presLayoutVars>
      </dgm:prSet>
      <dgm:spPr/>
    </dgm:pt>
    <dgm:pt modelId="{8AB501DE-F25E-4191-AFB5-C1042CA7A71C}" type="pres">
      <dgm:prSet presAssocID="{A1EE6D1F-0D6C-4D4B-BD9B-B3C7B86D4A76}" presName="rootComposite" presStyleCnt="0"/>
      <dgm:spPr/>
    </dgm:pt>
    <dgm:pt modelId="{DAFA7E5F-E6BC-4AB0-BD6F-6753053277DA}" type="pres">
      <dgm:prSet presAssocID="{A1EE6D1F-0D6C-4D4B-BD9B-B3C7B86D4A76}" presName="rootText" presStyleLbl="node3" presStyleIdx="16" presStyleCnt="1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8440C59-F30E-4B1E-9D35-3E3464C653F8}" type="pres">
      <dgm:prSet presAssocID="{A1EE6D1F-0D6C-4D4B-BD9B-B3C7B86D4A76}" presName="rootConnector" presStyleLbl="node3" presStyleIdx="16" presStyleCnt="17"/>
      <dgm:spPr/>
    </dgm:pt>
    <dgm:pt modelId="{A634B58E-CD03-4D13-97F4-FC83E6F5D827}" type="pres">
      <dgm:prSet presAssocID="{A1EE6D1F-0D6C-4D4B-BD9B-B3C7B86D4A76}" presName="hierChild4" presStyleCnt="0"/>
      <dgm:spPr/>
    </dgm:pt>
    <dgm:pt modelId="{955063A7-7D09-4BAF-B692-939A683E56EB}" type="pres">
      <dgm:prSet presAssocID="{A1EE6D1F-0D6C-4D4B-BD9B-B3C7B86D4A76}" presName="hierChild5" presStyleCnt="0"/>
      <dgm:spPr/>
    </dgm:pt>
    <dgm:pt modelId="{9B8C0821-1163-499D-97CF-D0158320D4BA}" type="pres">
      <dgm:prSet presAssocID="{E18E29E2-BF05-404B-AE84-AA3F13ECA954}" presName="hierChild5" presStyleCnt="0"/>
      <dgm:spPr/>
    </dgm:pt>
    <dgm:pt modelId="{0D8D6C5F-51DC-4929-82E9-B8AC2AE6D8C3}" type="pres">
      <dgm:prSet presAssocID="{7C646239-2637-4F0E-844D-7E5862E94200}" presName="hierChild3" presStyleCnt="0"/>
      <dgm:spPr/>
    </dgm:pt>
    <dgm:pt modelId="{31E97C33-D746-40E0-94D0-56EC92209AC4}" type="pres">
      <dgm:prSet presAssocID="{98AC49EE-386A-43B0-8BEC-60D887B2D947}" presName="Name111" presStyleLbl="parChTrans1D2" presStyleIdx="8" presStyleCnt="12"/>
      <dgm:spPr/>
    </dgm:pt>
    <dgm:pt modelId="{AB9BE97C-884A-4862-BD14-C5887820FC68}" type="pres">
      <dgm:prSet presAssocID="{8ECA9F8B-C82A-42A5-A7C6-3A5F57A28CC7}" presName="hierRoot3" presStyleCnt="0">
        <dgm:presLayoutVars>
          <dgm:hierBranch val="init"/>
        </dgm:presLayoutVars>
      </dgm:prSet>
      <dgm:spPr/>
    </dgm:pt>
    <dgm:pt modelId="{07FB1336-BD14-44EF-8FD4-AB8889F1F00B}" type="pres">
      <dgm:prSet presAssocID="{8ECA9F8B-C82A-42A5-A7C6-3A5F57A28CC7}" presName="rootComposite3" presStyleCnt="0"/>
      <dgm:spPr/>
    </dgm:pt>
    <dgm:pt modelId="{500ACA49-1D74-424D-B1A1-F75FA8F3B1A2}" type="pres">
      <dgm:prSet presAssocID="{8ECA9F8B-C82A-42A5-A7C6-3A5F57A28CC7}" presName="rootText3" presStyleLbl="asst1" presStyleIdx="0" presStyleCnt="4">
        <dgm:presLayoutVars>
          <dgm:chPref val="3"/>
        </dgm:presLayoutVars>
      </dgm:prSet>
      <dgm:spPr/>
    </dgm:pt>
    <dgm:pt modelId="{C9B740D8-6405-4DBB-8578-5D11EE5EA443}" type="pres">
      <dgm:prSet presAssocID="{8ECA9F8B-C82A-42A5-A7C6-3A5F57A28CC7}" presName="rootConnector3" presStyleLbl="asst1" presStyleIdx="0" presStyleCnt="4"/>
      <dgm:spPr/>
    </dgm:pt>
    <dgm:pt modelId="{443843F3-CECC-477E-8376-0AA7A98E5E6A}" type="pres">
      <dgm:prSet presAssocID="{8ECA9F8B-C82A-42A5-A7C6-3A5F57A28CC7}" presName="hierChild6" presStyleCnt="0"/>
      <dgm:spPr/>
    </dgm:pt>
    <dgm:pt modelId="{BDC92DA3-74EF-439E-A3DD-58294927212B}" type="pres">
      <dgm:prSet presAssocID="{8ECA9F8B-C82A-42A5-A7C6-3A5F57A28CC7}" presName="hierChild7" presStyleCnt="0"/>
      <dgm:spPr/>
    </dgm:pt>
    <dgm:pt modelId="{D5D93F6C-CD13-448C-AB25-93B31A0C5BDD}" type="pres">
      <dgm:prSet presAssocID="{8F51987B-6338-48ED-8A6D-3E20782162EB}" presName="Name111" presStyleLbl="parChTrans1D2" presStyleIdx="9" presStyleCnt="12"/>
      <dgm:spPr/>
    </dgm:pt>
    <dgm:pt modelId="{7CEE619E-B72D-4206-99D3-6D17C8A7CDDE}" type="pres">
      <dgm:prSet presAssocID="{D3FFB2AF-E345-4F67-908C-9D7B8E714900}" presName="hierRoot3" presStyleCnt="0">
        <dgm:presLayoutVars>
          <dgm:hierBranch val="init"/>
        </dgm:presLayoutVars>
      </dgm:prSet>
      <dgm:spPr/>
    </dgm:pt>
    <dgm:pt modelId="{720F3FD4-2B9E-4D30-A1D5-ED15274F720E}" type="pres">
      <dgm:prSet presAssocID="{D3FFB2AF-E345-4F67-908C-9D7B8E714900}" presName="rootComposite3" presStyleCnt="0"/>
      <dgm:spPr/>
    </dgm:pt>
    <dgm:pt modelId="{2261B400-DB8D-43D1-82D3-1F3CC5184B47}" type="pres">
      <dgm:prSet presAssocID="{D3FFB2AF-E345-4F67-908C-9D7B8E714900}" presName="rootText3" presStyleLbl="asst1" presStyleIdx="1" presStyleCnt="4">
        <dgm:presLayoutVars>
          <dgm:chPref val="3"/>
        </dgm:presLayoutVars>
      </dgm:prSet>
      <dgm:spPr/>
    </dgm:pt>
    <dgm:pt modelId="{3239449D-F10C-4490-913B-BB5BB0512AE5}" type="pres">
      <dgm:prSet presAssocID="{D3FFB2AF-E345-4F67-908C-9D7B8E714900}" presName="rootConnector3" presStyleLbl="asst1" presStyleIdx="1" presStyleCnt="4"/>
      <dgm:spPr/>
    </dgm:pt>
    <dgm:pt modelId="{01328666-6BC5-4615-81CF-A7B6467FBE81}" type="pres">
      <dgm:prSet presAssocID="{D3FFB2AF-E345-4F67-908C-9D7B8E714900}" presName="hierChild6" presStyleCnt="0"/>
      <dgm:spPr/>
    </dgm:pt>
    <dgm:pt modelId="{F8414B6A-6691-4BA0-BB4C-45BEBD4C29C5}" type="pres">
      <dgm:prSet presAssocID="{D3FFB2AF-E345-4F67-908C-9D7B8E714900}" presName="hierChild7" presStyleCnt="0"/>
      <dgm:spPr/>
    </dgm:pt>
    <dgm:pt modelId="{D613DA38-AA20-4C6B-AF0A-CC30992B319F}" type="pres">
      <dgm:prSet presAssocID="{694B5F31-DF6B-4BFD-A562-B11863187352}" presName="Name111" presStyleLbl="parChTrans1D2" presStyleIdx="10" presStyleCnt="12"/>
      <dgm:spPr/>
    </dgm:pt>
    <dgm:pt modelId="{3AF71AA9-20D6-4055-806D-C94E4DBD2AF4}" type="pres">
      <dgm:prSet presAssocID="{22C190C2-2D51-42A3-A2B4-540EFEBF5BB0}" presName="hierRoot3" presStyleCnt="0">
        <dgm:presLayoutVars>
          <dgm:hierBranch val="init"/>
        </dgm:presLayoutVars>
      </dgm:prSet>
      <dgm:spPr/>
    </dgm:pt>
    <dgm:pt modelId="{458A8B1C-5CD5-4FB0-850D-C679D9E846E2}" type="pres">
      <dgm:prSet presAssocID="{22C190C2-2D51-42A3-A2B4-540EFEBF5BB0}" presName="rootComposite3" presStyleCnt="0"/>
      <dgm:spPr/>
    </dgm:pt>
    <dgm:pt modelId="{290C2803-FC78-401F-A57D-BFFA401BB944}" type="pres">
      <dgm:prSet presAssocID="{22C190C2-2D51-42A3-A2B4-540EFEBF5BB0}" presName="rootText3" presStyleLbl="asst1" presStyleIdx="2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738A6AE-8632-44CA-A7D2-D161B79FD97E}" type="pres">
      <dgm:prSet presAssocID="{22C190C2-2D51-42A3-A2B4-540EFEBF5BB0}" presName="rootConnector3" presStyleLbl="asst1" presStyleIdx="2" presStyleCnt="4"/>
      <dgm:spPr/>
    </dgm:pt>
    <dgm:pt modelId="{6E9FCD4D-32E0-4579-A7DC-801309BB6ED3}" type="pres">
      <dgm:prSet presAssocID="{22C190C2-2D51-42A3-A2B4-540EFEBF5BB0}" presName="hierChild6" presStyleCnt="0"/>
      <dgm:spPr/>
    </dgm:pt>
    <dgm:pt modelId="{0CC31F86-B9EA-4AC2-90E8-DA5FD0184557}" type="pres">
      <dgm:prSet presAssocID="{22C190C2-2D51-42A3-A2B4-540EFEBF5BB0}" presName="hierChild7" presStyleCnt="0"/>
      <dgm:spPr/>
    </dgm:pt>
    <dgm:pt modelId="{63AA8B73-BF56-470D-AF0C-B527F17F2FCC}" type="pres">
      <dgm:prSet presAssocID="{62D31C24-13A5-4116-87E2-DC48AD2244AF}" presName="Name111" presStyleLbl="parChTrans1D2" presStyleIdx="11" presStyleCnt="12"/>
      <dgm:spPr/>
    </dgm:pt>
    <dgm:pt modelId="{E50595CB-E9BB-49DE-86BB-CD678BDBE929}" type="pres">
      <dgm:prSet presAssocID="{72804B27-F1A0-4EC9-96BE-5A9128827163}" presName="hierRoot3" presStyleCnt="0">
        <dgm:presLayoutVars>
          <dgm:hierBranch val="init"/>
        </dgm:presLayoutVars>
      </dgm:prSet>
      <dgm:spPr/>
    </dgm:pt>
    <dgm:pt modelId="{337A4B57-1EDA-4F1C-9681-E171D78E374C}" type="pres">
      <dgm:prSet presAssocID="{72804B27-F1A0-4EC9-96BE-5A9128827163}" presName="rootComposite3" presStyleCnt="0"/>
      <dgm:spPr/>
    </dgm:pt>
    <dgm:pt modelId="{D14D8A62-5FB2-4BAA-8370-7BFD0AAFB3D4}" type="pres">
      <dgm:prSet presAssocID="{72804B27-F1A0-4EC9-96BE-5A9128827163}" presName="rootText3" presStyleLbl="asst1" presStyleIdx="3" presStyleCnt="4">
        <dgm:presLayoutVars>
          <dgm:chPref val="3"/>
        </dgm:presLayoutVars>
      </dgm:prSet>
      <dgm:spPr/>
    </dgm:pt>
    <dgm:pt modelId="{A99CC7F0-1356-41E2-9BE7-92D35DC32CE3}" type="pres">
      <dgm:prSet presAssocID="{72804B27-F1A0-4EC9-96BE-5A9128827163}" presName="rootConnector3" presStyleLbl="asst1" presStyleIdx="3" presStyleCnt="4"/>
      <dgm:spPr/>
    </dgm:pt>
    <dgm:pt modelId="{9C12A960-7262-4ABC-A2D6-AD8377E469B4}" type="pres">
      <dgm:prSet presAssocID="{72804B27-F1A0-4EC9-96BE-5A9128827163}" presName="hierChild6" presStyleCnt="0"/>
      <dgm:spPr/>
    </dgm:pt>
    <dgm:pt modelId="{BE32AF14-81E5-41FA-B140-1D1500AAD510}" type="pres">
      <dgm:prSet presAssocID="{72804B27-F1A0-4EC9-96BE-5A9128827163}" presName="hierChild7" presStyleCnt="0"/>
      <dgm:spPr/>
    </dgm:pt>
  </dgm:ptLst>
  <dgm:cxnLst>
    <dgm:cxn modelId="{083439A9-9FF3-4011-BB54-F59B93AF5A59}" srcId="{7A713375-2F09-4A49-93A7-B482CB39E21D}" destId="{1B4D2128-ED01-4630-8483-36AAEF6C8E33}" srcOrd="1" destOrd="0" parTransId="{18AD667E-84B5-4D85-BF58-E535075E9C4B}" sibTransId="{C207B455-8A2B-4AF1-9054-5926385B1FF7}"/>
    <dgm:cxn modelId="{7309EF48-9DAB-4B5F-8A9F-8D2922679C38}" type="presOf" srcId="{1B4D2128-ED01-4630-8483-36AAEF6C8E33}" destId="{5C1F8914-DD13-4771-9A0A-6E8DFF5DA08D}" srcOrd="1" destOrd="0" presId="urn:microsoft.com/office/officeart/2005/8/layout/orgChart1"/>
    <dgm:cxn modelId="{342B3BA7-71EA-4039-B7F9-FA964D65884D}" type="presOf" srcId="{A1EE6D1F-0D6C-4D4B-BD9B-B3C7B86D4A76}" destId="{18440C59-F30E-4B1E-9D35-3E3464C653F8}" srcOrd="1" destOrd="0" presId="urn:microsoft.com/office/officeart/2005/8/layout/orgChart1"/>
    <dgm:cxn modelId="{75F7643C-36A5-44EA-A4F4-585ABEEA30B8}" srcId="{F66A3DB2-4907-4434-B097-F2CA58902381}" destId="{89727563-79DB-4967-8CEE-3C4817D02C06}" srcOrd="3" destOrd="0" parTransId="{DF6818BF-3D51-40AB-ADA4-36E541B7FEC6}" sibTransId="{88DC4EBF-61B9-4B35-8EB3-FA2F07A2D92A}"/>
    <dgm:cxn modelId="{CF3DB081-EAC1-48AE-A3F2-A7F68A4F724B}" type="presOf" srcId="{401085C4-9A1B-4007-A5B5-666C509F4463}" destId="{08F2EAF1-88F5-49D4-90D0-1369C79210FB}" srcOrd="0" destOrd="0" presId="urn:microsoft.com/office/officeart/2005/8/layout/orgChart1"/>
    <dgm:cxn modelId="{B8FCD729-ED26-4E08-947A-40E463B3EEAB}" srcId="{EFFA4C2C-E5CC-4D05-9E98-E4B1F0BAB886}" destId="{6AA2441D-0D60-46C6-A7E4-1548A2FC9016}" srcOrd="2" destOrd="0" parTransId="{5188105D-2304-4D06-A9D0-25180BDA84E5}" sibTransId="{0D53BD4A-7641-4416-B092-70F6CA1FF04E}"/>
    <dgm:cxn modelId="{23232AB6-D0E2-4F0B-B9F0-758549466C19}" srcId="{F66A3DB2-4907-4434-B097-F2CA58902381}" destId="{F2D2CFE9-6190-4D98-BAE2-979C96ACE7D6}" srcOrd="1" destOrd="0" parTransId="{97AA4956-9FDD-42EA-8D06-9CF6A5E0FB81}" sibTransId="{C52FF814-A4CE-4A22-AD32-F285A8E64AA3}"/>
    <dgm:cxn modelId="{AC7FF7C5-B788-44CF-868A-67614312C59C}" type="presOf" srcId="{48711F55-7CC0-4B44-8D96-0119E22740D3}" destId="{127CEBF0-D69E-4B27-A177-B87677252D0C}" srcOrd="1" destOrd="0" presId="urn:microsoft.com/office/officeart/2005/8/layout/orgChart1"/>
    <dgm:cxn modelId="{78AC44DB-F662-41BA-8D4E-8669962C8663}" srcId="{E18E29E2-BF05-404B-AE84-AA3F13ECA954}" destId="{A1EE6D1F-0D6C-4D4B-BD9B-B3C7B86D4A76}" srcOrd="2" destOrd="0" parTransId="{E035495D-120A-4AD8-AAB3-403C47BF347C}" sibTransId="{25BBD25C-9245-49AD-B719-01B40B374971}"/>
    <dgm:cxn modelId="{6F784B42-C93F-4235-9C8E-359715CB5B1C}" type="presOf" srcId="{0284795A-BFB8-42CA-86BC-77709D387F0C}" destId="{670F15FF-4A00-4DE0-86A7-B5FBB34F969A}" srcOrd="0" destOrd="0" presId="urn:microsoft.com/office/officeart/2005/8/layout/orgChart1"/>
    <dgm:cxn modelId="{245DE624-C30C-45EA-AC81-540E6F0C72AE}" type="presOf" srcId="{C5219D52-611F-457E-83E5-7793112AFE46}" destId="{0B878796-9F30-4F20-9881-421060694B08}" srcOrd="0" destOrd="0" presId="urn:microsoft.com/office/officeart/2005/8/layout/orgChart1"/>
    <dgm:cxn modelId="{5E0A6556-F314-420F-848F-E47B97B86EB2}" type="presOf" srcId="{D3FFB2AF-E345-4F67-908C-9D7B8E714900}" destId="{2261B400-DB8D-43D1-82D3-1F3CC5184B47}" srcOrd="0" destOrd="0" presId="urn:microsoft.com/office/officeart/2005/8/layout/orgChart1"/>
    <dgm:cxn modelId="{F0BCE75C-1355-44CA-B372-647FD2B31731}" srcId="{E18E29E2-BF05-404B-AE84-AA3F13ECA954}" destId="{C5219D52-611F-457E-83E5-7793112AFE46}" srcOrd="0" destOrd="0" parTransId="{C37397CA-8290-4538-BD92-FFFC9B4B42F1}" sibTransId="{B6F6AB46-4D5F-46C7-A93A-CDAA08B25EEE}"/>
    <dgm:cxn modelId="{194B2ED4-CFBE-4F59-95B6-93382C03D574}" type="presOf" srcId="{DF6818BF-3D51-40AB-ADA4-36E541B7FEC6}" destId="{96153975-F0B9-434F-8AE4-36B05ADCEAEE}" srcOrd="0" destOrd="0" presId="urn:microsoft.com/office/officeart/2005/8/layout/orgChart1"/>
    <dgm:cxn modelId="{4216A996-4F4F-4273-BDA7-DC1F7F2A53E0}" type="presOf" srcId="{D87C38F5-95D9-4F73-B775-5B0E8410F777}" destId="{5003B04F-1976-410F-9F53-040525A77859}" srcOrd="0" destOrd="0" presId="urn:microsoft.com/office/officeart/2005/8/layout/orgChart1"/>
    <dgm:cxn modelId="{DD92156B-E858-4545-8152-676E092CF320}" type="presOf" srcId="{CA33181F-AD81-42DD-8E09-200F7F6CB741}" destId="{9AF1E72A-DA41-48E0-8E04-D8467EFB56AF}" srcOrd="0" destOrd="0" presId="urn:microsoft.com/office/officeart/2005/8/layout/orgChart1"/>
    <dgm:cxn modelId="{2D521E3B-59E5-44A9-A920-C127C6B8CBF8}" type="presOf" srcId="{58866273-E1CF-492B-AE33-B6E863BE8759}" destId="{49893E38-02D6-4BC6-B1A3-E0620B933C73}" srcOrd="0" destOrd="0" presId="urn:microsoft.com/office/officeart/2005/8/layout/orgChart1"/>
    <dgm:cxn modelId="{2E3027A7-361A-4858-B753-DD0B1D587D13}" type="presOf" srcId="{46922924-68CD-46D8-ACB8-19703D8FFCD6}" destId="{9EC13648-5957-46C1-9DC5-4999145F6598}" srcOrd="1" destOrd="0" presId="urn:microsoft.com/office/officeart/2005/8/layout/orgChart1"/>
    <dgm:cxn modelId="{3F5F13A4-C4FB-4B83-9648-5D96205CE9AB}" srcId="{4E7724AF-14DB-4055-A884-AB83EACEA390}" destId="{7C646239-2637-4F0E-844D-7E5862E94200}" srcOrd="0" destOrd="0" parTransId="{BA435844-B7C0-4E36-927D-63AC5F9AA7A1}" sibTransId="{744FEA0B-AE9B-46C6-B60C-5071C59D0A39}"/>
    <dgm:cxn modelId="{3FBF3F8C-59EE-4F52-AF0F-F66CC6789488}" type="presOf" srcId="{72B68667-94D5-41BA-9E4C-C24327872FEC}" destId="{A7EA6917-C916-439E-BE0E-3AD7E08020EC}" srcOrd="1" destOrd="0" presId="urn:microsoft.com/office/officeart/2005/8/layout/orgChart1"/>
    <dgm:cxn modelId="{21E7332B-705B-4F02-83E6-FF6A8CDA908B}" type="presOf" srcId="{F66A3DB2-4907-4434-B097-F2CA58902381}" destId="{452BF298-E89B-4599-95B6-8ED701B1695C}" srcOrd="1" destOrd="0" presId="urn:microsoft.com/office/officeart/2005/8/layout/orgChart1"/>
    <dgm:cxn modelId="{E076D281-364C-4C05-8D61-EBC914D7BCB1}" srcId="{F66A3DB2-4907-4434-B097-F2CA58902381}" destId="{591CF7E7-9110-43BE-9C1F-16A229DFC9BC}" srcOrd="2" destOrd="0" parTransId="{0FDBD68B-7C49-4E78-A3C6-978A664B8119}" sibTransId="{74FDD83C-CA76-4A1C-92F0-F09FE1941A24}"/>
    <dgm:cxn modelId="{D7A77650-417C-4DCC-94FC-2882817E4C6D}" type="presOf" srcId="{7C646239-2637-4F0E-844D-7E5862E94200}" destId="{17F52D22-717D-4D1D-BC2F-278DFA783F4A}" srcOrd="0" destOrd="0" presId="urn:microsoft.com/office/officeart/2005/8/layout/orgChart1"/>
    <dgm:cxn modelId="{69AC8258-1852-4D44-BC44-81BF725BE3F1}" type="presOf" srcId="{89727563-79DB-4967-8CEE-3C4817D02C06}" destId="{5E0CF904-2342-44B9-BE11-B62665775F86}" srcOrd="1" destOrd="0" presId="urn:microsoft.com/office/officeart/2005/8/layout/orgChart1"/>
    <dgm:cxn modelId="{0420FCFC-D6A5-4FD1-A819-AE4AAFE60421}" type="presOf" srcId="{0284795A-BFB8-42CA-86BC-77709D387F0C}" destId="{3DE78AB1-C469-41CC-877E-45CFFDBD7A48}" srcOrd="1" destOrd="0" presId="urn:microsoft.com/office/officeart/2005/8/layout/orgChart1"/>
    <dgm:cxn modelId="{21BAB595-9998-4BE8-8951-3B5E6C22B835}" type="presOf" srcId="{F2D2CFE9-6190-4D98-BAE2-979C96ACE7D6}" destId="{52779675-6A67-4DA2-A70D-C5F563B11A5C}" srcOrd="0" destOrd="0" presId="urn:microsoft.com/office/officeart/2005/8/layout/orgChart1"/>
    <dgm:cxn modelId="{3E3C6A87-E6FA-45FF-990D-BCA6DDE1A860}" srcId="{7C646239-2637-4F0E-844D-7E5862E94200}" destId="{72804B27-F1A0-4EC9-96BE-5A9128827163}" srcOrd="3" destOrd="0" parTransId="{62D31C24-13A5-4116-87E2-DC48AD2244AF}" sibTransId="{92C40418-D7A7-4330-BCF8-44BCC86F1D3B}"/>
    <dgm:cxn modelId="{A29E5FB0-9041-46AE-93F4-E1E61D2DE9CF}" type="presOf" srcId="{72B68667-94D5-41BA-9E4C-C24327872FEC}" destId="{4AA46A25-3409-4B88-AE8E-3F1E6B5EBA4A}" srcOrd="0" destOrd="0" presId="urn:microsoft.com/office/officeart/2005/8/layout/orgChart1"/>
    <dgm:cxn modelId="{57EB0A44-946B-4D2E-B03E-C139214CB2A0}" type="presOf" srcId="{18B6565D-4925-467A-9FBD-A0EF48BA3F2A}" destId="{0B4F04D8-8842-4BCC-8E71-E70CE92DDD00}" srcOrd="0" destOrd="0" presId="urn:microsoft.com/office/officeart/2005/8/layout/orgChart1"/>
    <dgm:cxn modelId="{07D6D38A-20DB-44E1-B923-F26341AACFDD}" type="presOf" srcId="{48711F55-7CC0-4B44-8D96-0119E22740D3}" destId="{31E98FC4-2B5A-42A6-80AC-FF765DC4F4B0}" srcOrd="0" destOrd="0" presId="urn:microsoft.com/office/officeart/2005/8/layout/orgChart1"/>
    <dgm:cxn modelId="{6B11B2B4-4F4A-425A-8829-B4ABA0E2F183}" type="presOf" srcId="{6E3127BB-0901-4788-BB63-782BE9A76407}" destId="{8C07C7F5-AEAA-4276-B9D0-EA5240E44E1F}" srcOrd="0" destOrd="0" presId="urn:microsoft.com/office/officeart/2005/8/layout/orgChart1"/>
    <dgm:cxn modelId="{A268B8AD-3563-4DCE-8749-52152C3CF277}" type="presOf" srcId="{8ECA9F8B-C82A-42A5-A7C6-3A5F57A28CC7}" destId="{500ACA49-1D74-424D-B1A1-F75FA8F3B1A2}" srcOrd="0" destOrd="0" presId="urn:microsoft.com/office/officeart/2005/8/layout/orgChart1"/>
    <dgm:cxn modelId="{55DDA2D0-B6F9-4C10-9DD8-21EE824A94C3}" type="presOf" srcId="{EFFA4C2C-E5CC-4D05-9E98-E4B1F0BAB886}" destId="{48E0B2A8-0983-454A-BC0B-D923FA20F5B2}" srcOrd="1" destOrd="0" presId="urn:microsoft.com/office/officeart/2005/8/layout/orgChart1"/>
    <dgm:cxn modelId="{92D3EDDF-B2EB-448F-A607-80CEEFA59E71}" type="presOf" srcId="{DEE0F855-F06B-4AB5-812C-B9A8E7CF6879}" destId="{0301AE3B-862D-4B29-8875-ACC68867D903}" srcOrd="0" destOrd="0" presId="urn:microsoft.com/office/officeart/2005/8/layout/orgChart1"/>
    <dgm:cxn modelId="{180605FE-9631-41BD-9DA6-049601DC728F}" srcId="{EFFA4C2C-E5CC-4D05-9E98-E4B1F0BAB886}" destId="{CA33181F-AD81-42DD-8E09-200F7F6CB741}" srcOrd="0" destOrd="0" parTransId="{AE00DF8A-D26F-40A3-9C87-827CBC7F91E0}" sibTransId="{92D26211-62D6-4F5C-8554-D0AD8990B706}"/>
    <dgm:cxn modelId="{A571AE85-7486-4999-BA63-38889296BFC0}" srcId="{7C646239-2637-4F0E-844D-7E5862E94200}" destId="{EFFA4C2C-E5CC-4D05-9E98-E4B1F0BAB886}" srcOrd="7" destOrd="0" parTransId="{E4EE8C77-17AB-4208-A341-BA489ACC22B1}" sibTransId="{0AD34492-0F2D-4367-A4EB-A28BF00C3CDC}"/>
    <dgm:cxn modelId="{F96EF3BF-4401-447B-96E3-77EEDFA19B4F}" type="presOf" srcId="{C37397CA-8290-4538-BD92-FFFC9B4B42F1}" destId="{45510A3D-3026-4E96-9BD4-878C1E92F33A}" srcOrd="0" destOrd="0" presId="urn:microsoft.com/office/officeart/2005/8/layout/orgChart1"/>
    <dgm:cxn modelId="{03B4FC1C-1A79-45BB-86AF-84865C321B24}" type="presOf" srcId="{22C190C2-2D51-42A3-A2B4-540EFEBF5BB0}" destId="{290C2803-FC78-401F-A57D-BFFA401BB944}" srcOrd="0" destOrd="0" presId="urn:microsoft.com/office/officeart/2005/8/layout/orgChart1"/>
    <dgm:cxn modelId="{5172AED4-C78F-4F00-BB01-A409E9BF095B}" type="presOf" srcId="{D3FFB2AF-E345-4F67-908C-9D7B8E714900}" destId="{3239449D-F10C-4490-913B-BB5BB0512AE5}" srcOrd="1" destOrd="0" presId="urn:microsoft.com/office/officeart/2005/8/layout/orgChart1"/>
    <dgm:cxn modelId="{EA8FA4D1-C289-4D1D-A56E-137486D973A8}" srcId="{9C76F73D-BB43-4CE6-81FE-EAFD34826EB6}" destId="{A9D9A6E3-70FB-49D3-9B0B-268F18E71146}" srcOrd="2" destOrd="0" parTransId="{549EAA05-CA48-4919-9FAF-5821CB1D05D3}" sibTransId="{2190BB7A-C006-4FC2-9FF7-5DAB0A2F7282}"/>
    <dgm:cxn modelId="{719A8361-81E2-46D8-9584-10D606A1A008}" type="presOf" srcId="{22C190C2-2D51-42A3-A2B4-540EFEBF5BB0}" destId="{7738A6AE-8632-44CA-A7D2-D161B79FD97E}" srcOrd="1" destOrd="0" presId="urn:microsoft.com/office/officeart/2005/8/layout/orgChart1"/>
    <dgm:cxn modelId="{A9D82DF1-0D5C-493E-9DFC-5DDE6A451478}" type="presOf" srcId="{5188105D-2304-4D06-A9D0-25180BDA84E5}" destId="{CA1F7C64-E220-4B7D-9E1B-94056820AAD9}" srcOrd="0" destOrd="0" presId="urn:microsoft.com/office/officeart/2005/8/layout/orgChart1"/>
    <dgm:cxn modelId="{6DCFACCB-FB79-47FC-A0DA-EF3C00A07635}" type="presOf" srcId="{99D80C8F-D9E0-4710-B438-645870F3265C}" destId="{EC581190-8AB9-43BD-94A9-8EF280D8FFF5}" srcOrd="0" destOrd="0" presId="urn:microsoft.com/office/officeart/2005/8/layout/orgChart1"/>
    <dgm:cxn modelId="{8D69C1CB-2D64-4E78-AFC1-563A389F5888}" type="presOf" srcId="{9C76F73D-BB43-4CE6-81FE-EAFD34826EB6}" destId="{576AD382-BE0D-4249-854C-5966750746AD}" srcOrd="1" destOrd="0" presId="urn:microsoft.com/office/officeart/2005/8/layout/orgChart1"/>
    <dgm:cxn modelId="{945BC94D-63B2-4102-BA03-B5535F3D87F3}" type="presOf" srcId="{A732EAB2-4895-4FA5-98FF-4C66D4FE3A71}" destId="{2A186FCB-7443-4D9B-8C01-03D4A9692735}" srcOrd="0" destOrd="0" presId="urn:microsoft.com/office/officeart/2005/8/layout/orgChart1"/>
    <dgm:cxn modelId="{3CA8C3FD-248A-44E9-BBF9-4E7597FA32C0}" srcId="{7C646239-2637-4F0E-844D-7E5862E94200}" destId="{72B68667-94D5-41BA-9E4C-C24327872FEC}" srcOrd="5" destOrd="0" parTransId="{D87C38F5-95D9-4F73-B775-5B0E8410F777}" sibTransId="{FFFD807F-C91B-4583-BA0D-28CDABE3A3C5}"/>
    <dgm:cxn modelId="{78EB9DA5-1E4F-4235-AE04-857492DAE5D1}" type="presOf" srcId="{7A713375-2F09-4A49-93A7-B482CB39E21D}" destId="{5A349413-74F2-4AA8-9FD6-C426E86D38AF}" srcOrd="0" destOrd="0" presId="urn:microsoft.com/office/officeart/2005/8/layout/orgChart1"/>
    <dgm:cxn modelId="{5D2B59A9-6028-4F49-9F2D-D3D934C3A733}" type="presOf" srcId="{B16CE383-F3A5-43FB-9E0D-2B52329FA710}" destId="{DF4219C3-6D64-486B-BEA3-66F53AA4F753}" srcOrd="0" destOrd="0" presId="urn:microsoft.com/office/officeart/2005/8/layout/orgChart1"/>
    <dgm:cxn modelId="{76DEBF9B-9891-44F4-9B3B-9DA90EE18A11}" type="presOf" srcId="{D6DCC561-321D-4C7A-93E8-9E7CF70D38B9}" destId="{0C99919D-8BB0-4C2C-A9BE-48127BA9BC4F}" srcOrd="0" destOrd="0" presId="urn:microsoft.com/office/officeart/2005/8/layout/orgChart1"/>
    <dgm:cxn modelId="{D7F15C90-5614-4BDB-8628-09ECC6E098DD}" type="presOf" srcId="{EFFA4C2C-E5CC-4D05-9E98-E4B1F0BAB886}" destId="{7997B309-50A5-4FE7-BAA4-93C72A4C5EB3}" srcOrd="0" destOrd="0" presId="urn:microsoft.com/office/officeart/2005/8/layout/orgChart1"/>
    <dgm:cxn modelId="{0256BE3A-E25F-446B-B362-C235F5FE545D}" type="presOf" srcId="{95067BD2-0F3A-40AE-BB60-4CF68F1E4E61}" destId="{6425A316-B0E6-4B4A-884F-C9A831F1A8F5}" srcOrd="0" destOrd="0" presId="urn:microsoft.com/office/officeart/2005/8/layout/orgChart1"/>
    <dgm:cxn modelId="{5FD1318D-2946-4049-92E6-E3361D53BFFC}" type="presOf" srcId="{C5219D52-611F-457E-83E5-7793112AFE46}" destId="{8F1FF73A-B23C-4875-A533-AEB3B7670151}" srcOrd="1" destOrd="0" presId="urn:microsoft.com/office/officeart/2005/8/layout/orgChart1"/>
    <dgm:cxn modelId="{41E0DE4F-07B5-48C1-B143-6386A17D2697}" type="presOf" srcId="{98AC49EE-386A-43B0-8BEC-60D887B2D947}" destId="{31E97C33-D746-40E0-94D0-56EC92209AC4}" srcOrd="0" destOrd="0" presId="urn:microsoft.com/office/officeart/2005/8/layout/orgChart1"/>
    <dgm:cxn modelId="{845376C9-D627-4068-B75D-098A435B2855}" type="presOf" srcId="{0FDBD68B-7C49-4E78-A3C6-978A664B8119}" destId="{3F7860E1-6500-455E-A0A2-EE661EE99C65}" srcOrd="0" destOrd="0" presId="urn:microsoft.com/office/officeart/2005/8/layout/orgChart1"/>
    <dgm:cxn modelId="{2A4B083F-FA0E-48CB-AEE2-63672C4AD10C}" srcId="{7C646239-2637-4F0E-844D-7E5862E94200}" destId="{8ECA9F8B-C82A-42A5-A7C6-3A5F57A28CC7}" srcOrd="0" destOrd="0" parTransId="{98AC49EE-386A-43B0-8BEC-60D887B2D947}" sibTransId="{5CDA1F79-3DAC-4526-9472-5BB265E68275}"/>
    <dgm:cxn modelId="{33715D66-7BBE-44E6-B925-FE33324AC750}" srcId="{7A713375-2F09-4A49-93A7-B482CB39E21D}" destId="{4FEBB8AB-9C9D-4F7B-A531-B1ADFD9E54C3}" srcOrd="0" destOrd="0" parTransId="{DEE0F855-F06B-4AB5-812C-B9A8E7CF6879}" sibTransId="{ACC156A6-468B-480A-B44C-A3B2D27C8CE4}"/>
    <dgm:cxn modelId="{B06C926A-2823-4C3B-850B-7D38D33385DD}" type="presOf" srcId="{9C76F73D-BB43-4CE6-81FE-EAFD34826EB6}" destId="{76FFBB10-3063-4ED0-B8AA-9FF1DA00BFEC}" srcOrd="0" destOrd="0" presId="urn:microsoft.com/office/officeart/2005/8/layout/orgChart1"/>
    <dgm:cxn modelId="{0BD324C6-32E5-401F-8E59-FD3829EC4D2B}" type="presOf" srcId="{712898B8-3E25-4AC5-A41E-71242DADB45C}" destId="{B048732D-6D61-4B3B-B58B-2F03B94B2B0F}" srcOrd="0" destOrd="0" presId="urn:microsoft.com/office/officeart/2005/8/layout/orgChart1"/>
    <dgm:cxn modelId="{31D3BF32-5570-441A-9230-F241A43746FF}" type="presOf" srcId="{4FEBB8AB-9C9D-4F7B-A531-B1ADFD9E54C3}" destId="{C8E5F412-2A2A-42E0-A4FB-7AD81F9480DD}" srcOrd="1" destOrd="0" presId="urn:microsoft.com/office/officeart/2005/8/layout/orgChart1"/>
    <dgm:cxn modelId="{BD7D88AF-3257-40C2-9E01-C70308C906A7}" type="presOf" srcId="{F2D2CFE9-6190-4D98-BAE2-979C96ACE7D6}" destId="{037D6298-4885-469C-A538-45C76CB32833}" srcOrd="1" destOrd="0" presId="urn:microsoft.com/office/officeart/2005/8/layout/orgChart1"/>
    <dgm:cxn modelId="{02FFB3C1-4C10-48A8-ACD9-77567AF16F1C}" type="presOf" srcId="{4C2E7856-8C15-4593-B5BE-3B977CA7D4AD}" destId="{9F07FA4A-B6C1-4DF4-8CB3-A3A15C036C96}" srcOrd="0" destOrd="0" presId="urn:microsoft.com/office/officeart/2005/8/layout/orgChart1"/>
    <dgm:cxn modelId="{A0DF69A4-6760-43C3-A66A-2ADE2524E33E}" type="presOf" srcId="{E4EE8C77-17AB-4208-A341-BA489ACC22B1}" destId="{CC01E78F-E1C9-4F83-9C3B-00FEDC827809}" srcOrd="0" destOrd="0" presId="urn:microsoft.com/office/officeart/2005/8/layout/orgChart1"/>
    <dgm:cxn modelId="{FA620C15-9620-4F99-88C7-434D5A302355}" type="presOf" srcId="{AE00DF8A-D26F-40A3-9C87-827CBC7F91E0}" destId="{59922C79-E66D-4A35-8071-C44495759E50}" srcOrd="0" destOrd="0" presId="urn:microsoft.com/office/officeart/2005/8/layout/orgChart1"/>
    <dgm:cxn modelId="{9DB6B497-AEBF-4E37-A176-A9C4860AAD22}" type="presOf" srcId="{7B5D6DAF-FEB6-4434-BA0B-9D5149D96AA5}" destId="{E243B211-596E-4E63-8189-A22A3CF200AB}" srcOrd="0" destOrd="0" presId="urn:microsoft.com/office/officeart/2005/8/layout/orgChart1"/>
    <dgm:cxn modelId="{029EB1D8-B4C8-4E5E-8FCC-FCA1079F64EC}" type="presOf" srcId="{A0FC2F08-250C-4ADC-ABA2-18300AC2B565}" destId="{3A178718-D4D0-4B3D-908B-44C9DD595493}" srcOrd="0" destOrd="0" presId="urn:microsoft.com/office/officeart/2005/8/layout/orgChart1"/>
    <dgm:cxn modelId="{ABA582B5-614B-44A6-A3EE-C31DAE8E1CEB}" type="presOf" srcId="{A9D9A6E3-70FB-49D3-9B0B-268F18E71146}" destId="{A2D37575-F374-428C-9087-31A5EDDB7B9C}" srcOrd="1" destOrd="0" presId="urn:microsoft.com/office/officeart/2005/8/layout/orgChart1"/>
    <dgm:cxn modelId="{DB366280-66AC-4672-B128-162386B829C6}" type="presOf" srcId="{4E7724AF-14DB-4055-A884-AB83EACEA390}" destId="{6EE8E385-C529-4E9B-9B89-36CBE9CB3A41}" srcOrd="0" destOrd="0" presId="urn:microsoft.com/office/officeart/2005/8/layout/orgChart1"/>
    <dgm:cxn modelId="{8DC88039-7B3D-49C7-A068-3673459FD739}" srcId="{F66A3DB2-4907-4434-B097-F2CA58902381}" destId="{0284795A-BFB8-42CA-86BC-77709D387F0C}" srcOrd="0" destOrd="0" parTransId="{A732EAB2-4895-4FA5-98FF-4C66D4FE3A71}" sibTransId="{D532036C-1B62-4927-A855-F0A2E4CFD315}"/>
    <dgm:cxn modelId="{17A9C2CA-8B1A-4857-9F6D-15FA9E5DE9BF}" type="presOf" srcId="{694B5F31-DF6B-4BFD-A562-B11863187352}" destId="{D613DA38-AA20-4C6B-AF0A-CC30992B319F}" srcOrd="0" destOrd="0" presId="urn:microsoft.com/office/officeart/2005/8/layout/orgChart1"/>
    <dgm:cxn modelId="{0CEBC859-CCE2-4225-B636-19A83FAB53C4}" srcId="{9C76F73D-BB43-4CE6-81FE-EAFD34826EB6}" destId="{48711F55-7CC0-4B44-8D96-0119E22740D3}" srcOrd="1" destOrd="0" parTransId="{D6831D67-BA21-4F1E-94A7-AC4ED4B996FB}" sibTransId="{B6C247DC-F379-4C68-80F1-B7E7D85001E2}"/>
    <dgm:cxn modelId="{382B7262-76F0-4BEE-A436-67942E8C940A}" type="presOf" srcId="{E035495D-120A-4AD8-AAB3-403C47BF347C}" destId="{6D8F2C98-BB45-44B0-9D1E-BA76582C8D6A}" srcOrd="0" destOrd="0" presId="urn:microsoft.com/office/officeart/2005/8/layout/orgChart1"/>
    <dgm:cxn modelId="{A78BE359-C467-4F62-9AD2-CC16B044F595}" type="presOf" srcId="{89727563-79DB-4967-8CEE-3C4817D02C06}" destId="{1ECA4F95-4D25-46A9-9D65-437AA0C05C5F}" srcOrd="0" destOrd="0" presId="urn:microsoft.com/office/officeart/2005/8/layout/orgChart1"/>
    <dgm:cxn modelId="{7527F324-7501-4BA3-9284-F9E3F3837E8A}" type="presOf" srcId="{72804B27-F1A0-4EC9-96BE-5A9128827163}" destId="{D14D8A62-5FB2-4BAA-8370-7BFD0AAFB3D4}" srcOrd="0" destOrd="0" presId="urn:microsoft.com/office/officeart/2005/8/layout/orgChart1"/>
    <dgm:cxn modelId="{D88BA15E-D305-4182-B76C-13DAE96FF00B}" type="presOf" srcId="{93F79739-22BA-43C7-BE4B-635F79FA2B8C}" destId="{C1EE944D-28CC-442C-B284-C08D7F050889}" srcOrd="0" destOrd="0" presId="urn:microsoft.com/office/officeart/2005/8/layout/orgChart1"/>
    <dgm:cxn modelId="{EA86B58D-9138-496F-8774-08553BD781ED}" type="presOf" srcId="{591CF7E7-9110-43BE-9C1F-16A229DFC9BC}" destId="{8C17CDCF-478D-447C-A9EF-8205357FC7DD}" srcOrd="0" destOrd="0" presId="urn:microsoft.com/office/officeart/2005/8/layout/orgChart1"/>
    <dgm:cxn modelId="{C1D4263F-7C01-4045-A694-CEE0C417B800}" type="presOf" srcId="{97AA4956-9FDD-42EA-8D06-9CF6A5E0FB81}" destId="{81C614A2-9D65-4993-8E24-43F418F5A950}" srcOrd="0" destOrd="0" presId="urn:microsoft.com/office/officeart/2005/8/layout/orgChart1"/>
    <dgm:cxn modelId="{B6F56352-0A71-4F55-BA84-D2D01FAD7EF9}" type="presOf" srcId="{7C646239-2637-4F0E-844D-7E5862E94200}" destId="{CDC1C46D-649A-48E4-962E-2266344CBDF1}" srcOrd="1" destOrd="0" presId="urn:microsoft.com/office/officeart/2005/8/layout/orgChart1"/>
    <dgm:cxn modelId="{E6968696-433A-4E60-867D-1F00CE8BC034}" type="presOf" srcId="{99D80C8F-D9E0-4710-B438-645870F3265C}" destId="{B9C5F6C5-1302-4237-81C7-B2F185A31D56}" srcOrd="1" destOrd="0" presId="urn:microsoft.com/office/officeart/2005/8/layout/orgChart1"/>
    <dgm:cxn modelId="{71D8DE29-5F62-4F32-A8E1-8DB3BAE5DF28}" type="presOf" srcId="{4C2E7856-8C15-4593-B5BE-3B977CA7D4AD}" destId="{45388D69-B153-4082-8151-06E955FB6F4E}" srcOrd="1" destOrd="0" presId="urn:microsoft.com/office/officeart/2005/8/layout/orgChart1"/>
    <dgm:cxn modelId="{DCA7E180-4FE2-4ED7-AA80-69DF14718B27}" type="presOf" srcId="{549EAA05-CA48-4919-9FAF-5821CB1D05D3}" destId="{CAEA9A86-A4EA-496C-87C6-5BE6617C71A8}" srcOrd="0" destOrd="0" presId="urn:microsoft.com/office/officeart/2005/8/layout/orgChart1"/>
    <dgm:cxn modelId="{73528EBD-655B-4442-B2FF-C61A347DC03D}" srcId="{E18E29E2-BF05-404B-AE84-AA3F13ECA954}" destId="{99D80C8F-D9E0-4710-B438-645870F3265C}" srcOrd="1" destOrd="0" parTransId="{7B5D6DAF-FEB6-4434-BA0B-9D5149D96AA5}" sibTransId="{146FA65B-B120-4F02-A5C0-6EE57FB9E2CD}"/>
    <dgm:cxn modelId="{CC5F53D1-BDDA-4E91-92A7-1CBE8FC7100C}" type="presOf" srcId="{1B4D2128-ED01-4630-8483-36AAEF6C8E33}" destId="{9F748238-2F69-4FC2-9011-F976159D8528}" srcOrd="0" destOrd="0" presId="urn:microsoft.com/office/officeart/2005/8/layout/orgChart1"/>
    <dgm:cxn modelId="{CF7DA803-A96D-42DD-B4DE-465B5D44A495}" type="presOf" srcId="{591CF7E7-9110-43BE-9C1F-16A229DFC9BC}" destId="{573E5332-DB15-4D35-AE3D-5D3A3B353697}" srcOrd="1" destOrd="0" presId="urn:microsoft.com/office/officeart/2005/8/layout/orgChart1"/>
    <dgm:cxn modelId="{A98E9BCD-35BF-45E0-8E73-9E8F6ADCDB54}" type="presOf" srcId="{E18E29E2-BF05-404B-AE84-AA3F13ECA954}" destId="{AA316BD9-27E6-4B20-9C48-EA79653F7FCF}" srcOrd="1" destOrd="0" presId="urn:microsoft.com/office/officeart/2005/8/layout/orgChart1"/>
    <dgm:cxn modelId="{55DCF56D-D18D-4944-81E9-A3B9E23DEE1F}" type="presOf" srcId="{D6831D67-BA21-4F1E-94A7-AC4ED4B996FB}" destId="{B493B705-726A-40E1-A0C9-35D678BB16E4}" srcOrd="0" destOrd="0" presId="urn:microsoft.com/office/officeart/2005/8/layout/orgChart1"/>
    <dgm:cxn modelId="{20B54239-0FCE-4983-831D-9F676CA4CA5D}" srcId="{7C646239-2637-4F0E-844D-7E5862E94200}" destId="{22C190C2-2D51-42A3-A2B4-540EFEBF5BB0}" srcOrd="2" destOrd="0" parTransId="{694B5F31-DF6B-4BFD-A562-B11863187352}" sibTransId="{8F7136B6-EDDA-40E6-A961-FB9B9AA004D3}"/>
    <dgm:cxn modelId="{E4A084D2-DFEF-46CE-971F-1D1B9EC68F11}" type="presOf" srcId="{A9D9A6E3-70FB-49D3-9B0B-268F18E71146}" destId="{FFA10867-FA5A-4947-AF94-C5AEB342D8D2}" srcOrd="0" destOrd="0" presId="urn:microsoft.com/office/officeart/2005/8/layout/orgChart1"/>
    <dgm:cxn modelId="{48A37B47-A67D-4E93-95D4-70E9CB994195}" srcId="{7C646239-2637-4F0E-844D-7E5862E94200}" destId="{7A713375-2F09-4A49-93A7-B482CB39E21D}" srcOrd="9" destOrd="0" parTransId="{93F79739-22BA-43C7-BE4B-635F79FA2B8C}" sibTransId="{CE6BFF5D-F0BB-4BE7-9EFC-BB70526E7FAF}"/>
    <dgm:cxn modelId="{E3359388-7A3E-49E8-A6BF-9EE1014047A4}" type="presOf" srcId="{4B79C936-9AA2-4BD4-901A-E830685D96FB}" destId="{EC2C1DE5-F6B3-49B5-BA73-ACF42720E831}" srcOrd="0" destOrd="0" presId="urn:microsoft.com/office/officeart/2005/8/layout/orgChart1"/>
    <dgm:cxn modelId="{43AA5E35-0DF6-45D9-A99C-5DA4DC153282}" type="presOf" srcId="{A1EE6D1F-0D6C-4D4B-BD9B-B3C7B86D4A76}" destId="{DAFA7E5F-E6BC-4AB0-BD6F-6753053277DA}" srcOrd="0" destOrd="0" presId="urn:microsoft.com/office/officeart/2005/8/layout/orgChart1"/>
    <dgm:cxn modelId="{D1DBC47D-DEC3-48F2-ADDD-F76E168BD991}" type="presOf" srcId="{7A713375-2F09-4A49-93A7-B482CB39E21D}" destId="{D25B911B-D940-4FC4-A712-405F8A4DF64B}" srcOrd="1" destOrd="0" presId="urn:microsoft.com/office/officeart/2005/8/layout/orgChart1"/>
    <dgm:cxn modelId="{4378A0ED-6411-4FBF-A01A-CB3F4AF477C9}" type="presOf" srcId="{8EFB19AB-D28A-4B44-A3C4-66C37E580F18}" destId="{152DBB9E-8349-41AD-BA7F-97EA37505F20}" srcOrd="1" destOrd="0" presId="urn:microsoft.com/office/officeart/2005/8/layout/orgChart1"/>
    <dgm:cxn modelId="{2D81D234-EF81-437E-9BEC-F1DEEB40D46A}" type="presOf" srcId="{E18E29E2-BF05-404B-AE84-AA3F13ECA954}" destId="{F149A656-FF52-4186-B84D-FFED232E365D}" srcOrd="0" destOrd="0" presId="urn:microsoft.com/office/officeart/2005/8/layout/orgChart1"/>
    <dgm:cxn modelId="{44FEFCC3-A1AD-4C5C-A54D-361B788C0F48}" type="presOf" srcId="{DF508949-4CC3-4DE4-A8CF-0D566563A706}" destId="{1AB647CC-C58A-4F42-A7C6-ABF8CFF2292B}" srcOrd="0" destOrd="0" presId="urn:microsoft.com/office/officeart/2005/8/layout/orgChart1"/>
    <dgm:cxn modelId="{D110A5A2-5F87-4091-A249-D34FEC938DD3}" type="presOf" srcId="{46922924-68CD-46D8-ACB8-19703D8FFCD6}" destId="{09F024C7-EB71-481F-906A-39B33651DEA3}" srcOrd="0" destOrd="0" presId="urn:microsoft.com/office/officeart/2005/8/layout/orgChart1"/>
    <dgm:cxn modelId="{AEF00845-1A5E-49C5-896D-21591F50DBBA}" srcId="{7C646239-2637-4F0E-844D-7E5862E94200}" destId="{4C2E7856-8C15-4593-B5BE-3B977CA7D4AD}" srcOrd="4" destOrd="0" parTransId="{712898B8-3E25-4AC5-A41E-71242DADB45C}" sibTransId="{7762B36B-F8A9-4833-AF8A-762BB9086289}"/>
    <dgm:cxn modelId="{BECF8A3A-5266-4FBB-BE3B-D797A0934F7D}" srcId="{7C646239-2637-4F0E-844D-7E5862E94200}" destId="{D3FFB2AF-E345-4F67-908C-9D7B8E714900}" srcOrd="1" destOrd="0" parTransId="{8F51987B-6338-48ED-8A6D-3E20782162EB}" sibTransId="{5E4FAE00-E860-4D2C-A587-5D86468D6560}"/>
    <dgm:cxn modelId="{0281F6A7-521C-440E-82E1-2E85A10D7A87}" type="presOf" srcId="{6AA2441D-0D60-46C6-A7E4-1548A2FC9016}" destId="{694835E9-CD62-4BC3-A179-2E41F2B8E489}" srcOrd="0" destOrd="0" presId="urn:microsoft.com/office/officeart/2005/8/layout/orgChart1"/>
    <dgm:cxn modelId="{79989567-994E-4D13-8AE0-B7E4EE19289E}" type="presOf" srcId="{8D6E4E0D-3472-4A9A-B680-7E02B3C3D498}" destId="{0150D345-5CFF-42C5-942C-3DEFF6EAEC3C}" srcOrd="0" destOrd="0" presId="urn:microsoft.com/office/officeart/2005/8/layout/orgChart1"/>
    <dgm:cxn modelId="{EFF8CBDC-F68F-4603-8910-E103A2A265B1}" type="presOf" srcId="{8D6E4E0D-3472-4A9A-B680-7E02B3C3D498}" destId="{9AC3DFCF-3679-48D3-86BA-1DF3B81EBAC4}" srcOrd="1" destOrd="0" presId="urn:microsoft.com/office/officeart/2005/8/layout/orgChart1"/>
    <dgm:cxn modelId="{7FA419D7-DBBE-47A6-AEB1-9ABDC4F93107}" type="presOf" srcId="{72804B27-F1A0-4EC9-96BE-5A9128827163}" destId="{A99CC7F0-1356-41E2-9BE7-92D35DC32CE3}" srcOrd="1" destOrd="0" presId="urn:microsoft.com/office/officeart/2005/8/layout/orgChart1"/>
    <dgm:cxn modelId="{F14F84C1-1834-4D6D-8DD9-D8C97E59467D}" type="presOf" srcId="{A0FC2F08-250C-4ADC-ABA2-18300AC2B565}" destId="{6A4D8BCE-18FA-4B68-82FB-0C13B0ACB029}" srcOrd="1" destOrd="0" presId="urn:microsoft.com/office/officeart/2005/8/layout/orgChart1"/>
    <dgm:cxn modelId="{B2FB7D16-1679-491B-8788-105D4875FE1D}" srcId="{7C646239-2637-4F0E-844D-7E5862E94200}" destId="{F66A3DB2-4907-4434-B097-F2CA58902381}" srcOrd="6" destOrd="0" parTransId="{D6DCC561-321D-4C7A-93E8-9E7CF70D38B9}" sibTransId="{284FD47D-6227-4ED0-8F50-046E521E09E0}"/>
    <dgm:cxn modelId="{2B344484-4995-4BBE-839F-2E819FE85C07}" type="presOf" srcId="{4FEBB8AB-9C9D-4F7B-A531-B1ADFD9E54C3}" destId="{F7B2E3A2-865C-43B1-BD71-6BA6D7014449}" srcOrd="0" destOrd="0" presId="urn:microsoft.com/office/officeart/2005/8/layout/orgChart1"/>
    <dgm:cxn modelId="{82FF90C0-0674-4A2E-8CF3-FAC1BC2FB06D}" srcId="{EFFA4C2C-E5CC-4D05-9E98-E4B1F0BAB886}" destId="{8EFB19AB-D28A-4B44-A3C4-66C37E580F18}" srcOrd="1" destOrd="0" parTransId="{6E3127BB-0901-4788-BB63-782BE9A76407}" sibTransId="{0627966B-79DA-4F25-8F7E-8737DEDF8954}"/>
    <dgm:cxn modelId="{4E151B55-9ED2-46A4-A708-AAF527F21C15}" type="presOf" srcId="{8EFB19AB-D28A-4B44-A3C4-66C37E580F18}" destId="{014B87FF-3A02-467E-B153-D2712FC153F9}" srcOrd="0" destOrd="0" presId="urn:microsoft.com/office/officeart/2005/8/layout/orgChart1"/>
    <dgm:cxn modelId="{4317FEFF-B6BF-48C0-9468-72CCB742C406}" type="presOf" srcId="{8F51987B-6338-48ED-8A6D-3E20782162EB}" destId="{D5D93F6C-CD13-448C-AB25-93B31A0C5BDD}" srcOrd="0" destOrd="0" presId="urn:microsoft.com/office/officeart/2005/8/layout/orgChart1"/>
    <dgm:cxn modelId="{64040EA5-857C-4620-B7C2-3198DAE8AB12}" srcId="{7C646239-2637-4F0E-844D-7E5862E94200}" destId="{E18E29E2-BF05-404B-AE84-AA3F13ECA954}" srcOrd="11" destOrd="0" parTransId="{95067BD2-0F3A-40AE-BB60-4CF68F1E4E61}" sibTransId="{406A2D19-0AA7-4DA7-B05A-2D5F7C845349}"/>
    <dgm:cxn modelId="{BDE3AC89-536B-43BD-863A-73F40A1C7E46}" type="presOf" srcId="{18AD667E-84B5-4D85-BF58-E535075E9C4B}" destId="{CE9F67C0-91BD-4FA0-8DC2-CAF1C446EBC1}" srcOrd="0" destOrd="0" presId="urn:microsoft.com/office/officeart/2005/8/layout/orgChart1"/>
    <dgm:cxn modelId="{91EAE99D-BC9C-4A80-92EA-BF845B871DF7}" srcId="{7C646239-2637-4F0E-844D-7E5862E94200}" destId="{9C76F73D-BB43-4CE6-81FE-EAFD34826EB6}" srcOrd="8" destOrd="0" parTransId="{DF508949-4CC3-4DE4-A8CF-0D566563A706}" sibTransId="{35F8E568-5F35-4F35-AE52-BCC49D13AA9E}"/>
    <dgm:cxn modelId="{35CC7A01-929B-4950-8F71-3763EF6F6982}" srcId="{9C76F73D-BB43-4CE6-81FE-EAFD34826EB6}" destId="{18B6565D-4925-467A-9FBD-A0EF48BA3F2A}" srcOrd="0" destOrd="0" parTransId="{58866273-E1CF-492B-AE33-B6E863BE8759}" sibTransId="{4BFD0937-5690-42BD-8E3B-1861FF674CBD}"/>
    <dgm:cxn modelId="{44D23A89-347F-4B0C-9A94-EA389090C88D}" type="presOf" srcId="{F66A3DB2-4907-4434-B097-F2CA58902381}" destId="{417A9DE7-06B5-413E-9147-2F621150A432}" srcOrd="0" destOrd="0" presId="urn:microsoft.com/office/officeart/2005/8/layout/orgChart1"/>
    <dgm:cxn modelId="{FD73FD7C-CBE3-4428-A63F-F51EDDE3B1CE}" type="presOf" srcId="{8ECA9F8B-C82A-42A5-A7C6-3A5F57A28CC7}" destId="{C9B740D8-6405-4DBB-8578-5D11EE5EA443}" srcOrd="1" destOrd="0" presId="urn:microsoft.com/office/officeart/2005/8/layout/orgChart1"/>
    <dgm:cxn modelId="{E78AC9A3-6574-4FDC-AE03-8E9393EBEF2D}" srcId="{7A713375-2F09-4A49-93A7-B482CB39E21D}" destId="{8D6E4E0D-3472-4A9A-B680-7E02B3C3D498}" srcOrd="2" destOrd="0" parTransId="{401085C4-9A1B-4007-A5B5-666C509F4463}" sibTransId="{1F2F7605-A1A4-4529-A700-41173C51E002}"/>
    <dgm:cxn modelId="{7B1B5924-15F1-47DD-943F-811672D6A70B}" type="presOf" srcId="{6AA2441D-0D60-46C6-A7E4-1548A2FC9016}" destId="{82FC93EA-178D-4C4F-A8F4-1E545BA00826}" srcOrd="1" destOrd="0" presId="urn:microsoft.com/office/officeart/2005/8/layout/orgChart1"/>
    <dgm:cxn modelId="{2BA18ED1-AF40-48CE-8687-6648AB67A5AE}" type="presOf" srcId="{62D31C24-13A5-4116-87E2-DC48AD2244AF}" destId="{63AA8B73-BF56-470D-AF0C-B527F17F2FCC}" srcOrd="0" destOrd="0" presId="urn:microsoft.com/office/officeart/2005/8/layout/orgChart1"/>
    <dgm:cxn modelId="{5577A241-44F9-4FF1-B1A0-DB3EED66945E}" srcId="{7C646239-2637-4F0E-844D-7E5862E94200}" destId="{A0FC2F08-250C-4ADC-ABA2-18300AC2B565}" srcOrd="10" destOrd="0" parTransId="{B16CE383-F3A5-43FB-9E0D-2B52329FA710}" sibTransId="{9681849C-E77B-45E5-A7C4-08A4494F6276}"/>
    <dgm:cxn modelId="{4C619568-C8A0-4357-89F5-85D62D1C22CF}" type="presOf" srcId="{18B6565D-4925-467A-9FBD-A0EF48BA3F2A}" destId="{AE8AF6A8-5D34-42C9-83BF-2D5A4B065B5E}" srcOrd="1" destOrd="0" presId="urn:microsoft.com/office/officeart/2005/8/layout/orgChart1"/>
    <dgm:cxn modelId="{AD6B3423-47A8-43B3-BD46-57C5727A7262}" type="presOf" srcId="{CA33181F-AD81-42DD-8E09-200F7F6CB741}" destId="{4F903B40-64D4-476D-899E-F3F7F1910FB1}" srcOrd="1" destOrd="0" presId="urn:microsoft.com/office/officeart/2005/8/layout/orgChart1"/>
    <dgm:cxn modelId="{04CE704D-C283-46A7-8BF7-8112343A2E0F}" srcId="{A0FC2F08-250C-4ADC-ABA2-18300AC2B565}" destId="{46922924-68CD-46D8-ACB8-19703D8FFCD6}" srcOrd="0" destOrd="0" parTransId="{4B79C936-9AA2-4BD4-901A-E830685D96FB}" sibTransId="{553F13D5-6E43-45AA-A211-E12CE394B7BA}"/>
    <dgm:cxn modelId="{87614AA6-2BA8-42B6-8CBC-A6A3F2A62A52}" type="presParOf" srcId="{6EE8E385-C529-4E9B-9B89-36CBE9CB3A41}" destId="{DDF43D5F-AA52-4558-9A62-DC49AB793798}" srcOrd="0" destOrd="0" presId="urn:microsoft.com/office/officeart/2005/8/layout/orgChart1"/>
    <dgm:cxn modelId="{175C1EF1-CD54-45A4-9811-4303369D3A07}" type="presParOf" srcId="{DDF43D5F-AA52-4558-9A62-DC49AB793798}" destId="{BD2D638C-5270-4B19-AB21-3CBB6B7CB8A1}" srcOrd="0" destOrd="0" presId="urn:microsoft.com/office/officeart/2005/8/layout/orgChart1"/>
    <dgm:cxn modelId="{BFA62412-9116-4A77-8B10-10185906B049}" type="presParOf" srcId="{BD2D638C-5270-4B19-AB21-3CBB6B7CB8A1}" destId="{17F52D22-717D-4D1D-BC2F-278DFA783F4A}" srcOrd="0" destOrd="0" presId="urn:microsoft.com/office/officeart/2005/8/layout/orgChart1"/>
    <dgm:cxn modelId="{8CB1B7D1-B220-4B6F-AD14-4E191B1527E1}" type="presParOf" srcId="{BD2D638C-5270-4B19-AB21-3CBB6B7CB8A1}" destId="{CDC1C46D-649A-48E4-962E-2266344CBDF1}" srcOrd="1" destOrd="0" presId="urn:microsoft.com/office/officeart/2005/8/layout/orgChart1"/>
    <dgm:cxn modelId="{581A233D-FCAC-4AE2-A1BA-A6D9A7E3D773}" type="presParOf" srcId="{DDF43D5F-AA52-4558-9A62-DC49AB793798}" destId="{F78A7511-6C18-4BB0-A960-2C8F99122B5F}" srcOrd="1" destOrd="0" presId="urn:microsoft.com/office/officeart/2005/8/layout/orgChart1"/>
    <dgm:cxn modelId="{6F64702A-0340-4C6E-B40B-78725B7D4B0E}" type="presParOf" srcId="{F78A7511-6C18-4BB0-A960-2C8F99122B5F}" destId="{B048732D-6D61-4B3B-B58B-2F03B94B2B0F}" srcOrd="0" destOrd="0" presId="urn:microsoft.com/office/officeart/2005/8/layout/orgChart1"/>
    <dgm:cxn modelId="{20DDA2FB-CAD0-4142-9042-786ED813541A}" type="presParOf" srcId="{F78A7511-6C18-4BB0-A960-2C8F99122B5F}" destId="{18350F31-C80D-4CD9-938E-D3BA0607B04D}" srcOrd="1" destOrd="0" presId="urn:microsoft.com/office/officeart/2005/8/layout/orgChart1"/>
    <dgm:cxn modelId="{36FB7860-C151-4B61-AC79-6555C9787798}" type="presParOf" srcId="{18350F31-C80D-4CD9-938E-D3BA0607B04D}" destId="{BB4FCD89-F776-48D1-8F0F-4E8A10EAD863}" srcOrd="0" destOrd="0" presId="urn:microsoft.com/office/officeart/2005/8/layout/orgChart1"/>
    <dgm:cxn modelId="{D69192F2-0FE9-4560-90BB-6021A1BC3788}" type="presParOf" srcId="{BB4FCD89-F776-48D1-8F0F-4E8A10EAD863}" destId="{9F07FA4A-B6C1-4DF4-8CB3-A3A15C036C96}" srcOrd="0" destOrd="0" presId="urn:microsoft.com/office/officeart/2005/8/layout/orgChart1"/>
    <dgm:cxn modelId="{EA920FF4-0DF4-41A6-83AC-1F8E52D13D2C}" type="presParOf" srcId="{BB4FCD89-F776-48D1-8F0F-4E8A10EAD863}" destId="{45388D69-B153-4082-8151-06E955FB6F4E}" srcOrd="1" destOrd="0" presId="urn:microsoft.com/office/officeart/2005/8/layout/orgChart1"/>
    <dgm:cxn modelId="{499221A2-F9AF-4623-872C-58B01C22B5BF}" type="presParOf" srcId="{18350F31-C80D-4CD9-938E-D3BA0607B04D}" destId="{82C9A375-C25E-4FC9-927F-287B7D226FAB}" srcOrd="1" destOrd="0" presId="urn:microsoft.com/office/officeart/2005/8/layout/orgChart1"/>
    <dgm:cxn modelId="{68F09801-1872-4848-B84A-FBBACCB3B417}" type="presParOf" srcId="{18350F31-C80D-4CD9-938E-D3BA0607B04D}" destId="{29529E89-8361-4ACE-823D-1FB82214FE3F}" srcOrd="2" destOrd="0" presId="urn:microsoft.com/office/officeart/2005/8/layout/orgChart1"/>
    <dgm:cxn modelId="{70A6914B-5113-497C-A907-1AE70BDA7D44}" type="presParOf" srcId="{F78A7511-6C18-4BB0-A960-2C8F99122B5F}" destId="{5003B04F-1976-410F-9F53-040525A77859}" srcOrd="2" destOrd="0" presId="urn:microsoft.com/office/officeart/2005/8/layout/orgChart1"/>
    <dgm:cxn modelId="{79B2D83B-2FAB-457C-9397-C03FE698F0D6}" type="presParOf" srcId="{F78A7511-6C18-4BB0-A960-2C8F99122B5F}" destId="{510C10A6-4705-4CF7-AB33-CFC73164E6EF}" srcOrd="3" destOrd="0" presId="urn:microsoft.com/office/officeart/2005/8/layout/orgChart1"/>
    <dgm:cxn modelId="{3DEBB639-4B41-40FB-96ED-9AE1ED602711}" type="presParOf" srcId="{510C10A6-4705-4CF7-AB33-CFC73164E6EF}" destId="{F4E02D73-AA37-4B64-963A-B0536A8622F6}" srcOrd="0" destOrd="0" presId="urn:microsoft.com/office/officeart/2005/8/layout/orgChart1"/>
    <dgm:cxn modelId="{D04267A1-5632-4564-92CE-09119384A29C}" type="presParOf" srcId="{F4E02D73-AA37-4B64-963A-B0536A8622F6}" destId="{4AA46A25-3409-4B88-AE8E-3F1E6B5EBA4A}" srcOrd="0" destOrd="0" presId="urn:microsoft.com/office/officeart/2005/8/layout/orgChart1"/>
    <dgm:cxn modelId="{88BBE9A0-E4B9-4191-89F8-4E637696E80A}" type="presParOf" srcId="{F4E02D73-AA37-4B64-963A-B0536A8622F6}" destId="{A7EA6917-C916-439E-BE0E-3AD7E08020EC}" srcOrd="1" destOrd="0" presId="urn:microsoft.com/office/officeart/2005/8/layout/orgChart1"/>
    <dgm:cxn modelId="{D78B106E-AFE3-40D4-9228-F6C8CF52F5BB}" type="presParOf" srcId="{510C10A6-4705-4CF7-AB33-CFC73164E6EF}" destId="{7163955F-9BD5-4D66-A615-B7D6F7140A85}" srcOrd="1" destOrd="0" presId="urn:microsoft.com/office/officeart/2005/8/layout/orgChart1"/>
    <dgm:cxn modelId="{64A4C82A-5ADF-473A-9AE7-A4B325424B15}" type="presParOf" srcId="{510C10A6-4705-4CF7-AB33-CFC73164E6EF}" destId="{D07C9134-C842-41C8-9AF4-5713D71EDEDB}" srcOrd="2" destOrd="0" presId="urn:microsoft.com/office/officeart/2005/8/layout/orgChart1"/>
    <dgm:cxn modelId="{78609A6D-A525-464E-9E8D-C27C0262100F}" type="presParOf" srcId="{F78A7511-6C18-4BB0-A960-2C8F99122B5F}" destId="{0C99919D-8BB0-4C2C-A9BE-48127BA9BC4F}" srcOrd="4" destOrd="0" presId="urn:microsoft.com/office/officeart/2005/8/layout/orgChart1"/>
    <dgm:cxn modelId="{1591D640-6169-4303-A6BC-52BF148D3EC4}" type="presParOf" srcId="{F78A7511-6C18-4BB0-A960-2C8F99122B5F}" destId="{F0D6AA03-22B8-43B9-AE1C-9CD3DB484053}" srcOrd="5" destOrd="0" presId="urn:microsoft.com/office/officeart/2005/8/layout/orgChart1"/>
    <dgm:cxn modelId="{7A392B94-BB8B-4A27-A0A6-69C83E3BFF1B}" type="presParOf" srcId="{F0D6AA03-22B8-43B9-AE1C-9CD3DB484053}" destId="{90DFA9BE-4238-4FC8-ADB8-7A758FFB49B9}" srcOrd="0" destOrd="0" presId="urn:microsoft.com/office/officeart/2005/8/layout/orgChart1"/>
    <dgm:cxn modelId="{3DF5F024-DBCA-464F-B340-01DB74D52DD8}" type="presParOf" srcId="{90DFA9BE-4238-4FC8-ADB8-7A758FFB49B9}" destId="{417A9DE7-06B5-413E-9147-2F621150A432}" srcOrd="0" destOrd="0" presId="urn:microsoft.com/office/officeart/2005/8/layout/orgChart1"/>
    <dgm:cxn modelId="{6264EAD3-8B5F-47D6-86AE-BC0CC9E24982}" type="presParOf" srcId="{90DFA9BE-4238-4FC8-ADB8-7A758FFB49B9}" destId="{452BF298-E89B-4599-95B6-8ED701B1695C}" srcOrd="1" destOrd="0" presId="urn:microsoft.com/office/officeart/2005/8/layout/orgChart1"/>
    <dgm:cxn modelId="{A5E3FDE8-F6D9-43F1-AE5A-825B6078C98C}" type="presParOf" srcId="{F0D6AA03-22B8-43B9-AE1C-9CD3DB484053}" destId="{F86585B4-8492-45E3-8D3F-2901701918B8}" srcOrd="1" destOrd="0" presId="urn:microsoft.com/office/officeart/2005/8/layout/orgChart1"/>
    <dgm:cxn modelId="{8D0BAD7E-196B-4DE2-AD2F-ED910E8BB514}" type="presParOf" srcId="{F86585B4-8492-45E3-8D3F-2901701918B8}" destId="{2A186FCB-7443-4D9B-8C01-03D4A9692735}" srcOrd="0" destOrd="0" presId="urn:microsoft.com/office/officeart/2005/8/layout/orgChart1"/>
    <dgm:cxn modelId="{CEDBD8A3-BC05-4319-A75F-26B7DFC9D5D7}" type="presParOf" srcId="{F86585B4-8492-45E3-8D3F-2901701918B8}" destId="{E7374B66-CC4E-452E-8771-FC928747B7B6}" srcOrd="1" destOrd="0" presId="urn:microsoft.com/office/officeart/2005/8/layout/orgChart1"/>
    <dgm:cxn modelId="{2A4410CC-5B6D-40E6-B076-E26619939E7F}" type="presParOf" srcId="{E7374B66-CC4E-452E-8771-FC928747B7B6}" destId="{177BB5FE-31DD-48C2-A36A-F9F6E1699ABF}" srcOrd="0" destOrd="0" presId="urn:microsoft.com/office/officeart/2005/8/layout/orgChart1"/>
    <dgm:cxn modelId="{944A831A-BDE9-4BFC-9B1B-4600E999277A}" type="presParOf" srcId="{177BB5FE-31DD-48C2-A36A-F9F6E1699ABF}" destId="{670F15FF-4A00-4DE0-86A7-B5FBB34F969A}" srcOrd="0" destOrd="0" presId="urn:microsoft.com/office/officeart/2005/8/layout/orgChart1"/>
    <dgm:cxn modelId="{D0D8CF06-106F-48FB-B7E6-5B223382B1CD}" type="presParOf" srcId="{177BB5FE-31DD-48C2-A36A-F9F6E1699ABF}" destId="{3DE78AB1-C469-41CC-877E-45CFFDBD7A48}" srcOrd="1" destOrd="0" presId="urn:microsoft.com/office/officeart/2005/8/layout/orgChart1"/>
    <dgm:cxn modelId="{BD079867-96C7-4D61-8AC2-C3DA2411EC22}" type="presParOf" srcId="{E7374B66-CC4E-452E-8771-FC928747B7B6}" destId="{797DA40D-4C83-4833-B233-67891C1FA4D9}" srcOrd="1" destOrd="0" presId="urn:microsoft.com/office/officeart/2005/8/layout/orgChart1"/>
    <dgm:cxn modelId="{2539C7CE-859F-436B-900B-5B45352B370C}" type="presParOf" srcId="{E7374B66-CC4E-452E-8771-FC928747B7B6}" destId="{BBA4A761-7585-4110-96DC-50BDA6FEBDFF}" srcOrd="2" destOrd="0" presId="urn:microsoft.com/office/officeart/2005/8/layout/orgChart1"/>
    <dgm:cxn modelId="{B4782167-7CAE-44A0-8149-578DF9B58BC4}" type="presParOf" srcId="{F86585B4-8492-45E3-8D3F-2901701918B8}" destId="{81C614A2-9D65-4993-8E24-43F418F5A950}" srcOrd="2" destOrd="0" presId="urn:microsoft.com/office/officeart/2005/8/layout/orgChart1"/>
    <dgm:cxn modelId="{99F28756-8699-4B72-B35A-1FDB461BBB52}" type="presParOf" srcId="{F86585B4-8492-45E3-8D3F-2901701918B8}" destId="{E0F9EC4D-D83F-4D51-86E9-EE3C3BA4850E}" srcOrd="3" destOrd="0" presId="urn:microsoft.com/office/officeart/2005/8/layout/orgChart1"/>
    <dgm:cxn modelId="{1D2736CD-5E24-41C6-B502-3B2028EA575E}" type="presParOf" srcId="{E0F9EC4D-D83F-4D51-86E9-EE3C3BA4850E}" destId="{CD148B7E-A6B2-4779-BF27-FEB1CA7C5BDD}" srcOrd="0" destOrd="0" presId="urn:microsoft.com/office/officeart/2005/8/layout/orgChart1"/>
    <dgm:cxn modelId="{6077F742-9005-4C48-AB6E-AF65ADC3423D}" type="presParOf" srcId="{CD148B7E-A6B2-4779-BF27-FEB1CA7C5BDD}" destId="{52779675-6A67-4DA2-A70D-C5F563B11A5C}" srcOrd="0" destOrd="0" presId="urn:microsoft.com/office/officeart/2005/8/layout/orgChart1"/>
    <dgm:cxn modelId="{977C0D87-B226-41B1-B64E-857856F17C42}" type="presParOf" srcId="{CD148B7E-A6B2-4779-BF27-FEB1CA7C5BDD}" destId="{037D6298-4885-469C-A538-45C76CB32833}" srcOrd="1" destOrd="0" presId="urn:microsoft.com/office/officeart/2005/8/layout/orgChart1"/>
    <dgm:cxn modelId="{681A8E25-B731-43E5-A1A3-08E833D23475}" type="presParOf" srcId="{E0F9EC4D-D83F-4D51-86E9-EE3C3BA4850E}" destId="{8B0FB90A-416E-4086-B7DA-53E4221DFE25}" srcOrd="1" destOrd="0" presId="urn:microsoft.com/office/officeart/2005/8/layout/orgChart1"/>
    <dgm:cxn modelId="{B6BBB1A2-F313-485C-B560-C775E09BB5C0}" type="presParOf" srcId="{E0F9EC4D-D83F-4D51-86E9-EE3C3BA4850E}" destId="{D1A34162-F871-4361-BC2C-95B05736962C}" srcOrd="2" destOrd="0" presId="urn:microsoft.com/office/officeart/2005/8/layout/orgChart1"/>
    <dgm:cxn modelId="{6CB9F72A-1A76-43BD-9232-62E98BDB9098}" type="presParOf" srcId="{F86585B4-8492-45E3-8D3F-2901701918B8}" destId="{3F7860E1-6500-455E-A0A2-EE661EE99C65}" srcOrd="4" destOrd="0" presId="urn:microsoft.com/office/officeart/2005/8/layout/orgChart1"/>
    <dgm:cxn modelId="{676954D3-B8EA-4592-B50A-527E9E399074}" type="presParOf" srcId="{F86585B4-8492-45E3-8D3F-2901701918B8}" destId="{4F1C0863-D170-418B-8702-30B3468C4C96}" srcOrd="5" destOrd="0" presId="urn:microsoft.com/office/officeart/2005/8/layout/orgChart1"/>
    <dgm:cxn modelId="{3345F798-86E6-49F7-A107-D338E2E4A00A}" type="presParOf" srcId="{4F1C0863-D170-418B-8702-30B3468C4C96}" destId="{067A281E-8728-4748-B727-B4332252E159}" srcOrd="0" destOrd="0" presId="urn:microsoft.com/office/officeart/2005/8/layout/orgChart1"/>
    <dgm:cxn modelId="{496119BE-5E84-45F1-81F2-11337A1F0C38}" type="presParOf" srcId="{067A281E-8728-4748-B727-B4332252E159}" destId="{8C17CDCF-478D-447C-A9EF-8205357FC7DD}" srcOrd="0" destOrd="0" presId="urn:microsoft.com/office/officeart/2005/8/layout/orgChart1"/>
    <dgm:cxn modelId="{E4DEB495-18D0-45F9-96DF-7DFC5767A0CA}" type="presParOf" srcId="{067A281E-8728-4748-B727-B4332252E159}" destId="{573E5332-DB15-4D35-AE3D-5D3A3B353697}" srcOrd="1" destOrd="0" presId="urn:microsoft.com/office/officeart/2005/8/layout/orgChart1"/>
    <dgm:cxn modelId="{3186AD49-817F-41FF-BB44-A0380577F926}" type="presParOf" srcId="{4F1C0863-D170-418B-8702-30B3468C4C96}" destId="{19FEA2A2-0781-44A2-B5BF-EF9BFCB82FFF}" srcOrd="1" destOrd="0" presId="urn:microsoft.com/office/officeart/2005/8/layout/orgChart1"/>
    <dgm:cxn modelId="{6693C76A-1BE6-4805-B221-61275DADAC6E}" type="presParOf" srcId="{4F1C0863-D170-418B-8702-30B3468C4C96}" destId="{49482549-3DAE-4D15-8795-B9F931EA7D6D}" srcOrd="2" destOrd="0" presId="urn:microsoft.com/office/officeart/2005/8/layout/orgChart1"/>
    <dgm:cxn modelId="{01118C88-0824-4171-8C0C-DFDE77075D0A}" type="presParOf" srcId="{F86585B4-8492-45E3-8D3F-2901701918B8}" destId="{96153975-F0B9-434F-8AE4-36B05ADCEAEE}" srcOrd="6" destOrd="0" presId="urn:microsoft.com/office/officeart/2005/8/layout/orgChart1"/>
    <dgm:cxn modelId="{261A4D22-2207-4BC1-ADF3-02D2C2B89C3A}" type="presParOf" srcId="{F86585B4-8492-45E3-8D3F-2901701918B8}" destId="{962A5000-E9E5-4745-9E80-FE99EE3FCC92}" srcOrd="7" destOrd="0" presId="urn:microsoft.com/office/officeart/2005/8/layout/orgChart1"/>
    <dgm:cxn modelId="{0E1FA244-5AE0-41BF-BB17-93F75CD2C468}" type="presParOf" srcId="{962A5000-E9E5-4745-9E80-FE99EE3FCC92}" destId="{3E0E8C71-561C-4078-A0CB-341A7E339200}" srcOrd="0" destOrd="0" presId="urn:microsoft.com/office/officeart/2005/8/layout/orgChart1"/>
    <dgm:cxn modelId="{1A68C134-E85F-4FA6-A8C5-2571BC357AF1}" type="presParOf" srcId="{3E0E8C71-561C-4078-A0CB-341A7E339200}" destId="{1ECA4F95-4D25-46A9-9D65-437AA0C05C5F}" srcOrd="0" destOrd="0" presId="urn:microsoft.com/office/officeart/2005/8/layout/orgChart1"/>
    <dgm:cxn modelId="{B0C17FD4-8031-4433-8B45-6B93FAEF548B}" type="presParOf" srcId="{3E0E8C71-561C-4078-A0CB-341A7E339200}" destId="{5E0CF904-2342-44B9-BE11-B62665775F86}" srcOrd="1" destOrd="0" presId="urn:microsoft.com/office/officeart/2005/8/layout/orgChart1"/>
    <dgm:cxn modelId="{05E52CB9-8732-4DCB-89B3-DD51D01087AD}" type="presParOf" srcId="{962A5000-E9E5-4745-9E80-FE99EE3FCC92}" destId="{E27E57F5-ACA5-4717-B43A-BA5348964012}" srcOrd="1" destOrd="0" presId="urn:microsoft.com/office/officeart/2005/8/layout/orgChart1"/>
    <dgm:cxn modelId="{28A60EED-E5B2-416B-B209-F7B1E59EB028}" type="presParOf" srcId="{962A5000-E9E5-4745-9E80-FE99EE3FCC92}" destId="{4CD20EAA-D2CB-4778-A7C9-C73C77F99A51}" srcOrd="2" destOrd="0" presId="urn:microsoft.com/office/officeart/2005/8/layout/orgChart1"/>
    <dgm:cxn modelId="{34DD92C3-E99F-4839-A6E7-47228A1A7A0B}" type="presParOf" srcId="{F0D6AA03-22B8-43B9-AE1C-9CD3DB484053}" destId="{A2774E15-EB09-45DF-9397-A9A3CD134868}" srcOrd="2" destOrd="0" presId="urn:microsoft.com/office/officeart/2005/8/layout/orgChart1"/>
    <dgm:cxn modelId="{F92CD6DF-306A-4DD1-9EFF-ACD287538EF8}" type="presParOf" srcId="{F78A7511-6C18-4BB0-A960-2C8F99122B5F}" destId="{CC01E78F-E1C9-4F83-9C3B-00FEDC827809}" srcOrd="6" destOrd="0" presId="urn:microsoft.com/office/officeart/2005/8/layout/orgChart1"/>
    <dgm:cxn modelId="{42701633-CB34-42A6-8648-2F7FFA5A2B6D}" type="presParOf" srcId="{F78A7511-6C18-4BB0-A960-2C8F99122B5F}" destId="{1F29A37D-7C35-44F4-9CD1-A6E7212BCC7F}" srcOrd="7" destOrd="0" presId="urn:microsoft.com/office/officeart/2005/8/layout/orgChart1"/>
    <dgm:cxn modelId="{FBC3DAE2-0BA4-4950-B486-E6A48074D1EC}" type="presParOf" srcId="{1F29A37D-7C35-44F4-9CD1-A6E7212BCC7F}" destId="{7D8F3BAF-5C21-48B4-8A5E-A5093FB88A67}" srcOrd="0" destOrd="0" presId="urn:microsoft.com/office/officeart/2005/8/layout/orgChart1"/>
    <dgm:cxn modelId="{747D7B8F-0F22-41BD-AF64-93E6AB80DB98}" type="presParOf" srcId="{7D8F3BAF-5C21-48B4-8A5E-A5093FB88A67}" destId="{7997B309-50A5-4FE7-BAA4-93C72A4C5EB3}" srcOrd="0" destOrd="0" presId="urn:microsoft.com/office/officeart/2005/8/layout/orgChart1"/>
    <dgm:cxn modelId="{7BE9CC69-AF45-4FAB-AEA2-995AC38F9D93}" type="presParOf" srcId="{7D8F3BAF-5C21-48B4-8A5E-A5093FB88A67}" destId="{48E0B2A8-0983-454A-BC0B-D923FA20F5B2}" srcOrd="1" destOrd="0" presId="urn:microsoft.com/office/officeart/2005/8/layout/orgChart1"/>
    <dgm:cxn modelId="{725F0A2D-4FCA-4480-859B-0C9FE98EB780}" type="presParOf" srcId="{1F29A37D-7C35-44F4-9CD1-A6E7212BCC7F}" destId="{5DCB9917-E572-4B88-B150-27F4C1F8938A}" srcOrd="1" destOrd="0" presId="urn:microsoft.com/office/officeart/2005/8/layout/orgChart1"/>
    <dgm:cxn modelId="{ED1585C6-212F-4590-8744-285BA0D38819}" type="presParOf" srcId="{5DCB9917-E572-4B88-B150-27F4C1F8938A}" destId="{59922C79-E66D-4A35-8071-C44495759E50}" srcOrd="0" destOrd="0" presId="urn:microsoft.com/office/officeart/2005/8/layout/orgChart1"/>
    <dgm:cxn modelId="{41FA3C19-3A16-47B1-8991-D299EF75D1F4}" type="presParOf" srcId="{5DCB9917-E572-4B88-B150-27F4C1F8938A}" destId="{65C90E07-4A8E-428D-AF00-F0A4422005FC}" srcOrd="1" destOrd="0" presId="urn:microsoft.com/office/officeart/2005/8/layout/orgChart1"/>
    <dgm:cxn modelId="{9060C199-32D0-4094-8810-718F6B1D7C26}" type="presParOf" srcId="{65C90E07-4A8E-428D-AF00-F0A4422005FC}" destId="{4FC0A1A1-9AC3-46FA-B483-85411B53150C}" srcOrd="0" destOrd="0" presId="urn:microsoft.com/office/officeart/2005/8/layout/orgChart1"/>
    <dgm:cxn modelId="{DE3D430A-FC53-4188-AC6F-956FDBFC8842}" type="presParOf" srcId="{4FC0A1A1-9AC3-46FA-B483-85411B53150C}" destId="{9AF1E72A-DA41-48E0-8E04-D8467EFB56AF}" srcOrd="0" destOrd="0" presId="urn:microsoft.com/office/officeart/2005/8/layout/orgChart1"/>
    <dgm:cxn modelId="{75D88260-7643-494F-B9FA-190AE6F5BE9F}" type="presParOf" srcId="{4FC0A1A1-9AC3-46FA-B483-85411B53150C}" destId="{4F903B40-64D4-476D-899E-F3F7F1910FB1}" srcOrd="1" destOrd="0" presId="urn:microsoft.com/office/officeart/2005/8/layout/orgChart1"/>
    <dgm:cxn modelId="{601D078B-973D-405C-A268-E87163078116}" type="presParOf" srcId="{65C90E07-4A8E-428D-AF00-F0A4422005FC}" destId="{4540B342-B9C6-4A20-BD6C-6934C6068EAE}" srcOrd="1" destOrd="0" presId="urn:microsoft.com/office/officeart/2005/8/layout/orgChart1"/>
    <dgm:cxn modelId="{1EA28355-0843-4CAF-B5CE-8E8C1C281AB1}" type="presParOf" srcId="{65C90E07-4A8E-428D-AF00-F0A4422005FC}" destId="{833BE12C-E680-4678-A555-197E0B7D4682}" srcOrd="2" destOrd="0" presId="urn:microsoft.com/office/officeart/2005/8/layout/orgChart1"/>
    <dgm:cxn modelId="{2F8E44DA-83DB-4255-B2D6-318B91C23589}" type="presParOf" srcId="{5DCB9917-E572-4B88-B150-27F4C1F8938A}" destId="{8C07C7F5-AEAA-4276-B9D0-EA5240E44E1F}" srcOrd="2" destOrd="0" presId="urn:microsoft.com/office/officeart/2005/8/layout/orgChart1"/>
    <dgm:cxn modelId="{9B82F949-16AF-4A48-A77F-F5771BCB4B1A}" type="presParOf" srcId="{5DCB9917-E572-4B88-B150-27F4C1F8938A}" destId="{F8F2EA10-986B-4EED-96AB-F478F70B146B}" srcOrd="3" destOrd="0" presId="urn:microsoft.com/office/officeart/2005/8/layout/orgChart1"/>
    <dgm:cxn modelId="{12C43581-9337-4A72-9406-959114166902}" type="presParOf" srcId="{F8F2EA10-986B-4EED-96AB-F478F70B146B}" destId="{AEECD05F-A437-47B2-BF26-4905C95D5583}" srcOrd="0" destOrd="0" presId="urn:microsoft.com/office/officeart/2005/8/layout/orgChart1"/>
    <dgm:cxn modelId="{49B67554-CD7E-4F02-AD4D-242F9A7FB18D}" type="presParOf" srcId="{AEECD05F-A437-47B2-BF26-4905C95D5583}" destId="{014B87FF-3A02-467E-B153-D2712FC153F9}" srcOrd="0" destOrd="0" presId="urn:microsoft.com/office/officeart/2005/8/layout/orgChart1"/>
    <dgm:cxn modelId="{22454710-EC45-4E44-809B-BF4111861E6E}" type="presParOf" srcId="{AEECD05F-A437-47B2-BF26-4905C95D5583}" destId="{152DBB9E-8349-41AD-BA7F-97EA37505F20}" srcOrd="1" destOrd="0" presId="urn:microsoft.com/office/officeart/2005/8/layout/orgChart1"/>
    <dgm:cxn modelId="{34844C07-1F54-40F4-AA79-56FCB270EB3A}" type="presParOf" srcId="{F8F2EA10-986B-4EED-96AB-F478F70B146B}" destId="{00D87F29-C99F-4CAB-B985-3B148A6BC85C}" srcOrd="1" destOrd="0" presId="urn:microsoft.com/office/officeart/2005/8/layout/orgChart1"/>
    <dgm:cxn modelId="{31590712-4BA0-4BE2-B3C0-1ECD9531125B}" type="presParOf" srcId="{F8F2EA10-986B-4EED-96AB-F478F70B146B}" destId="{CAD1C88A-51CB-4360-A118-80D7B1D250F5}" srcOrd="2" destOrd="0" presId="urn:microsoft.com/office/officeart/2005/8/layout/orgChart1"/>
    <dgm:cxn modelId="{32D300C9-5B1F-4C62-BF61-13F48095D442}" type="presParOf" srcId="{5DCB9917-E572-4B88-B150-27F4C1F8938A}" destId="{CA1F7C64-E220-4B7D-9E1B-94056820AAD9}" srcOrd="4" destOrd="0" presId="urn:microsoft.com/office/officeart/2005/8/layout/orgChart1"/>
    <dgm:cxn modelId="{5C2B04C3-A8BB-4FDC-AF0C-30C173C819C5}" type="presParOf" srcId="{5DCB9917-E572-4B88-B150-27F4C1F8938A}" destId="{8AB3F40B-CA89-4297-B33A-E4E851302355}" srcOrd="5" destOrd="0" presId="urn:microsoft.com/office/officeart/2005/8/layout/orgChart1"/>
    <dgm:cxn modelId="{5EB89690-E492-48D7-A2A4-F1CF89171074}" type="presParOf" srcId="{8AB3F40B-CA89-4297-B33A-E4E851302355}" destId="{43251DF5-485E-4082-950F-5F736BD0C520}" srcOrd="0" destOrd="0" presId="urn:microsoft.com/office/officeart/2005/8/layout/orgChart1"/>
    <dgm:cxn modelId="{24A23793-1E12-451B-ABAB-999ECBD4726B}" type="presParOf" srcId="{43251DF5-485E-4082-950F-5F736BD0C520}" destId="{694835E9-CD62-4BC3-A179-2E41F2B8E489}" srcOrd="0" destOrd="0" presId="urn:microsoft.com/office/officeart/2005/8/layout/orgChart1"/>
    <dgm:cxn modelId="{D8D7DDFA-1928-4593-802F-8E7DF6C163EB}" type="presParOf" srcId="{43251DF5-485E-4082-950F-5F736BD0C520}" destId="{82FC93EA-178D-4C4F-A8F4-1E545BA00826}" srcOrd="1" destOrd="0" presId="urn:microsoft.com/office/officeart/2005/8/layout/orgChart1"/>
    <dgm:cxn modelId="{7C1A6F1B-BD8D-4E8C-97DE-1D6DE252C72B}" type="presParOf" srcId="{8AB3F40B-CA89-4297-B33A-E4E851302355}" destId="{DF6C129C-D5F4-4241-A7CC-4C2772C14972}" srcOrd="1" destOrd="0" presId="urn:microsoft.com/office/officeart/2005/8/layout/orgChart1"/>
    <dgm:cxn modelId="{E8F92A63-780D-4B35-B437-6E771815648B}" type="presParOf" srcId="{8AB3F40B-CA89-4297-B33A-E4E851302355}" destId="{72768E8B-2FAA-457A-BE98-80C1B0ACC8B3}" srcOrd="2" destOrd="0" presId="urn:microsoft.com/office/officeart/2005/8/layout/orgChart1"/>
    <dgm:cxn modelId="{BFE25357-9A47-4280-A305-108F3DF931D0}" type="presParOf" srcId="{1F29A37D-7C35-44F4-9CD1-A6E7212BCC7F}" destId="{6E13C2FF-1563-4EC5-BE69-F3A8306F1C08}" srcOrd="2" destOrd="0" presId="urn:microsoft.com/office/officeart/2005/8/layout/orgChart1"/>
    <dgm:cxn modelId="{27DB3042-ABFF-490A-9479-F9F14236C1B9}" type="presParOf" srcId="{F78A7511-6C18-4BB0-A960-2C8F99122B5F}" destId="{1AB647CC-C58A-4F42-A7C6-ABF8CFF2292B}" srcOrd="8" destOrd="0" presId="urn:microsoft.com/office/officeart/2005/8/layout/orgChart1"/>
    <dgm:cxn modelId="{438F7A6F-F714-4750-8D8F-398191CDCA1E}" type="presParOf" srcId="{F78A7511-6C18-4BB0-A960-2C8F99122B5F}" destId="{98116A67-8E09-4D2C-AA98-2C626D52C87B}" srcOrd="9" destOrd="0" presId="urn:microsoft.com/office/officeart/2005/8/layout/orgChart1"/>
    <dgm:cxn modelId="{B90DEC8A-4D73-40AC-9C56-235AE5AB53FE}" type="presParOf" srcId="{98116A67-8E09-4D2C-AA98-2C626D52C87B}" destId="{DDE66CDA-0A06-4CB2-9197-3DDE6A7CB571}" srcOrd="0" destOrd="0" presId="urn:microsoft.com/office/officeart/2005/8/layout/orgChart1"/>
    <dgm:cxn modelId="{EB6C8F74-FAC3-4549-B923-4EBCE145D76B}" type="presParOf" srcId="{DDE66CDA-0A06-4CB2-9197-3DDE6A7CB571}" destId="{76FFBB10-3063-4ED0-B8AA-9FF1DA00BFEC}" srcOrd="0" destOrd="0" presId="urn:microsoft.com/office/officeart/2005/8/layout/orgChart1"/>
    <dgm:cxn modelId="{7368C53F-884C-430C-B41E-973780854B2C}" type="presParOf" srcId="{DDE66CDA-0A06-4CB2-9197-3DDE6A7CB571}" destId="{576AD382-BE0D-4249-854C-5966750746AD}" srcOrd="1" destOrd="0" presId="urn:microsoft.com/office/officeart/2005/8/layout/orgChart1"/>
    <dgm:cxn modelId="{8333DF3E-D0E0-423F-A7FB-622652E47C0C}" type="presParOf" srcId="{98116A67-8E09-4D2C-AA98-2C626D52C87B}" destId="{6EB4A734-A0F3-4201-849D-85359B0EE425}" srcOrd="1" destOrd="0" presId="urn:microsoft.com/office/officeart/2005/8/layout/orgChart1"/>
    <dgm:cxn modelId="{F68C2B2F-D123-4B39-9665-9F381E92B6DE}" type="presParOf" srcId="{6EB4A734-A0F3-4201-849D-85359B0EE425}" destId="{49893E38-02D6-4BC6-B1A3-E0620B933C73}" srcOrd="0" destOrd="0" presId="urn:microsoft.com/office/officeart/2005/8/layout/orgChart1"/>
    <dgm:cxn modelId="{FBF7AEF2-BBFE-4C81-B52F-9639B02C709D}" type="presParOf" srcId="{6EB4A734-A0F3-4201-849D-85359B0EE425}" destId="{244C66D6-6F27-446C-B33A-5FADE2AD9136}" srcOrd="1" destOrd="0" presId="urn:microsoft.com/office/officeart/2005/8/layout/orgChart1"/>
    <dgm:cxn modelId="{83A669FE-74DF-4F6F-82D7-36BBEF60ED13}" type="presParOf" srcId="{244C66D6-6F27-446C-B33A-5FADE2AD9136}" destId="{6B1B24AC-39F9-4F18-BDC3-F10BA7C2561C}" srcOrd="0" destOrd="0" presId="urn:microsoft.com/office/officeart/2005/8/layout/orgChart1"/>
    <dgm:cxn modelId="{311C16C7-CABA-4E17-AB01-2E401C91484E}" type="presParOf" srcId="{6B1B24AC-39F9-4F18-BDC3-F10BA7C2561C}" destId="{0B4F04D8-8842-4BCC-8E71-E70CE92DDD00}" srcOrd="0" destOrd="0" presId="urn:microsoft.com/office/officeart/2005/8/layout/orgChart1"/>
    <dgm:cxn modelId="{7AD59630-8621-4CDA-8392-D3BC6FC54873}" type="presParOf" srcId="{6B1B24AC-39F9-4F18-BDC3-F10BA7C2561C}" destId="{AE8AF6A8-5D34-42C9-83BF-2D5A4B065B5E}" srcOrd="1" destOrd="0" presId="urn:microsoft.com/office/officeart/2005/8/layout/orgChart1"/>
    <dgm:cxn modelId="{377EEABD-A3F0-47C7-9976-E3757D2B466C}" type="presParOf" srcId="{244C66D6-6F27-446C-B33A-5FADE2AD9136}" destId="{D7FA5CAC-E291-43C0-BC01-858D80D773EA}" srcOrd="1" destOrd="0" presId="urn:microsoft.com/office/officeart/2005/8/layout/orgChart1"/>
    <dgm:cxn modelId="{EB4DAE98-50F6-4941-ADBF-9AF545EB7960}" type="presParOf" srcId="{244C66D6-6F27-446C-B33A-5FADE2AD9136}" destId="{5046BD0A-07FE-4437-AA4B-4997B093554E}" srcOrd="2" destOrd="0" presId="urn:microsoft.com/office/officeart/2005/8/layout/orgChart1"/>
    <dgm:cxn modelId="{8B8655D7-0BF7-45BA-AF3E-BF056117E921}" type="presParOf" srcId="{6EB4A734-A0F3-4201-849D-85359B0EE425}" destId="{B493B705-726A-40E1-A0C9-35D678BB16E4}" srcOrd="2" destOrd="0" presId="urn:microsoft.com/office/officeart/2005/8/layout/orgChart1"/>
    <dgm:cxn modelId="{33ACBC77-6CE3-4BAB-9F68-509A4412A332}" type="presParOf" srcId="{6EB4A734-A0F3-4201-849D-85359B0EE425}" destId="{4FA7B070-57C4-4D6E-8FA6-A76041B53339}" srcOrd="3" destOrd="0" presId="urn:microsoft.com/office/officeart/2005/8/layout/orgChart1"/>
    <dgm:cxn modelId="{CCB98D14-3B9D-4CF1-9BCF-46BBB36227C7}" type="presParOf" srcId="{4FA7B070-57C4-4D6E-8FA6-A76041B53339}" destId="{5B682764-3CCE-4D43-A2C9-37AD09B45D81}" srcOrd="0" destOrd="0" presId="urn:microsoft.com/office/officeart/2005/8/layout/orgChart1"/>
    <dgm:cxn modelId="{FEACAA98-9630-48A7-985B-9DF95312C67B}" type="presParOf" srcId="{5B682764-3CCE-4D43-A2C9-37AD09B45D81}" destId="{31E98FC4-2B5A-42A6-80AC-FF765DC4F4B0}" srcOrd="0" destOrd="0" presId="urn:microsoft.com/office/officeart/2005/8/layout/orgChart1"/>
    <dgm:cxn modelId="{A4CB387F-BE1D-448F-B45A-10455DFF9010}" type="presParOf" srcId="{5B682764-3CCE-4D43-A2C9-37AD09B45D81}" destId="{127CEBF0-D69E-4B27-A177-B87677252D0C}" srcOrd="1" destOrd="0" presId="urn:microsoft.com/office/officeart/2005/8/layout/orgChart1"/>
    <dgm:cxn modelId="{D1B8C087-B59B-4E38-9FD2-5CC55E8A65B7}" type="presParOf" srcId="{4FA7B070-57C4-4D6E-8FA6-A76041B53339}" destId="{5D8FB08D-3907-4B70-B169-D5EAE2E116D4}" srcOrd="1" destOrd="0" presId="urn:microsoft.com/office/officeart/2005/8/layout/orgChart1"/>
    <dgm:cxn modelId="{35D61705-FD95-4187-972A-E93D685C73E8}" type="presParOf" srcId="{4FA7B070-57C4-4D6E-8FA6-A76041B53339}" destId="{E0D0A475-F184-442E-B86E-3C57849F4662}" srcOrd="2" destOrd="0" presId="urn:microsoft.com/office/officeart/2005/8/layout/orgChart1"/>
    <dgm:cxn modelId="{D9C627DF-D70D-43E7-8DCB-CD63774A78C4}" type="presParOf" srcId="{6EB4A734-A0F3-4201-849D-85359B0EE425}" destId="{CAEA9A86-A4EA-496C-87C6-5BE6617C71A8}" srcOrd="4" destOrd="0" presId="urn:microsoft.com/office/officeart/2005/8/layout/orgChart1"/>
    <dgm:cxn modelId="{A413874F-C9D0-44C8-A626-5965C80A5AB2}" type="presParOf" srcId="{6EB4A734-A0F3-4201-849D-85359B0EE425}" destId="{299AE900-B889-46DF-9710-51451EC0B447}" srcOrd="5" destOrd="0" presId="urn:microsoft.com/office/officeart/2005/8/layout/orgChart1"/>
    <dgm:cxn modelId="{2BAE1BF0-FF44-4576-A11C-D379FAE4E9E6}" type="presParOf" srcId="{299AE900-B889-46DF-9710-51451EC0B447}" destId="{98E8C6B5-EED3-4697-B174-38953CFE3842}" srcOrd="0" destOrd="0" presId="urn:microsoft.com/office/officeart/2005/8/layout/orgChart1"/>
    <dgm:cxn modelId="{FA90B595-0DA4-4C96-9602-29F056FD9BD8}" type="presParOf" srcId="{98E8C6B5-EED3-4697-B174-38953CFE3842}" destId="{FFA10867-FA5A-4947-AF94-C5AEB342D8D2}" srcOrd="0" destOrd="0" presId="urn:microsoft.com/office/officeart/2005/8/layout/orgChart1"/>
    <dgm:cxn modelId="{D47C931A-BF30-4499-BAE0-B31534FCDEA7}" type="presParOf" srcId="{98E8C6B5-EED3-4697-B174-38953CFE3842}" destId="{A2D37575-F374-428C-9087-31A5EDDB7B9C}" srcOrd="1" destOrd="0" presId="urn:microsoft.com/office/officeart/2005/8/layout/orgChart1"/>
    <dgm:cxn modelId="{501BB92E-6792-4D3B-98D2-1E1BCCBC11E5}" type="presParOf" srcId="{299AE900-B889-46DF-9710-51451EC0B447}" destId="{0DF156E7-D88D-4E44-88F7-AC9AA8E8C35A}" srcOrd="1" destOrd="0" presId="urn:microsoft.com/office/officeart/2005/8/layout/orgChart1"/>
    <dgm:cxn modelId="{EB835CF4-D708-4CCD-9EA7-C16FA0DF2591}" type="presParOf" srcId="{299AE900-B889-46DF-9710-51451EC0B447}" destId="{ADCC3A3E-F816-4DD9-87AD-6F13B9492801}" srcOrd="2" destOrd="0" presId="urn:microsoft.com/office/officeart/2005/8/layout/orgChart1"/>
    <dgm:cxn modelId="{74F77874-CA55-4279-8B75-C55D479FFE88}" type="presParOf" srcId="{98116A67-8E09-4D2C-AA98-2C626D52C87B}" destId="{16B973D7-E659-4BE2-BD07-CB1F56F05419}" srcOrd="2" destOrd="0" presId="urn:microsoft.com/office/officeart/2005/8/layout/orgChart1"/>
    <dgm:cxn modelId="{3E16740F-5997-41D6-BD81-79127435864A}" type="presParOf" srcId="{F78A7511-6C18-4BB0-A960-2C8F99122B5F}" destId="{C1EE944D-28CC-442C-B284-C08D7F050889}" srcOrd="10" destOrd="0" presId="urn:microsoft.com/office/officeart/2005/8/layout/orgChart1"/>
    <dgm:cxn modelId="{27036C67-7AD6-4404-90FE-BAB6D95CCBED}" type="presParOf" srcId="{F78A7511-6C18-4BB0-A960-2C8F99122B5F}" destId="{92A02A7D-4811-4E90-9484-9C068410E60C}" srcOrd="11" destOrd="0" presId="urn:microsoft.com/office/officeart/2005/8/layout/orgChart1"/>
    <dgm:cxn modelId="{351CC63D-2E2A-49F9-A591-823715922F60}" type="presParOf" srcId="{92A02A7D-4811-4E90-9484-9C068410E60C}" destId="{44B7FC41-7BAF-4FC1-950E-F498686A0232}" srcOrd="0" destOrd="0" presId="urn:microsoft.com/office/officeart/2005/8/layout/orgChart1"/>
    <dgm:cxn modelId="{3EE884C3-88A2-438F-8616-2E3F4687E7CC}" type="presParOf" srcId="{44B7FC41-7BAF-4FC1-950E-F498686A0232}" destId="{5A349413-74F2-4AA8-9FD6-C426E86D38AF}" srcOrd="0" destOrd="0" presId="urn:microsoft.com/office/officeart/2005/8/layout/orgChart1"/>
    <dgm:cxn modelId="{8A97B86C-AD67-449A-9B3C-AC90E219BD1F}" type="presParOf" srcId="{44B7FC41-7BAF-4FC1-950E-F498686A0232}" destId="{D25B911B-D940-4FC4-A712-405F8A4DF64B}" srcOrd="1" destOrd="0" presId="urn:microsoft.com/office/officeart/2005/8/layout/orgChart1"/>
    <dgm:cxn modelId="{1A91A9B6-1086-4BF8-8020-C7F88C8E4A58}" type="presParOf" srcId="{92A02A7D-4811-4E90-9484-9C068410E60C}" destId="{F4D317AF-967B-4A30-91B5-2D010CEE701F}" srcOrd="1" destOrd="0" presId="urn:microsoft.com/office/officeart/2005/8/layout/orgChart1"/>
    <dgm:cxn modelId="{8B742A50-6F10-4213-94BB-910F08B1E777}" type="presParOf" srcId="{F4D317AF-967B-4A30-91B5-2D010CEE701F}" destId="{0301AE3B-862D-4B29-8875-ACC68867D903}" srcOrd="0" destOrd="0" presId="urn:microsoft.com/office/officeart/2005/8/layout/orgChart1"/>
    <dgm:cxn modelId="{A3489E5F-23EC-40D0-930E-F1EA59BD2783}" type="presParOf" srcId="{F4D317AF-967B-4A30-91B5-2D010CEE701F}" destId="{B336C1BA-0748-4945-8960-217F9200D0F3}" srcOrd="1" destOrd="0" presId="urn:microsoft.com/office/officeart/2005/8/layout/orgChart1"/>
    <dgm:cxn modelId="{DA66305A-1053-489F-80DB-2FCB346B7DD2}" type="presParOf" srcId="{B336C1BA-0748-4945-8960-217F9200D0F3}" destId="{F54EE2A7-3138-4655-9062-BCB043ADBFC8}" srcOrd="0" destOrd="0" presId="urn:microsoft.com/office/officeart/2005/8/layout/orgChart1"/>
    <dgm:cxn modelId="{29904A06-97AC-4B5D-8FA8-948DC0F0138A}" type="presParOf" srcId="{F54EE2A7-3138-4655-9062-BCB043ADBFC8}" destId="{F7B2E3A2-865C-43B1-BD71-6BA6D7014449}" srcOrd="0" destOrd="0" presId="urn:microsoft.com/office/officeart/2005/8/layout/orgChart1"/>
    <dgm:cxn modelId="{9BAD3F0E-5C88-43BC-A17C-F13875B8E8E4}" type="presParOf" srcId="{F54EE2A7-3138-4655-9062-BCB043ADBFC8}" destId="{C8E5F412-2A2A-42E0-A4FB-7AD81F9480DD}" srcOrd="1" destOrd="0" presId="urn:microsoft.com/office/officeart/2005/8/layout/orgChart1"/>
    <dgm:cxn modelId="{DD4FEFDC-EF64-43B8-9CC3-F2523B9A0E71}" type="presParOf" srcId="{B336C1BA-0748-4945-8960-217F9200D0F3}" destId="{AF8F6582-2D19-4C58-8049-9ECDDFAB225B}" srcOrd="1" destOrd="0" presId="urn:microsoft.com/office/officeart/2005/8/layout/orgChart1"/>
    <dgm:cxn modelId="{0C5CC2F1-F2EF-4657-8C23-A517F32CD81A}" type="presParOf" srcId="{B336C1BA-0748-4945-8960-217F9200D0F3}" destId="{0C4F0C05-F6F7-4F70-82F9-4654ED1FB4A1}" srcOrd="2" destOrd="0" presId="urn:microsoft.com/office/officeart/2005/8/layout/orgChart1"/>
    <dgm:cxn modelId="{785112B6-C73B-4E6E-B0B6-F1E6B7C76D85}" type="presParOf" srcId="{F4D317AF-967B-4A30-91B5-2D010CEE701F}" destId="{CE9F67C0-91BD-4FA0-8DC2-CAF1C446EBC1}" srcOrd="2" destOrd="0" presId="urn:microsoft.com/office/officeart/2005/8/layout/orgChart1"/>
    <dgm:cxn modelId="{FB88C4FF-57E2-44AE-81D6-8810E4F12434}" type="presParOf" srcId="{F4D317AF-967B-4A30-91B5-2D010CEE701F}" destId="{FC6E530E-FB62-4F5B-BF7E-390284A0B810}" srcOrd="3" destOrd="0" presId="urn:microsoft.com/office/officeart/2005/8/layout/orgChart1"/>
    <dgm:cxn modelId="{2B797771-C496-4873-8619-F32A88F89ABC}" type="presParOf" srcId="{FC6E530E-FB62-4F5B-BF7E-390284A0B810}" destId="{44562440-7B35-4534-A22A-109DA9072274}" srcOrd="0" destOrd="0" presId="urn:microsoft.com/office/officeart/2005/8/layout/orgChart1"/>
    <dgm:cxn modelId="{7BEA6AA0-C1A5-49AA-9ADB-D61C829E4BED}" type="presParOf" srcId="{44562440-7B35-4534-A22A-109DA9072274}" destId="{9F748238-2F69-4FC2-9011-F976159D8528}" srcOrd="0" destOrd="0" presId="urn:microsoft.com/office/officeart/2005/8/layout/orgChart1"/>
    <dgm:cxn modelId="{8EFE690C-4294-4F65-94FF-64E160EAF9AE}" type="presParOf" srcId="{44562440-7B35-4534-A22A-109DA9072274}" destId="{5C1F8914-DD13-4771-9A0A-6E8DFF5DA08D}" srcOrd="1" destOrd="0" presId="urn:microsoft.com/office/officeart/2005/8/layout/orgChart1"/>
    <dgm:cxn modelId="{D714BD4B-205C-4448-A818-4D3338DEE907}" type="presParOf" srcId="{FC6E530E-FB62-4F5B-BF7E-390284A0B810}" destId="{8B550EAF-06C0-4D9B-AAC9-1B10EC2CF0A5}" srcOrd="1" destOrd="0" presId="urn:microsoft.com/office/officeart/2005/8/layout/orgChart1"/>
    <dgm:cxn modelId="{AF4227BA-3D7F-4E91-8F9D-23B4448DD111}" type="presParOf" srcId="{FC6E530E-FB62-4F5B-BF7E-390284A0B810}" destId="{81BCD08C-C9DB-4908-93F1-EB7B2278942C}" srcOrd="2" destOrd="0" presId="urn:microsoft.com/office/officeart/2005/8/layout/orgChart1"/>
    <dgm:cxn modelId="{11450AC8-F450-4E5B-BC83-E974A13C38AC}" type="presParOf" srcId="{F4D317AF-967B-4A30-91B5-2D010CEE701F}" destId="{08F2EAF1-88F5-49D4-90D0-1369C79210FB}" srcOrd="4" destOrd="0" presId="urn:microsoft.com/office/officeart/2005/8/layout/orgChart1"/>
    <dgm:cxn modelId="{40C6DC55-3B66-4F47-BDE2-50C5DA3003B0}" type="presParOf" srcId="{F4D317AF-967B-4A30-91B5-2D010CEE701F}" destId="{98C55039-60F2-4EF0-82D5-0D22929C07BE}" srcOrd="5" destOrd="0" presId="urn:microsoft.com/office/officeart/2005/8/layout/orgChart1"/>
    <dgm:cxn modelId="{A9DF0093-50C1-42B1-9128-49DA1FEC2171}" type="presParOf" srcId="{98C55039-60F2-4EF0-82D5-0D22929C07BE}" destId="{3BD48816-8A34-4C54-B078-01E19E262474}" srcOrd="0" destOrd="0" presId="urn:microsoft.com/office/officeart/2005/8/layout/orgChart1"/>
    <dgm:cxn modelId="{EFA8587C-83AC-4830-8424-C75290021DD8}" type="presParOf" srcId="{3BD48816-8A34-4C54-B078-01E19E262474}" destId="{0150D345-5CFF-42C5-942C-3DEFF6EAEC3C}" srcOrd="0" destOrd="0" presId="urn:microsoft.com/office/officeart/2005/8/layout/orgChart1"/>
    <dgm:cxn modelId="{4F80FC50-A4EA-416C-B70E-406919A3ED8D}" type="presParOf" srcId="{3BD48816-8A34-4C54-B078-01E19E262474}" destId="{9AC3DFCF-3679-48D3-86BA-1DF3B81EBAC4}" srcOrd="1" destOrd="0" presId="urn:microsoft.com/office/officeart/2005/8/layout/orgChart1"/>
    <dgm:cxn modelId="{ABAA4F2B-1E84-4076-9D49-508BEB847871}" type="presParOf" srcId="{98C55039-60F2-4EF0-82D5-0D22929C07BE}" destId="{CC8C3D4A-5F0B-4C16-A537-4C1B92BAABBF}" srcOrd="1" destOrd="0" presId="urn:microsoft.com/office/officeart/2005/8/layout/orgChart1"/>
    <dgm:cxn modelId="{2D9FB23B-C805-47F2-8373-6AF336E63766}" type="presParOf" srcId="{98C55039-60F2-4EF0-82D5-0D22929C07BE}" destId="{FFB46AF5-D802-4FE1-B7E9-1200216E6859}" srcOrd="2" destOrd="0" presId="urn:microsoft.com/office/officeart/2005/8/layout/orgChart1"/>
    <dgm:cxn modelId="{E5384ED4-EE5C-4177-953B-A8B01441D20B}" type="presParOf" srcId="{92A02A7D-4811-4E90-9484-9C068410E60C}" destId="{78690479-B26E-4259-9449-2456BF7B0D2E}" srcOrd="2" destOrd="0" presId="urn:microsoft.com/office/officeart/2005/8/layout/orgChart1"/>
    <dgm:cxn modelId="{6D60E7AD-FCC1-41FA-9D44-D41575A9FBA3}" type="presParOf" srcId="{F78A7511-6C18-4BB0-A960-2C8F99122B5F}" destId="{DF4219C3-6D64-486B-BEA3-66F53AA4F753}" srcOrd="12" destOrd="0" presId="urn:microsoft.com/office/officeart/2005/8/layout/orgChart1"/>
    <dgm:cxn modelId="{A8425D86-0B35-4894-9231-E344CF2BCE72}" type="presParOf" srcId="{F78A7511-6C18-4BB0-A960-2C8F99122B5F}" destId="{0A993B99-7BD4-4A92-883E-11FF75721338}" srcOrd="13" destOrd="0" presId="urn:microsoft.com/office/officeart/2005/8/layout/orgChart1"/>
    <dgm:cxn modelId="{115DA21D-2A5C-4F8E-A22D-23DBFD9AF284}" type="presParOf" srcId="{0A993B99-7BD4-4A92-883E-11FF75721338}" destId="{6E55632B-2DA3-4D1B-8FBB-64004EFA6B39}" srcOrd="0" destOrd="0" presId="urn:microsoft.com/office/officeart/2005/8/layout/orgChart1"/>
    <dgm:cxn modelId="{C8F961DA-E4B4-4D0D-9D45-F08BDD9D89C4}" type="presParOf" srcId="{6E55632B-2DA3-4D1B-8FBB-64004EFA6B39}" destId="{3A178718-D4D0-4B3D-908B-44C9DD595493}" srcOrd="0" destOrd="0" presId="urn:microsoft.com/office/officeart/2005/8/layout/orgChart1"/>
    <dgm:cxn modelId="{52E7EEC1-C41C-403F-97DD-36953C71CBB1}" type="presParOf" srcId="{6E55632B-2DA3-4D1B-8FBB-64004EFA6B39}" destId="{6A4D8BCE-18FA-4B68-82FB-0C13B0ACB029}" srcOrd="1" destOrd="0" presId="urn:microsoft.com/office/officeart/2005/8/layout/orgChart1"/>
    <dgm:cxn modelId="{755563F2-AEE2-4F98-AF9A-CB709FC22A3D}" type="presParOf" srcId="{0A993B99-7BD4-4A92-883E-11FF75721338}" destId="{45A1341A-CC8A-4204-AE12-ECEE060C9D76}" srcOrd="1" destOrd="0" presId="urn:microsoft.com/office/officeart/2005/8/layout/orgChart1"/>
    <dgm:cxn modelId="{88728877-5D07-40F9-A6B2-D0C85D888D3F}" type="presParOf" srcId="{45A1341A-CC8A-4204-AE12-ECEE060C9D76}" destId="{EC2C1DE5-F6B3-49B5-BA73-ACF42720E831}" srcOrd="0" destOrd="0" presId="urn:microsoft.com/office/officeart/2005/8/layout/orgChart1"/>
    <dgm:cxn modelId="{6DD55FE3-C161-4967-98B1-EC8D251165B9}" type="presParOf" srcId="{45A1341A-CC8A-4204-AE12-ECEE060C9D76}" destId="{F675F9F6-D96E-46A5-A6A3-088DB640490E}" srcOrd="1" destOrd="0" presId="urn:microsoft.com/office/officeart/2005/8/layout/orgChart1"/>
    <dgm:cxn modelId="{1601C961-9B79-41FD-865A-C32109BC7868}" type="presParOf" srcId="{F675F9F6-D96E-46A5-A6A3-088DB640490E}" destId="{2C285A58-9728-4053-A40C-1D1079C6BB51}" srcOrd="0" destOrd="0" presId="urn:microsoft.com/office/officeart/2005/8/layout/orgChart1"/>
    <dgm:cxn modelId="{CB66EB50-DE33-413F-8D4F-BAED630E8BAD}" type="presParOf" srcId="{2C285A58-9728-4053-A40C-1D1079C6BB51}" destId="{09F024C7-EB71-481F-906A-39B33651DEA3}" srcOrd="0" destOrd="0" presId="urn:microsoft.com/office/officeart/2005/8/layout/orgChart1"/>
    <dgm:cxn modelId="{A6EC9947-A41C-4943-A2BB-B980D9C0BE09}" type="presParOf" srcId="{2C285A58-9728-4053-A40C-1D1079C6BB51}" destId="{9EC13648-5957-46C1-9DC5-4999145F6598}" srcOrd="1" destOrd="0" presId="urn:microsoft.com/office/officeart/2005/8/layout/orgChart1"/>
    <dgm:cxn modelId="{82F4E317-4BFF-4595-9A16-CC0AF60C5CBE}" type="presParOf" srcId="{F675F9F6-D96E-46A5-A6A3-088DB640490E}" destId="{3601F229-718A-4705-B6E1-7590075B2D60}" srcOrd="1" destOrd="0" presId="urn:microsoft.com/office/officeart/2005/8/layout/orgChart1"/>
    <dgm:cxn modelId="{3F948495-C882-45C3-A715-418BE86BF353}" type="presParOf" srcId="{F675F9F6-D96E-46A5-A6A3-088DB640490E}" destId="{8383D8ED-C857-4780-92C4-B9BD5732C68E}" srcOrd="2" destOrd="0" presId="urn:microsoft.com/office/officeart/2005/8/layout/orgChart1"/>
    <dgm:cxn modelId="{DDEB8BA6-9F17-4AEB-933B-A0121E01758F}" type="presParOf" srcId="{0A993B99-7BD4-4A92-883E-11FF75721338}" destId="{485EEF32-CDEF-449F-B92B-EDFA2419225B}" srcOrd="2" destOrd="0" presId="urn:microsoft.com/office/officeart/2005/8/layout/orgChart1"/>
    <dgm:cxn modelId="{90B7C890-AF0E-48E6-9A6A-D0E19549B7F3}" type="presParOf" srcId="{F78A7511-6C18-4BB0-A960-2C8F99122B5F}" destId="{6425A316-B0E6-4B4A-884F-C9A831F1A8F5}" srcOrd="14" destOrd="0" presId="urn:microsoft.com/office/officeart/2005/8/layout/orgChart1"/>
    <dgm:cxn modelId="{8A6833BB-8E91-4D48-88AE-DFF95DB7E91C}" type="presParOf" srcId="{F78A7511-6C18-4BB0-A960-2C8F99122B5F}" destId="{329EC4A0-F7A6-4E83-909E-60740D1F2665}" srcOrd="15" destOrd="0" presId="urn:microsoft.com/office/officeart/2005/8/layout/orgChart1"/>
    <dgm:cxn modelId="{E3813FD1-BA98-43EE-89A6-A8384B52D143}" type="presParOf" srcId="{329EC4A0-F7A6-4E83-909E-60740D1F2665}" destId="{9558B932-75C0-4881-8257-760C6245C1CA}" srcOrd="0" destOrd="0" presId="urn:microsoft.com/office/officeart/2005/8/layout/orgChart1"/>
    <dgm:cxn modelId="{CE00DA02-3919-464D-BC69-190D8188E747}" type="presParOf" srcId="{9558B932-75C0-4881-8257-760C6245C1CA}" destId="{F149A656-FF52-4186-B84D-FFED232E365D}" srcOrd="0" destOrd="0" presId="urn:microsoft.com/office/officeart/2005/8/layout/orgChart1"/>
    <dgm:cxn modelId="{DD2B8C50-759A-4AF3-BFC8-FD325151506F}" type="presParOf" srcId="{9558B932-75C0-4881-8257-760C6245C1CA}" destId="{AA316BD9-27E6-4B20-9C48-EA79653F7FCF}" srcOrd="1" destOrd="0" presId="urn:microsoft.com/office/officeart/2005/8/layout/orgChart1"/>
    <dgm:cxn modelId="{E5A350DC-F4B5-4F10-BCEB-5B705B69A056}" type="presParOf" srcId="{329EC4A0-F7A6-4E83-909E-60740D1F2665}" destId="{60FF90D3-3AF4-4F57-BF63-9FCF6F6EB05C}" srcOrd="1" destOrd="0" presId="urn:microsoft.com/office/officeart/2005/8/layout/orgChart1"/>
    <dgm:cxn modelId="{76D76A40-FDC5-4C18-A540-FCEFDCB22978}" type="presParOf" srcId="{60FF90D3-3AF4-4F57-BF63-9FCF6F6EB05C}" destId="{45510A3D-3026-4E96-9BD4-878C1E92F33A}" srcOrd="0" destOrd="0" presId="urn:microsoft.com/office/officeart/2005/8/layout/orgChart1"/>
    <dgm:cxn modelId="{90B4B218-4A4E-4FB1-98C5-48C4C38F4654}" type="presParOf" srcId="{60FF90D3-3AF4-4F57-BF63-9FCF6F6EB05C}" destId="{E88038F1-2BB8-4B98-952B-AEE182E241EE}" srcOrd="1" destOrd="0" presId="urn:microsoft.com/office/officeart/2005/8/layout/orgChart1"/>
    <dgm:cxn modelId="{4A891B0F-ABF3-417B-871E-4D410DF868CC}" type="presParOf" srcId="{E88038F1-2BB8-4B98-952B-AEE182E241EE}" destId="{1324BCE3-D9FB-457C-AE17-E9D30EA56EAE}" srcOrd="0" destOrd="0" presId="urn:microsoft.com/office/officeart/2005/8/layout/orgChart1"/>
    <dgm:cxn modelId="{0E344E17-0467-4798-907D-DD3DA4447EB3}" type="presParOf" srcId="{1324BCE3-D9FB-457C-AE17-E9D30EA56EAE}" destId="{0B878796-9F30-4F20-9881-421060694B08}" srcOrd="0" destOrd="0" presId="urn:microsoft.com/office/officeart/2005/8/layout/orgChart1"/>
    <dgm:cxn modelId="{942D9161-B5EA-488F-9B91-C5C2280F3A23}" type="presParOf" srcId="{1324BCE3-D9FB-457C-AE17-E9D30EA56EAE}" destId="{8F1FF73A-B23C-4875-A533-AEB3B7670151}" srcOrd="1" destOrd="0" presId="urn:microsoft.com/office/officeart/2005/8/layout/orgChart1"/>
    <dgm:cxn modelId="{27F0AD02-10D2-43C2-97BB-FFEE04C33B59}" type="presParOf" srcId="{E88038F1-2BB8-4B98-952B-AEE182E241EE}" destId="{250A3488-78AC-42F9-845E-1B097D07478F}" srcOrd="1" destOrd="0" presId="urn:microsoft.com/office/officeart/2005/8/layout/orgChart1"/>
    <dgm:cxn modelId="{08725F02-FAB0-4767-90CB-FF1EC179073B}" type="presParOf" srcId="{E88038F1-2BB8-4B98-952B-AEE182E241EE}" destId="{CA0F6DEC-8CC8-4F6A-9797-6D3214A38565}" srcOrd="2" destOrd="0" presId="urn:microsoft.com/office/officeart/2005/8/layout/orgChart1"/>
    <dgm:cxn modelId="{C5AF8770-9454-4DDD-9EDF-73F4C0FE6571}" type="presParOf" srcId="{60FF90D3-3AF4-4F57-BF63-9FCF6F6EB05C}" destId="{E243B211-596E-4E63-8189-A22A3CF200AB}" srcOrd="2" destOrd="0" presId="urn:microsoft.com/office/officeart/2005/8/layout/orgChart1"/>
    <dgm:cxn modelId="{ECB868F1-884F-45A0-AF58-E268B37814B0}" type="presParOf" srcId="{60FF90D3-3AF4-4F57-BF63-9FCF6F6EB05C}" destId="{CF0AC809-143E-41DB-A1E8-1CDF607E18CF}" srcOrd="3" destOrd="0" presId="urn:microsoft.com/office/officeart/2005/8/layout/orgChart1"/>
    <dgm:cxn modelId="{80CED03E-2B5B-4C2F-8271-3DAE9B2B2FE6}" type="presParOf" srcId="{CF0AC809-143E-41DB-A1E8-1CDF607E18CF}" destId="{8799EDBF-1688-4485-A90A-A3B62D8BD790}" srcOrd="0" destOrd="0" presId="urn:microsoft.com/office/officeart/2005/8/layout/orgChart1"/>
    <dgm:cxn modelId="{C5061473-8EAB-4204-BB04-410C8BF7BDC6}" type="presParOf" srcId="{8799EDBF-1688-4485-A90A-A3B62D8BD790}" destId="{EC581190-8AB9-43BD-94A9-8EF280D8FFF5}" srcOrd="0" destOrd="0" presId="urn:microsoft.com/office/officeart/2005/8/layout/orgChart1"/>
    <dgm:cxn modelId="{BB8A82C1-990B-4177-A11A-B32BF8E3EC5A}" type="presParOf" srcId="{8799EDBF-1688-4485-A90A-A3B62D8BD790}" destId="{B9C5F6C5-1302-4237-81C7-B2F185A31D56}" srcOrd="1" destOrd="0" presId="urn:microsoft.com/office/officeart/2005/8/layout/orgChart1"/>
    <dgm:cxn modelId="{AD6FA901-B51C-4258-8E4D-81B674E1DAB1}" type="presParOf" srcId="{CF0AC809-143E-41DB-A1E8-1CDF607E18CF}" destId="{5E6D325A-39BA-4BD0-ADCC-7C38C8420C0D}" srcOrd="1" destOrd="0" presId="urn:microsoft.com/office/officeart/2005/8/layout/orgChart1"/>
    <dgm:cxn modelId="{CD09DD44-1375-42A4-86B2-56C3F7BA8BFE}" type="presParOf" srcId="{CF0AC809-143E-41DB-A1E8-1CDF607E18CF}" destId="{8873297F-C38F-4452-A1E0-6BFF5D2EB2B3}" srcOrd="2" destOrd="0" presId="urn:microsoft.com/office/officeart/2005/8/layout/orgChart1"/>
    <dgm:cxn modelId="{BCBDCE14-40B8-4EB1-B073-D4443D335C5B}" type="presParOf" srcId="{60FF90D3-3AF4-4F57-BF63-9FCF6F6EB05C}" destId="{6D8F2C98-BB45-44B0-9D1E-BA76582C8D6A}" srcOrd="4" destOrd="0" presId="urn:microsoft.com/office/officeart/2005/8/layout/orgChart1"/>
    <dgm:cxn modelId="{17C06CFA-0972-4DA2-9183-4A975699F031}" type="presParOf" srcId="{60FF90D3-3AF4-4F57-BF63-9FCF6F6EB05C}" destId="{E0D43B54-0ED7-402C-BA75-208BE02977CF}" srcOrd="5" destOrd="0" presId="urn:microsoft.com/office/officeart/2005/8/layout/orgChart1"/>
    <dgm:cxn modelId="{426D40F4-9C6C-4827-AC53-8B5C6A6BC354}" type="presParOf" srcId="{E0D43B54-0ED7-402C-BA75-208BE02977CF}" destId="{8AB501DE-F25E-4191-AFB5-C1042CA7A71C}" srcOrd="0" destOrd="0" presId="urn:microsoft.com/office/officeart/2005/8/layout/orgChart1"/>
    <dgm:cxn modelId="{518F95DB-74C1-41A4-9C9C-9A87ABD0823F}" type="presParOf" srcId="{8AB501DE-F25E-4191-AFB5-C1042CA7A71C}" destId="{DAFA7E5F-E6BC-4AB0-BD6F-6753053277DA}" srcOrd="0" destOrd="0" presId="urn:microsoft.com/office/officeart/2005/8/layout/orgChart1"/>
    <dgm:cxn modelId="{887940BE-F928-444B-B3B3-106174038FA0}" type="presParOf" srcId="{8AB501DE-F25E-4191-AFB5-C1042CA7A71C}" destId="{18440C59-F30E-4B1E-9D35-3E3464C653F8}" srcOrd="1" destOrd="0" presId="urn:microsoft.com/office/officeart/2005/8/layout/orgChart1"/>
    <dgm:cxn modelId="{1D9ADA56-04E7-4B97-B014-31F17F62531F}" type="presParOf" srcId="{E0D43B54-0ED7-402C-BA75-208BE02977CF}" destId="{A634B58E-CD03-4D13-97F4-FC83E6F5D827}" srcOrd="1" destOrd="0" presId="urn:microsoft.com/office/officeart/2005/8/layout/orgChart1"/>
    <dgm:cxn modelId="{4445DA05-54C3-4ECF-A7E9-7BDE3635B992}" type="presParOf" srcId="{E0D43B54-0ED7-402C-BA75-208BE02977CF}" destId="{955063A7-7D09-4BAF-B692-939A683E56EB}" srcOrd="2" destOrd="0" presId="urn:microsoft.com/office/officeart/2005/8/layout/orgChart1"/>
    <dgm:cxn modelId="{900AE0FD-D0D9-4EEB-8559-6D428C95A1EE}" type="presParOf" srcId="{329EC4A0-F7A6-4E83-909E-60740D1F2665}" destId="{9B8C0821-1163-499D-97CF-D0158320D4BA}" srcOrd="2" destOrd="0" presId="urn:microsoft.com/office/officeart/2005/8/layout/orgChart1"/>
    <dgm:cxn modelId="{D3D62B77-A3B8-45A1-9AA1-168C6A668CDC}" type="presParOf" srcId="{DDF43D5F-AA52-4558-9A62-DC49AB793798}" destId="{0D8D6C5F-51DC-4929-82E9-B8AC2AE6D8C3}" srcOrd="2" destOrd="0" presId="urn:microsoft.com/office/officeart/2005/8/layout/orgChart1"/>
    <dgm:cxn modelId="{1C99508E-B870-40E1-A0B1-9BD9435114DC}" type="presParOf" srcId="{0D8D6C5F-51DC-4929-82E9-B8AC2AE6D8C3}" destId="{31E97C33-D746-40E0-94D0-56EC92209AC4}" srcOrd="0" destOrd="0" presId="urn:microsoft.com/office/officeart/2005/8/layout/orgChart1"/>
    <dgm:cxn modelId="{6229C760-B70A-4CD3-8D31-8B56BF547EF4}" type="presParOf" srcId="{0D8D6C5F-51DC-4929-82E9-B8AC2AE6D8C3}" destId="{AB9BE97C-884A-4862-BD14-C5887820FC68}" srcOrd="1" destOrd="0" presId="urn:microsoft.com/office/officeart/2005/8/layout/orgChart1"/>
    <dgm:cxn modelId="{9A268B68-9879-4D3F-B9AF-D393B070CCCA}" type="presParOf" srcId="{AB9BE97C-884A-4862-BD14-C5887820FC68}" destId="{07FB1336-BD14-44EF-8FD4-AB8889F1F00B}" srcOrd="0" destOrd="0" presId="urn:microsoft.com/office/officeart/2005/8/layout/orgChart1"/>
    <dgm:cxn modelId="{A29C4FFE-A50B-4223-9521-17D0C1DD28C9}" type="presParOf" srcId="{07FB1336-BD14-44EF-8FD4-AB8889F1F00B}" destId="{500ACA49-1D74-424D-B1A1-F75FA8F3B1A2}" srcOrd="0" destOrd="0" presId="urn:microsoft.com/office/officeart/2005/8/layout/orgChart1"/>
    <dgm:cxn modelId="{ADF03062-5B29-4AC6-8695-36706158ACA1}" type="presParOf" srcId="{07FB1336-BD14-44EF-8FD4-AB8889F1F00B}" destId="{C9B740D8-6405-4DBB-8578-5D11EE5EA443}" srcOrd="1" destOrd="0" presId="urn:microsoft.com/office/officeart/2005/8/layout/orgChart1"/>
    <dgm:cxn modelId="{982E06D1-A2E0-470B-A115-46AF7BB314BA}" type="presParOf" srcId="{AB9BE97C-884A-4862-BD14-C5887820FC68}" destId="{443843F3-CECC-477E-8376-0AA7A98E5E6A}" srcOrd="1" destOrd="0" presId="urn:microsoft.com/office/officeart/2005/8/layout/orgChart1"/>
    <dgm:cxn modelId="{4322E0D8-C56B-4DD8-B92C-347A81D84497}" type="presParOf" srcId="{AB9BE97C-884A-4862-BD14-C5887820FC68}" destId="{BDC92DA3-74EF-439E-A3DD-58294927212B}" srcOrd="2" destOrd="0" presId="urn:microsoft.com/office/officeart/2005/8/layout/orgChart1"/>
    <dgm:cxn modelId="{710527A4-9BAD-4CBE-B05F-F42B2BAD9F64}" type="presParOf" srcId="{0D8D6C5F-51DC-4929-82E9-B8AC2AE6D8C3}" destId="{D5D93F6C-CD13-448C-AB25-93B31A0C5BDD}" srcOrd="2" destOrd="0" presId="urn:microsoft.com/office/officeart/2005/8/layout/orgChart1"/>
    <dgm:cxn modelId="{86582C75-16F9-4351-BF1A-EB4D8A706008}" type="presParOf" srcId="{0D8D6C5F-51DC-4929-82E9-B8AC2AE6D8C3}" destId="{7CEE619E-B72D-4206-99D3-6D17C8A7CDDE}" srcOrd="3" destOrd="0" presId="urn:microsoft.com/office/officeart/2005/8/layout/orgChart1"/>
    <dgm:cxn modelId="{FA38B8D1-FAE9-48C5-A662-921B073B08F7}" type="presParOf" srcId="{7CEE619E-B72D-4206-99D3-6D17C8A7CDDE}" destId="{720F3FD4-2B9E-4D30-A1D5-ED15274F720E}" srcOrd="0" destOrd="0" presId="urn:microsoft.com/office/officeart/2005/8/layout/orgChart1"/>
    <dgm:cxn modelId="{87B28922-B49D-44C5-82B5-51D82ECF17C9}" type="presParOf" srcId="{720F3FD4-2B9E-4D30-A1D5-ED15274F720E}" destId="{2261B400-DB8D-43D1-82D3-1F3CC5184B47}" srcOrd="0" destOrd="0" presId="urn:microsoft.com/office/officeart/2005/8/layout/orgChart1"/>
    <dgm:cxn modelId="{E852AB6B-DE08-4DA9-BA33-6B0B6912EC84}" type="presParOf" srcId="{720F3FD4-2B9E-4D30-A1D5-ED15274F720E}" destId="{3239449D-F10C-4490-913B-BB5BB0512AE5}" srcOrd="1" destOrd="0" presId="urn:microsoft.com/office/officeart/2005/8/layout/orgChart1"/>
    <dgm:cxn modelId="{616EF5D9-CDDC-44C5-8CBC-BF1B993368D4}" type="presParOf" srcId="{7CEE619E-B72D-4206-99D3-6D17C8A7CDDE}" destId="{01328666-6BC5-4615-81CF-A7B6467FBE81}" srcOrd="1" destOrd="0" presId="urn:microsoft.com/office/officeart/2005/8/layout/orgChart1"/>
    <dgm:cxn modelId="{3AC0759C-29CA-4A8F-9DD8-A113982A7A05}" type="presParOf" srcId="{7CEE619E-B72D-4206-99D3-6D17C8A7CDDE}" destId="{F8414B6A-6691-4BA0-BB4C-45BEBD4C29C5}" srcOrd="2" destOrd="0" presId="urn:microsoft.com/office/officeart/2005/8/layout/orgChart1"/>
    <dgm:cxn modelId="{28792185-DBEA-4F7A-8E7E-99795235AABE}" type="presParOf" srcId="{0D8D6C5F-51DC-4929-82E9-B8AC2AE6D8C3}" destId="{D613DA38-AA20-4C6B-AF0A-CC30992B319F}" srcOrd="4" destOrd="0" presId="urn:microsoft.com/office/officeart/2005/8/layout/orgChart1"/>
    <dgm:cxn modelId="{2AF78F64-4020-41E2-AD1A-4729CD4E9726}" type="presParOf" srcId="{0D8D6C5F-51DC-4929-82E9-B8AC2AE6D8C3}" destId="{3AF71AA9-20D6-4055-806D-C94E4DBD2AF4}" srcOrd="5" destOrd="0" presId="urn:microsoft.com/office/officeart/2005/8/layout/orgChart1"/>
    <dgm:cxn modelId="{7E89D8C5-8906-4FEE-9AA3-2555CE2D8CE5}" type="presParOf" srcId="{3AF71AA9-20D6-4055-806D-C94E4DBD2AF4}" destId="{458A8B1C-5CD5-4FB0-850D-C679D9E846E2}" srcOrd="0" destOrd="0" presId="urn:microsoft.com/office/officeart/2005/8/layout/orgChart1"/>
    <dgm:cxn modelId="{A5DB35AE-B1A3-4102-8DE3-FF3BCEC1F2F6}" type="presParOf" srcId="{458A8B1C-5CD5-4FB0-850D-C679D9E846E2}" destId="{290C2803-FC78-401F-A57D-BFFA401BB944}" srcOrd="0" destOrd="0" presId="urn:microsoft.com/office/officeart/2005/8/layout/orgChart1"/>
    <dgm:cxn modelId="{562FADCC-A07E-421F-9DD7-C31BECEDAFC7}" type="presParOf" srcId="{458A8B1C-5CD5-4FB0-850D-C679D9E846E2}" destId="{7738A6AE-8632-44CA-A7D2-D161B79FD97E}" srcOrd="1" destOrd="0" presId="urn:microsoft.com/office/officeart/2005/8/layout/orgChart1"/>
    <dgm:cxn modelId="{17B23C27-6BD2-417C-921E-717ADCACA147}" type="presParOf" srcId="{3AF71AA9-20D6-4055-806D-C94E4DBD2AF4}" destId="{6E9FCD4D-32E0-4579-A7DC-801309BB6ED3}" srcOrd="1" destOrd="0" presId="urn:microsoft.com/office/officeart/2005/8/layout/orgChart1"/>
    <dgm:cxn modelId="{80128188-5B1C-451B-9DB1-4DDDE6BCB530}" type="presParOf" srcId="{3AF71AA9-20D6-4055-806D-C94E4DBD2AF4}" destId="{0CC31F86-B9EA-4AC2-90E8-DA5FD0184557}" srcOrd="2" destOrd="0" presId="urn:microsoft.com/office/officeart/2005/8/layout/orgChart1"/>
    <dgm:cxn modelId="{454BAFA9-F9BD-4474-9861-9C30CA3C1F74}" type="presParOf" srcId="{0D8D6C5F-51DC-4929-82E9-B8AC2AE6D8C3}" destId="{63AA8B73-BF56-470D-AF0C-B527F17F2FCC}" srcOrd="6" destOrd="0" presId="urn:microsoft.com/office/officeart/2005/8/layout/orgChart1"/>
    <dgm:cxn modelId="{3502E7DC-92F3-4F54-9C3B-C137C3679DAC}" type="presParOf" srcId="{0D8D6C5F-51DC-4929-82E9-B8AC2AE6D8C3}" destId="{E50595CB-E9BB-49DE-86BB-CD678BDBE929}" srcOrd="7" destOrd="0" presId="urn:microsoft.com/office/officeart/2005/8/layout/orgChart1"/>
    <dgm:cxn modelId="{8C34D6DE-F753-4E01-8D79-8EEBEE4A6734}" type="presParOf" srcId="{E50595CB-E9BB-49DE-86BB-CD678BDBE929}" destId="{337A4B57-1EDA-4F1C-9681-E171D78E374C}" srcOrd="0" destOrd="0" presId="urn:microsoft.com/office/officeart/2005/8/layout/orgChart1"/>
    <dgm:cxn modelId="{03AFBB38-954A-4F6C-8EF0-920D03F59099}" type="presParOf" srcId="{337A4B57-1EDA-4F1C-9681-E171D78E374C}" destId="{D14D8A62-5FB2-4BAA-8370-7BFD0AAFB3D4}" srcOrd="0" destOrd="0" presId="urn:microsoft.com/office/officeart/2005/8/layout/orgChart1"/>
    <dgm:cxn modelId="{323D64FE-E24F-4C1A-A2CB-59F0E6C37A2B}" type="presParOf" srcId="{337A4B57-1EDA-4F1C-9681-E171D78E374C}" destId="{A99CC7F0-1356-41E2-9BE7-92D35DC32CE3}" srcOrd="1" destOrd="0" presId="urn:microsoft.com/office/officeart/2005/8/layout/orgChart1"/>
    <dgm:cxn modelId="{10C1859F-1547-4668-92F3-F671613A4FB8}" type="presParOf" srcId="{E50595CB-E9BB-49DE-86BB-CD678BDBE929}" destId="{9C12A960-7262-4ABC-A2D6-AD8377E469B4}" srcOrd="1" destOrd="0" presId="urn:microsoft.com/office/officeart/2005/8/layout/orgChart1"/>
    <dgm:cxn modelId="{383CD75D-F126-41EE-9C3F-7CA5AAF8A556}" type="presParOf" srcId="{E50595CB-E9BB-49DE-86BB-CD678BDBE929}" destId="{BE32AF14-81E5-41FA-B140-1D1500AAD51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AA8B73-BF56-470D-AF0C-B527F17F2FCC}">
      <dsp:nvSpPr>
        <dsp:cNvPr id="0" name=""/>
        <dsp:cNvSpPr/>
      </dsp:nvSpPr>
      <dsp:spPr>
        <a:xfrm>
          <a:off x="5606556" y="563416"/>
          <a:ext cx="118044" cy="1315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5350"/>
              </a:lnTo>
              <a:lnTo>
                <a:pt x="118044" y="13153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13DA38-AA20-4C6B-AF0A-CC30992B319F}">
      <dsp:nvSpPr>
        <dsp:cNvPr id="0" name=""/>
        <dsp:cNvSpPr/>
      </dsp:nvSpPr>
      <dsp:spPr>
        <a:xfrm>
          <a:off x="5488511" y="563416"/>
          <a:ext cx="118044" cy="1315350"/>
        </a:xfrm>
        <a:custGeom>
          <a:avLst/>
          <a:gdLst/>
          <a:ahLst/>
          <a:cxnLst/>
          <a:rect l="0" t="0" r="0" b="0"/>
          <a:pathLst>
            <a:path>
              <a:moveTo>
                <a:pt x="118044" y="0"/>
              </a:moveTo>
              <a:lnTo>
                <a:pt x="118044" y="1315350"/>
              </a:lnTo>
              <a:lnTo>
                <a:pt x="0" y="13153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D93F6C-CD13-448C-AB25-93B31A0C5BDD}">
      <dsp:nvSpPr>
        <dsp:cNvPr id="0" name=""/>
        <dsp:cNvSpPr/>
      </dsp:nvSpPr>
      <dsp:spPr>
        <a:xfrm>
          <a:off x="5606556" y="563416"/>
          <a:ext cx="118044" cy="5171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7146"/>
              </a:lnTo>
              <a:lnTo>
                <a:pt x="118044" y="5171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E97C33-D746-40E0-94D0-56EC92209AC4}">
      <dsp:nvSpPr>
        <dsp:cNvPr id="0" name=""/>
        <dsp:cNvSpPr/>
      </dsp:nvSpPr>
      <dsp:spPr>
        <a:xfrm>
          <a:off x="5488511" y="563416"/>
          <a:ext cx="118044" cy="517146"/>
        </a:xfrm>
        <a:custGeom>
          <a:avLst/>
          <a:gdLst/>
          <a:ahLst/>
          <a:cxnLst/>
          <a:rect l="0" t="0" r="0" b="0"/>
          <a:pathLst>
            <a:path>
              <a:moveTo>
                <a:pt x="118044" y="0"/>
              </a:moveTo>
              <a:lnTo>
                <a:pt x="118044" y="517146"/>
              </a:lnTo>
              <a:lnTo>
                <a:pt x="0" y="5171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8F2C98-BB45-44B0-9D1E-BA76582C8D6A}">
      <dsp:nvSpPr>
        <dsp:cNvPr id="0" name=""/>
        <dsp:cNvSpPr/>
      </dsp:nvSpPr>
      <dsp:spPr>
        <a:xfrm>
          <a:off x="9917983" y="2958029"/>
          <a:ext cx="168634" cy="21135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3555"/>
              </a:lnTo>
              <a:lnTo>
                <a:pt x="168634" y="21135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3B211-596E-4E63-8189-A22A3CF200AB}">
      <dsp:nvSpPr>
        <dsp:cNvPr id="0" name=""/>
        <dsp:cNvSpPr/>
      </dsp:nvSpPr>
      <dsp:spPr>
        <a:xfrm>
          <a:off x="9917983" y="2958029"/>
          <a:ext cx="168634" cy="1315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5350"/>
              </a:lnTo>
              <a:lnTo>
                <a:pt x="168634" y="13153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510A3D-3026-4E96-9BD4-878C1E92F33A}">
      <dsp:nvSpPr>
        <dsp:cNvPr id="0" name=""/>
        <dsp:cNvSpPr/>
      </dsp:nvSpPr>
      <dsp:spPr>
        <a:xfrm>
          <a:off x="9917983" y="2958029"/>
          <a:ext cx="168634" cy="5171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7146"/>
              </a:lnTo>
              <a:lnTo>
                <a:pt x="168634" y="5171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25A316-B0E6-4B4A-884F-C9A831F1A8F5}">
      <dsp:nvSpPr>
        <dsp:cNvPr id="0" name=""/>
        <dsp:cNvSpPr/>
      </dsp:nvSpPr>
      <dsp:spPr>
        <a:xfrm>
          <a:off x="5606556" y="563416"/>
          <a:ext cx="4761120" cy="18324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4452"/>
              </a:lnTo>
              <a:lnTo>
                <a:pt x="4761120" y="1714452"/>
              </a:lnTo>
              <a:lnTo>
                <a:pt x="4761120" y="18324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2C1DE5-F6B3-49B5-BA73-ACF42720E831}">
      <dsp:nvSpPr>
        <dsp:cNvPr id="0" name=""/>
        <dsp:cNvSpPr/>
      </dsp:nvSpPr>
      <dsp:spPr>
        <a:xfrm>
          <a:off x="8557663" y="2958029"/>
          <a:ext cx="168634" cy="5171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7146"/>
              </a:lnTo>
              <a:lnTo>
                <a:pt x="168634" y="5171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4219C3-6D64-486B-BEA3-66F53AA4F753}">
      <dsp:nvSpPr>
        <dsp:cNvPr id="0" name=""/>
        <dsp:cNvSpPr/>
      </dsp:nvSpPr>
      <dsp:spPr>
        <a:xfrm>
          <a:off x="5606556" y="563416"/>
          <a:ext cx="3400800" cy="18324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4452"/>
              </a:lnTo>
              <a:lnTo>
                <a:pt x="3400800" y="1714452"/>
              </a:lnTo>
              <a:lnTo>
                <a:pt x="3400800" y="18324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F2EAF1-88F5-49D4-90D0-1369C79210FB}">
      <dsp:nvSpPr>
        <dsp:cNvPr id="0" name=""/>
        <dsp:cNvSpPr/>
      </dsp:nvSpPr>
      <dsp:spPr>
        <a:xfrm>
          <a:off x="7197343" y="2958029"/>
          <a:ext cx="168634" cy="21135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3555"/>
              </a:lnTo>
              <a:lnTo>
                <a:pt x="168634" y="21135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9F67C0-91BD-4FA0-8DC2-CAF1C446EBC1}">
      <dsp:nvSpPr>
        <dsp:cNvPr id="0" name=""/>
        <dsp:cNvSpPr/>
      </dsp:nvSpPr>
      <dsp:spPr>
        <a:xfrm>
          <a:off x="7197343" y="2958029"/>
          <a:ext cx="168634" cy="1315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5350"/>
              </a:lnTo>
              <a:lnTo>
                <a:pt x="168634" y="13153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01AE3B-862D-4B29-8875-ACC68867D903}">
      <dsp:nvSpPr>
        <dsp:cNvPr id="0" name=""/>
        <dsp:cNvSpPr/>
      </dsp:nvSpPr>
      <dsp:spPr>
        <a:xfrm>
          <a:off x="7197343" y="2958029"/>
          <a:ext cx="168634" cy="5171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7146"/>
              </a:lnTo>
              <a:lnTo>
                <a:pt x="168634" y="5171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EE944D-28CC-442C-B284-C08D7F050889}">
      <dsp:nvSpPr>
        <dsp:cNvPr id="0" name=""/>
        <dsp:cNvSpPr/>
      </dsp:nvSpPr>
      <dsp:spPr>
        <a:xfrm>
          <a:off x="5606556" y="563416"/>
          <a:ext cx="2040480" cy="18324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4452"/>
              </a:lnTo>
              <a:lnTo>
                <a:pt x="2040480" y="1714452"/>
              </a:lnTo>
              <a:lnTo>
                <a:pt x="2040480" y="18324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EA9A86-A4EA-496C-87C6-5BE6617C71A8}">
      <dsp:nvSpPr>
        <dsp:cNvPr id="0" name=""/>
        <dsp:cNvSpPr/>
      </dsp:nvSpPr>
      <dsp:spPr>
        <a:xfrm>
          <a:off x="5837023" y="2958029"/>
          <a:ext cx="168634" cy="21135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3555"/>
              </a:lnTo>
              <a:lnTo>
                <a:pt x="168634" y="21135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93B705-726A-40E1-A0C9-35D678BB16E4}">
      <dsp:nvSpPr>
        <dsp:cNvPr id="0" name=""/>
        <dsp:cNvSpPr/>
      </dsp:nvSpPr>
      <dsp:spPr>
        <a:xfrm>
          <a:off x="5837023" y="2958029"/>
          <a:ext cx="168634" cy="1315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5350"/>
              </a:lnTo>
              <a:lnTo>
                <a:pt x="168634" y="13153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893E38-02D6-4BC6-B1A3-E0620B933C73}">
      <dsp:nvSpPr>
        <dsp:cNvPr id="0" name=""/>
        <dsp:cNvSpPr/>
      </dsp:nvSpPr>
      <dsp:spPr>
        <a:xfrm>
          <a:off x="5837023" y="2958029"/>
          <a:ext cx="168634" cy="5171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7146"/>
              </a:lnTo>
              <a:lnTo>
                <a:pt x="168634" y="5171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B647CC-C58A-4F42-A7C6-ABF8CFF2292B}">
      <dsp:nvSpPr>
        <dsp:cNvPr id="0" name=""/>
        <dsp:cNvSpPr/>
      </dsp:nvSpPr>
      <dsp:spPr>
        <a:xfrm>
          <a:off x="5606556" y="563416"/>
          <a:ext cx="680160" cy="18324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4452"/>
              </a:lnTo>
              <a:lnTo>
                <a:pt x="680160" y="1714452"/>
              </a:lnTo>
              <a:lnTo>
                <a:pt x="680160" y="18324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1F7C64-E220-4B7D-9E1B-94056820AAD9}">
      <dsp:nvSpPr>
        <dsp:cNvPr id="0" name=""/>
        <dsp:cNvSpPr/>
      </dsp:nvSpPr>
      <dsp:spPr>
        <a:xfrm>
          <a:off x="4476703" y="2958029"/>
          <a:ext cx="168634" cy="21135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3555"/>
              </a:lnTo>
              <a:lnTo>
                <a:pt x="168634" y="21135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07C7F5-AEAA-4276-B9D0-EA5240E44E1F}">
      <dsp:nvSpPr>
        <dsp:cNvPr id="0" name=""/>
        <dsp:cNvSpPr/>
      </dsp:nvSpPr>
      <dsp:spPr>
        <a:xfrm>
          <a:off x="4476703" y="2958029"/>
          <a:ext cx="168634" cy="1315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5350"/>
              </a:lnTo>
              <a:lnTo>
                <a:pt x="168634" y="13153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922C79-E66D-4A35-8071-C44495759E50}">
      <dsp:nvSpPr>
        <dsp:cNvPr id="0" name=""/>
        <dsp:cNvSpPr/>
      </dsp:nvSpPr>
      <dsp:spPr>
        <a:xfrm>
          <a:off x="4476703" y="2958029"/>
          <a:ext cx="168634" cy="5171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7146"/>
              </a:lnTo>
              <a:lnTo>
                <a:pt x="168634" y="5171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01E78F-E1C9-4F83-9C3B-00FEDC827809}">
      <dsp:nvSpPr>
        <dsp:cNvPr id="0" name=""/>
        <dsp:cNvSpPr/>
      </dsp:nvSpPr>
      <dsp:spPr>
        <a:xfrm>
          <a:off x="4926396" y="563416"/>
          <a:ext cx="680160" cy="1832497"/>
        </a:xfrm>
        <a:custGeom>
          <a:avLst/>
          <a:gdLst/>
          <a:ahLst/>
          <a:cxnLst/>
          <a:rect l="0" t="0" r="0" b="0"/>
          <a:pathLst>
            <a:path>
              <a:moveTo>
                <a:pt x="680160" y="0"/>
              </a:moveTo>
              <a:lnTo>
                <a:pt x="680160" y="1714452"/>
              </a:lnTo>
              <a:lnTo>
                <a:pt x="0" y="1714452"/>
              </a:lnTo>
              <a:lnTo>
                <a:pt x="0" y="18324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153975-F0B9-434F-8AE4-36B05ADCEAEE}">
      <dsp:nvSpPr>
        <dsp:cNvPr id="0" name=""/>
        <dsp:cNvSpPr/>
      </dsp:nvSpPr>
      <dsp:spPr>
        <a:xfrm>
          <a:off x="3116383" y="2958029"/>
          <a:ext cx="168634" cy="2911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1759"/>
              </a:lnTo>
              <a:lnTo>
                <a:pt x="168634" y="2911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7860E1-6500-455E-A0A2-EE661EE99C65}">
      <dsp:nvSpPr>
        <dsp:cNvPr id="0" name=""/>
        <dsp:cNvSpPr/>
      </dsp:nvSpPr>
      <dsp:spPr>
        <a:xfrm>
          <a:off x="3116383" y="2958029"/>
          <a:ext cx="168634" cy="21135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3555"/>
              </a:lnTo>
              <a:lnTo>
                <a:pt x="168634" y="21135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C614A2-9D65-4993-8E24-43F418F5A950}">
      <dsp:nvSpPr>
        <dsp:cNvPr id="0" name=""/>
        <dsp:cNvSpPr/>
      </dsp:nvSpPr>
      <dsp:spPr>
        <a:xfrm>
          <a:off x="3116383" y="2958029"/>
          <a:ext cx="168634" cy="1315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5350"/>
              </a:lnTo>
              <a:lnTo>
                <a:pt x="168634" y="13153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186FCB-7443-4D9B-8C01-03D4A9692735}">
      <dsp:nvSpPr>
        <dsp:cNvPr id="0" name=""/>
        <dsp:cNvSpPr/>
      </dsp:nvSpPr>
      <dsp:spPr>
        <a:xfrm>
          <a:off x="3116383" y="2958029"/>
          <a:ext cx="168634" cy="5171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7146"/>
              </a:lnTo>
              <a:lnTo>
                <a:pt x="168634" y="5171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99919D-8BB0-4C2C-A9BE-48127BA9BC4F}">
      <dsp:nvSpPr>
        <dsp:cNvPr id="0" name=""/>
        <dsp:cNvSpPr/>
      </dsp:nvSpPr>
      <dsp:spPr>
        <a:xfrm>
          <a:off x="3566076" y="563416"/>
          <a:ext cx="2040480" cy="1832497"/>
        </a:xfrm>
        <a:custGeom>
          <a:avLst/>
          <a:gdLst/>
          <a:ahLst/>
          <a:cxnLst/>
          <a:rect l="0" t="0" r="0" b="0"/>
          <a:pathLst>
            <a:path>
              <a:moveTo>
                <a:pt x="2040480" y="0"/>
              </a:moveTo>
              <a:lnTo>
                <a:pt x="2040480" y="1714452"/>
              </a:lnTo>
              <a:lnTo>
                <a:pt x="0" y="1714452"/>
              </a:lnTo>
              <a:lnTo>
                <a:pt x="0" y="18324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03B04F-1976-410F-9F53-040525A77859}">
      <dsp:nvSpPr>
        <dsp:cNvPr id="0" name=""/>
        <dsp:cNvSpPr/>
      </dsp:nvSpPr>
      <dsp:spPr>
        <a:xfrm>
          <a:off x="2205756" y="563416"/>
          <a:ext cx="3400800" cy="1832497"/>
        </a:xfrm>
        <a:custGeom>
          <a:avLst/>
          <a:gdLst/>
          <a:ahLst/>
          <a:cxnLst/>
          <a:rect l="0" t="0" r="0" b="0"/>
          <a:pathLst>
            <a:path>
              <a:moveTo>
                <a:pt x="3400800" y="0"/>
              </a:moveTo>
              <a:lnTo>
                <a:pt x="3400800" y="1714452"/>
              </a:lnTo>
              <a:lnTo>
                <a:pt x="0" y="1714452"/>
              </a:lnTo>
              <a:lnTo>
                <a:pt x="0" y="18324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48732D-6D61-4B3B-B58B-2F03B94B2B0F}">
      <dsp:nvSpPr>
        <dsp:cNvPr id="0" name=""/>
        <dsp:cNvSpPr/>
      </dsp:nvSpPr>
      <dsp:spPr>
        <a:xfrm>
          <a:off x="845436" y="563416"/>
          <a:ext cx="4761120" cy="1832497"/>
        </a:xfrm>
        <a:custGeom>
          <a:avLst/>
          <a:gdLst/>
          <a:ahLst/>
          <a:cxnLst/>
          <a:rect l="0" t="0" r="0" b="0"/>
          <a:pathLst>
            <a:path>
              <a:moveTo>
                <a:pt x="4761120" y="0"/>
              </a:moveTo>
              <a:lnTo>
                <a:pt x="4761120" y="1714452"/>
              </a:lnTo>
              <a:lnTo>
                <a:pt x="0" y="1714452"/>
              </a:lnTo>
              <a:lnTo>
                <a:pt x="0" y="18324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F52D22-717D-4D1D-BC2F-278DFA783F4A}">
      <dsp:nvSpPr>
        <dsp:cNvPr id="0" name=""/>
        <dsp:cNvSpPr/>
      </dsp:nvSpPr>
      <dsp:spPr>
        <a:xfrm>
          <a:off x="5044440" y="1301"/>
          <a:ext cx="1124231" cy="562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err="1" smtClean="0"/>
            <a:t>메인페이지</a:t>
          </a:r>
          <a:endParaRPr lang="ko-KR" altLang="en-US" sz="1300" kern="1200" dirty="0"/>
        </a:p>
      </dsp:txBody>
      <dsp:txXfrm>
        <a:off x="5044440" y="1301"/>
        <a:ext cx="1124231" cy="562115"/>
      </dsp:txXfrm>
    </dsp:sp>
    <dsp:sp modelId="{9F07FA4A-B6C1-4DF4-8CB3-A3A15C036C96}">
      <dsp:nvSpPr>
        <dsp:cNvPr id="0" name=""/>
        <dsp:cNvSpPr/>
      </dsp:nvSpPr>
      <dsp:spPr>
        <a:xfrm>
          <a:off x="283320" y="2395913"/>
          <a:ext cx="1124231" cy="562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예약 상품</a:t>
          </a:r>
          <a:endParaRPr lang="ko-KR" altLang="en-US" sz="1300" kern="1200" dirty="0"/>
        </a:p>
      </dsp:txBody>
      <dsp:txXfrm>
        <a:off x="283320" y="2395913"/>
        <a:ext cx="1124231" cy="562115"/>
      </dsp:txXfrm>
    </dsp:sp>
    <dsp:sp modelId="{4AA46A25-3409-4B88-AE8E-3F1E6B5EBA4A}">
      <dsp:nvSpPr>
        <dsp:cNvPr id="0" name=""/>
        <dsp:cNvSpPr/>
      </dsp:nvSpPr>
      <dsp:spPr>
        <a:xfrm>
          <a:off x="1643640" y="2395913"/>
          <a:ext cx="1124231" cy="562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새로운 상품</a:t>
          </a:r>
          <a:endParaRPr lang="ko-KR" altLang="en-US" sz="1300" kern="1200" dirty="0"/>
        </a:p>
      </dsp:txBody>
      <dsp:txXfrm>
        <a:off x="1643640" y="2395913"/>
        <a:ext cx="1124231" cy="562115"/>
      </dsp:txXfrm>
    </dsp:sp>
    <dsp:sp modelId="{417A9DE7-06B5-413E-9147-2F621150A432}">
      <dsp:nvSpPr>
        <dsp:cNvPr id="0" name=""/>
        <dsp:cNvSpPr/>
      </dsp:nvSpPr>
      <dsp:spPr>
        <a:xfrm>
          <a:off x="3003960" y="2395913"/>
          <a:ext cx="1124231" cy="562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smtClean="0"/>
            <a:t>Nintendo Switch</a:t>
          </a:r>
          <a:endParaRPr lang="ko-KR" altLang="en-US" sz="1300" kern="1200" dirty="0"/>
        </a:p>
      </dsp:txBody>
      <dsp:txXfrm>
        <a:off x="3003960" y="2395913"/>
        <a:ext cx="1124231" cy="562115"/>
      </dsp:txXfrm>
    </dsp:sp>
    <dsp:sp modelId="{670F15FF-4A00-4DE0-86A7-B5FBB34F969A}">
      <dsp:nvSpPr>
        <dsp:cNvPr id="0" name=""/>
        <dsp:cNvSpPr/>
      </dsp:nvSpPr>
      <dsp:spPr>
        <a:xfrm>
          <a:off x="3285018" y="3194118"/>
          <a:ext cx="1124231" cy="562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하드웨어</a:t>
          </a:r>
          <a:endParaRPr lang="ko-KR" altLang="en-US" sz="1300" kern="1200" dirty="0"/>
        </a:p>
      </dsp:txBody>
      <dsp:txXfrm>
        <a:off x="3285018" y="3194118"/>
        <a:ext cx="1124231" cy="562115"/>
      </dsp:txXfrm>
    </dsp:sp>
    <dsp:sp modelId="{52779675-6A67-4DA2-A70D-C5F563B11A5C}">
      <dsp:nvSpPr>
        <dsp:cNvPr id="0" name=""/>
        <dsp:cNvSpPr/>
      </dsp:nvSpPr>
      <dsp:spPr>
        <a:xfrm>
          <a:off x="3285018" y="3992322"/>
          <a:ext cx="1124231" cy="562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타이틀</a:t>
          </a:r>
          <a:endParaRPr lang="ko-KR" altLang="en-US" sz="1300" kern="1200" dirty="0"/>
        </a:p>
      </dsp:txBody>
      <dsp:txXfrm>
        <a:off x="3285018" y="3992322"/>
        <a:ext cx="1124231" cy="562115"/>
      </dsp:txXfrm>
    </dsp:sp>
    <dsp:sp modelId="{8C17CDCF-478D-447C-A9EF-8205357FC7DD}">
      <dsp:nvSpPr>
        <dsp:cNvPr id="0" name=""/>
        <dsp:cNvSpPr/>
      </dsp:nvSpPr>
      <dsp:spPr>
        <a:xfrm>
          <a:off x="3285018" y="4790526"/>
          <a:ext cx="1124231" cy="562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주변기기</a:t>
          </a:r>
          <a:endParaRPr lang="ko-KR" altLang="en-US" sz="1300" kern="1200" dirty="0"/>
        </a:p>
      </dsp:txBody>
      <dsp:txXfrm>
        <a:off x="3285018" y="4790526"/>
        <a:ext cx="1124231" cy="562115"/>
      </dsp:txXfrm>
    </dsp:sp>
    <dsp:sp modelId="{1ECA4F95-4D25-46A9-9D65-437AA0C05C5F}">
      <dsp:nvSpPr>
        <dsp:cNvPr id="0" name=""/>
        <dsp:cNvSpPr/>
      </dsp:nvSpPr>
      <dsp:spPr>
        <a:xfrm>
          <a:off x="3285018" y="5588731"/>
          <a:ext cx="1124231" cy="562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err="1" smtClean="0"/>
            <a:t>아미보</a:t>
          </a:r>
          <a:endParaRPr lang="ko-KR" altLang="en-US" sz="1300" kern="1200" dirty="0"/>
        </a:p>
      </dsp:txBody>
      <dsp:txXfrm>
        <a:off x="3285018" y="5588731"/>
        <a:ext cx="1124231" cy="562115"/>
      </dsp:txXfrm>
    </dsp:sp>
    <dsp:sp modelId="{7997B309-50A5-4FE7-BAA4-93C72A4C5EB3}">
      <dsp:nvSpPr>
        <dsp:cNvPr id="0" name=""/>
        <dsp:cNvSpPr/>
      </dsp:nvSpPr>
      <dsp:spPr>
        <a:xfrm>
          <a:off x="4364280" y="2395913"/>
          <a:ext cx="1124231" cy="562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smtClean="0"/>
            <a:t>PlayStation5</a:t>
          </a:r>
          <a:endParaRPr lang="ko-KR" altLang="en-US" sz="1300" kern="1200" dirty="0"/>
        </a:p>
      </dsp:txBody>
      <dsp:txXfrm>
        <a:off x="4364280" y="2395913"/>
        <a:ext cx="1124231" cy="562115"/>
      </dsp:txXfrm>
    </dsp:sp>
    <dsp:sp modelId="{9AF1E72A-DA41-48E0-8E04-D8467EFB56AF}">
      <dsp:nvSpPr>
        <dsp:cNvPr id="0" name=""/>
        <dsp:cNvSpPr/>
      </dsp:nvSpPr>
      <dsp:spPr>
        <a:xfrm>
          <a:off x="4645338" y="3194118"/>
          <a:ext cx="1124231" cy="562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하드웨어</a:t>
          </a:r>
          <a:endParaRPr lang="ko-KR" altLang="en-US" sz="1300" kern="1200" dirty="0"/>
        </a:p>
      </dsp:txBody>
      <dsp:txXfrm>
        <a:off x="4645338" y="3194118"/>
        <a:ext cx="1124231" cy="562115"/>
      </dsp:txXfrm>
    </dsp:sp>
    <dsp:sp modelId="{014B87FF-3A02-467E-B153-D2712FC153F9}">
      <dsp:nvSpPr>
        <dsp:cNvPr id="0" name=""/>
        <dsp:cNvSpPr/>
      </dsp:nvSpPr>
      <dsp:spPr>
        <a:xfrm>
          <a:off x="4645338" y="3992322"/>
          <a:ext cx="1124231" cy="562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타이틀</a:t>
          </a:r>
          <a:endParaRPr lang="ko-KR" altLang="en-US" sz="1300" kern="1200" dirty="0"/>
        </a:p>
      </dsp:txBody>
      <dsp:txXfrm>
        <a:off x="4645338" y="3992322"/>
        <a:ext cx="1124231" cy="562115"/>
      </dsp:txXfrm>
    </dsp:sp>
    <dsp:sp modelId="{694835E9-CD62-4BC3-A179-2E41F2B8E489}">
      <dsp:nvSpPr>
        <dsp:cNvPr id="0" name=""/>
        <dsp:cNvSpPr/>
      </dsp:nvSpPr>
      <dsp:spPr>
        <a:xfrm>
          <a:off x="4645338" y="4790526"/>
          <a:ext cx="1124231" cy="562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주변기기</a:t>
          </a:r>
          <a:endParaRPr lang="ko-KR" altLang="en-US" sz="1300" kern="1200" dirty="0"/>
        </a:p>
      </dsp:txBody>
      <dsp:txXfrm>
        <a:off x="4645338" y="4790526"/>
        <a:ext cx="1124231" cy="562115"/>
      </dsp:txXfrm>
    </dsp:sp>
    <dsp:sp modelId="{76FFBB10-3063-4ED0-B8AA-9FF1DA00BFEC}">
      <dsp:nvSpPr>
        <dsp:cNvPr id="0" name=""/>
        <dsp:cNvSpPr/>
      </dsp:nvSpPr>
      <dsp:spPr>
        <a:xfrm>
          <a:off x="5724600" y="2395913"/>
          <a:ext cx="1124231" cy="562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smtClean="0"/>
            <a:t>PlayStation4</a:t>
          </a:r>
          <a:endParaRPr lang="ko-KR" altLang="en-US" sz="1300" kern="1200" dirty="0"/>
        </a:p>
      </dsp:txBody>
      <dsp:txXfrm>
        <a:off x="5724600" y="2395913"/>
        <a:ext cx="1124231" cy="562115"/>
      </dsp:txXfrm>
    </dsp:sp>
    <dsp:sp modelId="{0B4F04D8-8842-4BCC-8E71-E70CE92DDD00}">
      <dsp:nvSpPr>
        <dsp:cNvPr id="0" name=""/>
        <dsp:cNvSpPr/>
      </dsp:nvSpPr>
      <dsp:spPr>
        <a:xfrm>
          <a:off x="6005658" y="3194118"/>
          <a:ext cx="1124231" cy="562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하드웨어</a:t>
          </a:r>
          <a:endParaRPr lang="ko-KR" altLang="en-US" sz="1300" kern="1200" dirty="0"/>
        </a:p>
      </dsp:txBody>
      <dsp:txXfrm>
        <a:off x="6005658" y="3194118"/>
        <a:ext cx="1124231" cy="562115"/>
      </dsp:txXfrm>
    </dsp:sp>
    <dsp:sp modelId="{31E98FC4-2B5A-42A6-80AC-FF765DC4F4B0}">
      <dsp:nvSpPr>
        <dsp:cNvPr id="0" name=""/>
        <dsp:cNvSpPr/>
      </dsp:nvSpPr>
      <dsp:spPr>
        <a:xfrm>
          <a:off x="6005658" y="3992322"/>
          <a:ext cx="1124231" cy="562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타이틀</a:t>
          </a:r>
          <a:endParaRPr lang="ko-KR" altLang="en-US" sz="1300" kern="1200" dirty="0"/>
        </a:p>
      </dsp:txBody>
      <dsp:txXfrm>
        <a:off x="6005658" y="3992322"/>
        <a:ext cx="1124231" cy="562115"/>
      </dsp:txXfrm>
    </dsp:sp>
    <dsp:sp modelId="{FFA10867-FA5A-4947-AF94-C5AEB342D8D2}">
      <dsp:nvSpPr>
        <dsp:cNvPr id="0" name=""/>
        <dsp:cNvSpPr/>
      </dsp:nvSpPr>
      <dsp:spPr>
        <a:xfrm>
          <a:off x="6005658" y="4790526"/>
          <a:ext cx="1124231" cy="562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주변기기</a:t>
          </a:r>
          <a:endParaRPr lang="ko-KR" altLang="en-US" sz="1300" kern="1200" dirty="0"/>
        </a:p>
      </dsp:txBody>
      <dsp:txXfrm>
        <a:off x="6005658" y="4790526"/>
        <a:ext cx="1124231" cy="562115"/>
      </dsp:txXfrm>
    </dsp:sp>
    <dsp:sp modelId="{5A349413-74F2-4AA8-9FD6-C426E86D38AF}">
      <dsp:nvSpPr>
        <dsp:cNvPr id="0" name=""/>
        <dsp:cNvSpPr/>
      </dsp:nvSpPr>
      <dsp:spPr>
        <a:xfrm>
          <a:off x="7084920" y="2395913"/>
          <a:ext cx="1124231" cy="562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smtClean="0"/>
            <a:t>XBOX Series</a:t>
          </a:r>
          <a:endParaRPr lang="ko-KR" altLang="en-US" sz="1300" kern="1200" dirty="0"/>
        </a:p>
      </dsp:txBody>
      <dsp:txXfrm>
        <a:off x="7084920" y="2395913"/>
        <a:ext cx="1124231" cy="562115"/>
      </dsp:txXfrm>
    </dsp:sp>
    <dsp:sp modelId="{F7B2E3A2-865C-43B1-BD71-6BA6D7014449}">
      <dsp:nvSpPr>
        <dsp:cNvPr id="0" name=""/>
        <dsp:cNvSpPr/>
      </dsp:nvSpPr>
      <dsp:spPr>
        <a:xfrm>
          <a:off x="7365978" y="3194118"/>
          <a:ext cx="1124231" cy="562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하드웨어</a:t>
          </a:r>
          <a:endParaRPr lang="ko-KR" altLang="en-US" sz="1300" kern="1200" dirty="0"/>
        </a:p>
      </dsp:txBody>
      <dsp:txXfrm>
        <a:off x="7365978" y="3194118"/>
        <a:ext cx="1124231" cy="562115"/>
      </dsp:txXfrm>
    </dsp:sp>
    <dsp:sp modelId="{9F748238-2F69-4FC2-9011-F976159D8528}">
      <dsp:nvSpPr>
        <dsp:cNvPr id="0" name=""/>
        <dsp:cNvSpPr/>
      </dsp:nvSpPr>
      <dsp:spPr>
        <a:xfrm>
          <a:off x="7365978" y="3992322"/>
          <a:ext cx="1124231" cy="562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타이틀</a:t>
          </a:r>
          <a:endParaRPr lang="ko-KR" altLang="en-US" sz="1300" kern="1200" dirty="0"/>
        </a:p>
      </dsp:txBody>
      <dsp:txXfrm>
        <a:off x="7365978" y="3992322"/>
        <a:ext cx="1124231" cy="562115"/>
      </dsp:txXfrm>
    </dsp:sp>
    <dsp:sp modelId="{0150D345-5CFF-42C5-942C-3DEFF6EAEC3C}">
      <dsp:nvSpPr>
        <dsp:cNvPr id="0" name=""/>
        <dsp:cNvSpPr/>
      </dsp:nvSpPr>
      <dsp:spPr>
        <a:xfrm>
          <a:off x="7365978" y="4790526"/>
          <a:ext cx="1124231" cy="562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주변기기</a:t>
          </a:r>
          <a:endParaRPr lang="ko-KR" altLang="en-US" sz="1300" kern="1200" dirty="0"/>
        </a:p>
      </dsp:txBody>
      <dsp:txXfrm>
        <a:off x="7365978" y="4790526"/>
        <a:ext cx="1124231" cy="562115"/>
      </dsp:txXfrm>
    </dsp:sp>
    <dsp:sp modelId="{3A178718-D4D0-4B3D-908B-44C9DD595493}">
      <dsp:nvSpPr>
        <dsp:cNvPr id="0" name=""/>
        <dsp:cNvSpPr/>
      </dsp:nvSpPr>
      <dsp:spPr>
        <a:xfrm>
          <a:off x="8445240" y="2395913"/>
          <a:ext cx="1124231" cy="562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err="1" smtClean="0"/>
            <a:t>굿즈</a:t>
          </a:r>
          <a:endParaRPr lang="ko-KR" altLang="en-US" sz="1300" kern="1200" dirty="0"/>
        </a:p>
      </dsp:txBody>
      <dsp:txXfrm>
        <a:off x="8445240" y="2395913"/>
        <a:ext cx="1124231" cy="562115"/>
      </dsp:txXfrm>
    </dsp:sp>
    <dsp:sp modelId="{09F024C7-EB71-481F-906A-39B33651DEA3}">
      <dsp:nvSpPr>
        <dsp:cNvPr id="0" name=""/>
        <dsp:cNvSpPr/>
      </dsp:nvSpPr>
      <dsp:spPr>
        <a:xfrm>
          <a:off x="8726298" y="3194118"/>
          <a:ext cx="1124231" cy="562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피규어</a:t>
          </a:r>
          <a:endParaRPr lang="ko-KR" altLang="en-US" sz="1300" kern="1200" dirty="0"/>
        </a:p>
      </dsp:txBody>
      <dsp:txXfrm>
        <a:off x="8726298" y="3194118"/>
        <a:ext cx="1124231" cy="562115"/>
      </dsp:txXfrm>
    </dsp:sp>
    <dsp:sp modelId="{F149A656-FF52-4186-B84D-FFED232E365D}">
      <dsp:nvSpPr>
        <dsp:cNvPr id="0" name=""/>
        <dsp:cNvSpPr/>
      </dsp:nvSpPr>
      <dsp:spPr>
        <a:xfrm>
          <a:off x="9805560" y="2395913"/>
          <a:ext cx="1124231" cy="562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고객지원</a:t>
          </a:r>
          <a:endParaRPr lang="ko-KR" altLang="en-US" sz="1300" kern="1200" dirty="0"/>
        </a:p>
      </dsp:txBody>
      <dsp:txXfrm>
        <a:off x="9805560" y="2395913"/>
        <a:ext cx="1124231" cy="562115"/>
      </dsp:txXfrm>
    </dsp:sp>
    <dsp:sp modelId="{0B878796-9F30-4F20-9881-421060694B08}">
      <dsp:nvSpPr>
        <dsp:cNvPr id="0" name=""/>
        <dsp:cNvSpPr/>
      </dsp:nvSpPr>
      <dsp:spPr>
        <a:xfrm>
          <a:off x="10086618" y="3194118"/>
          <a:ext cx="1124231" cy="562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공지사항</a:t>
          </a:r>
          <a:endParaRPr lang="ko-KR" altLang="en-US" sz="1300" kern="1200" dirty="0"/>
        </a:p>
      </dsp:txBody>
      <dsp:txXfrm>
        <a:off x="10086618" y="3194118"/>
        <a:ext cx="1124231" cy="562115"/>
      </dsp:txXfrm>
    </dsp:sp>
    <dsp:sp modelId="{EC581190-8AB9-43BD-94A9-8EF280D8FFF5}">
      <dsp:nvSpPr>
        <dsp:cNvPr id="0" name=""/>
        <dsp:cNvSpPr/>
      </dsp:nvSpPr>
      <dsp:spPr>
        <a:xfrm>
          <a:off x="10086618" y="3992322"/>
          <a:ext cx="1124231" cy="562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smtClean="0"/>
            <a:t>Q&amp;A</a:t>
          </a:r>
          <a:endParaRPr lang="ko-KR" altLang="en-US" sz="1300" kern="1200" dirty="0"/>
        </a:p>
      </dsp:txBody>
      <dsp:txXfrm>
        <a:off x="10086618" y="3992322"/>
        <a:ext cx="1124231" cy="562115"/>
      </dsp:txXfrm>
    </dsp:sp>
    <dsp:sp modelId="{DAFA7E5F-E6BC-4AB0-BD6F-6753053277DA}">
      <dsp:nvSpPr>
        <dsp:cNvPr id="0" name=""/>
        <dsp:cNvSpPr/>
      </dsp:nvSpPr>
      <dsp:spPr>
        <a:xfrm>
          <a:off x="10086618" y="4790526"/>
          <a:ext cx="1124231" cy="562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smtClean="0"/>
            <a:t>1:1</a:t>
          </a:r>
          <a:r>
            <a:rPr lang="ko-KR" altLang="en-US" sz="1300" kern="1200" dirty="0" smtClean="0"/>
            <a:t>문의</a:t>
          </a:r>
          <a:endParaRPr lang="ko-KR" altLang="en-US" sz="1300" kern="1200" dirty="0"/>
        </a:p>
      </dsp:txBody>
      <dsp:txXfrm>
        <a:off x="10086618" y="4790526"/>
        <a:ext cx="1124231" cy="562115"/>
      </dsp:txXfrm>
    </dsp:sp>
    <dsp:sp modelId="{500ACA49-1D74-424D-B1A1-F75FA8F3B1A2}">
      <dsp:nvSpPr>
        <dsp:cNvPr id="0" name=""/>
        <dsp:cNvSpPr/>
      </dsp:nvSpPr>
      <dsp:spPr>
        <a:xfrm>
          <a:off x="4364280" y="799505"/>
          <a:ext cx="1124231" cy="562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로그인</a:t>
          </a:r>
          <a:endParaRPr lang="ko-KR" altLang="en-US" sz="1300" kern="1200" dirty="0"/>
        </a:p>
      </dsp:txBody>
      <dsp:txXfrm>
        <a:off x="4364280" y="799505"/>
        <a:ext cx="1124231" cy="562115"/>
      </dsp:txXfrm>
    </dsp:sp>
    <dsp:sp modelId="{2261B400-DB8D-43D1-82D3-1F3CC5184B47}">
      <dsp:nvSpPr>
        <dsp:cNvPr id="0" name=""/>
        <dsp:cNvSpPr/>
      </dsp:nvSpPr>
      <dsp:spPr>
        <a:xfrm>
          <a:off x="5724600" y="799505"/>
          <a:ext cx="1124231" cy="562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회원가입</a:t>
          </a:r>
          <a:endParaRPr lang="ko-KR" altLang="en-US" sz="1300" kern="1200" dirty="0"/>
        </a:p>
      </dsp:txBody>
      <dsp:txXfrm>
        <a:off x="5724600" y="799505"/>
        <a:ext cx="1124231" cy="562115"/>
      </dsp:txXfrm>
    </dsp:sp>
    <dsp:sp modelId="{290C2803-FC78-401F-A57D-BFFA401BB944}">
      <dsp:nvSpPr>
        <dsp:cNvPr id="0" name=""/>
        <dsp:cNvSpPr/>
      </dsp:nvSpPr>
      <dsp:spPr>
        <a:xfrm>
          <a:off x="4364280" y="1597709"/>
          <a:ext cx="1124231" cy="562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장바구니</a:t>
          </a:r>
          <a:endParaRPr lang="ko-KR" altLang="en-US" sz="1300" kern="1200" dirty="0"/>
        </a:p>
      </dsp:txBody>
      <dsp:txXfrm>
        <a:off x="4364280" y="1597709"/>
        <a:ext cx="1124231" cy="562115"/>
      </dsp:txXfrm>
    </dsp:sp>
    <dsp:sp modelId="{D14D8A62-5FB2-4BAA-8370-7BFD0AAFB3D4}">
      <dsp:nvSpPr>
        <dsp:cNvPr id="0" name=""/>
        <dsp:cNvSpPr/>
      </dsp:nvSpPr>
      <dsp:spPr>
        <a:xfrm>
          <a:off x="5724600" y="1597709"/>
          <a:ext cx="1124231" cy="562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주문 배송</a:t>
          </a:r>
          <a:endParaRPr lang="ko-KR" altLang="en-US" sz="1300" kern="1200" dirty="0"/>
        </a:p>
      </dsp:txBody>
      <dsp:txXfrm>
        <a:off x="5724600" y="1597709"/>
        <a:ext cx="1124231" cy="5621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6460-F052-47E8-A13F-188F0100D66E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AB99-94D0-4AAF-A7E2-9FCC9A827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79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6460-F052-47E8-A13F-188F0100D66E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AB99-94D0-4AAF-A7E2-9FCC9A827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176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6460-F052-47E8-A13F-188F0100D66E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AB99-94D0-4AAF-A7E2-9FCC9A827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291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6460-F052-47E8-A13F-188F0100D66E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AB99-94D0-4AAF-A7E2-9FCC9A827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054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6460-F052-47E8-A13F-188F0100D66E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AB99-94D0-4AAF-A7E2-9FCC9A827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274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6460-F052-47E8-A13F-188F0100D66E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AB99-94D0-4AAF-A7E2-9FCC9A827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74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6460-F052-47E8-A13F-188F0100D66E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AB99-94D0-4AAF-A7E2-9FCC9A827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098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6460-F052-47E8-A13F-188F0100D66E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AB99-94D0-4AAF-A7E2-9FCC9A827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425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6460-F052-47E8-A13F-188F0100D66E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AB99-94D0-4AAF-A7E2-9FCC9A827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04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6460-F052-47E8-A13F-188F0100D66E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AB99-94D0-4AAF-A7E2-9FCC9A827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647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6460-F052-47E8-A13F-188F0100D66E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AB99-94D0-4AAF-A7E2-9FCC9A827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62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16460-F052-47E8-A13F-188F0100D66E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4AB99-94D0-4AAF-A7E2-9FCC9A827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514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3540874808"/>
              </p:ext>
            </p:extLst>
          </p:nvPr>
        </p:nvGraphicFramePr>
        <p:xfrm>
          <a:off x="360947" y="240632"/>
          <a:ext cx="11494170" cy="6152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204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36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737</dc:creator>
  <cp:lastModifiedBy>737</cp:lastModifiedBy>
  <cp:revision>8</cp:revision>
  <dcterms:created xsi:type="dcterms:W3CDTF">2023-03-08T05:47:42Z</dcterms:created>
  <dcterms:modified xsi:type="dcterms:W3CDTF">2023-03-08T07:11:01Z</dcterms:modified>
</cp:coreProperties>
</file>