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3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2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4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7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2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kk36972@naver.com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kkky3691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kk3694@naver.com" TargetMode="External"/><Relationship Id="rId5" Type="http://schemas.openxmlformats.org/officeDocument/2006/relationships/hyperlink" Target="mailto:jjangwww@gmail.com" TargetMode="External"/><Relationship Id="rId4" Type="http://schemas.openxmlformats.org/officeDocument/2006/relationships/hyperlink" Target="mailto:kkk36973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5934" y="2668530"/>
            <a:ext cx="9144000" cy="1105448"/>
          </a:xfrm>
        </p:spPr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29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0" y="321011"/>
            <a:ext cx="2548732" cy="60408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3018" y="659858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018" y="1588851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70451" y="6215974"/>
            <a:ext cx="2363821" cy="6420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메인페이지로</a:t>
            </a:r>
            <a:endParaRPr lang="ko-KR" altLang="en-US" dirty="0"/>
          </a:p>
        </p:txBody>
      </p:sp>
      <p:graphicFrame>
        <p:nvGraphicFramePr>
          <p:cNvPr id="18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42131"/>
              </p:ext>
            </p:extLst>
          </p:nvPr>
        </p:nvGraphicFramePr>
        <p:xfrm>
          <a:off x="9542498" y="321012"/>
          <a:ext cx="2417762" cy="454893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0769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화면은 로고 이미지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목록을 누르면 오른쪽에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페이지 기능 목록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61814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43018" y="2543782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019" y="3472775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환불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3019" y="4435813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문의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3019" y="5398851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문의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59932" y="573932"/>
            <a:ext cx="6274340" cy="554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207"/>
          <p:cNvSpPr>
            <a:spLocks noChangeArrowheads="1"/>
          </p:cNvSpPr>
          <p:nvPr/>
        </p:nvSpPr>
        <p:spPr bwMode="auto">
          <a:xfrm>
            <a:off x="8918372" y="42947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2129407" y="4718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8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079752"/>
              </p:ext>
            </p:extLst>
          </p:nvPr>
        </p:nvGraphicFramePr>
        <p:xfrm>
          <a:off x="327961" y="963037"/>
          <a:ext cx="8121864" cy="454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17">
                  <a:extLst>
                    <a:ext uri="{9D8B030D-6E8A-4147-A177-3AD203B41FA5}">
                      <a16:colId xmlns:a16="http://schemas.microsoft.com/office/drawing/2014/main" val="517797234"/>
                    </a:ext>
                  </a:extLst>
                </a:gridCol>
                <a:gridCol w="1078503">
                  <a:extLst>
                    <a:ext uri="{9D8B030D-6E8A-4147-A177-3AD203B41FA5}">
                      <a16:colId xmlns:a16="http://schemas.microsoft.com/office/drawing/2014/main" val="3021369865"/>
                    </a:ext>
                  </a:extLst>
                </a:gridCol>
                <a:gridCol w="947983">
                  <a:extLst>
                    <a:ext uri="{9D8B030D-6E8A-4147-A177-3AD203B41FA5}">
                      <a16:colId xmlns:a16="http://schemas.microsoft.com/office/drawing/2014/main" val="2276881754"/>
                    </a:ext>
                  </a:extLst>
                </a:gridCol>
                <a:gridCol w="1380758">
                  <a:extLst>
                    <a:ext uri="{9D8B030D-6E8A-4147-A177-3AD203B41FA5}">
                      <a16:colId xmlns:a16="http://schemas.microsoft.com/office/drawing/2014/main" val="770607571"/>
                    </a:ext>
                  </a:extLst>
                </a:gridCol>
                <a:gridCol w="934244">
                  <a:extLst>
                    <a:ext uri="{9D8B030D-6E8A-4147-A177-3AD203B41FA5}">
                      <a16:colId xmlns:a16="http://schemas.microsoft.com/office/drawing/2014/main" val="3642133378"/>
                    </a:ext>
                  </a:extLst>
                </a:gridCol>
                <a:gridCol w="989199">
                  <a:extLst>
                    <a:ext uri="{9D8B030D-6E8A-4147-A177-3AD203B41FA5}">
                      <a16:colId xmlns:a16="http://schemas.microsoft.com/office/drawing/2014/main" val="1863033409"/>
                    </a:ext>
                  </a:extLst>
                </a:gridCol>
                <a:gridCol w="886158">
                  <a:extLst>
                    <a:ext uri="{9D8B030D-6E8A-4147-A177-3AD203B41FA5}">
                      <a16:colId xmlns:a16="http://schemas.microsoft.com/office/drawing/2014/main" val="760865339"/>
                    </a:ext>
                  </a:extLst>
                </a:gridCol>
                <a:gridCol w="1442802">
                  <a:extLst>
                    <a:ext uri="{9D8B030D-6E8A-4147-A177-3AD203B41FA5}">
                      <a16:colId xmlns:a16="http://schemas.microsoft.com/office/drawing/2014/main" val="1240079042"/>
                    </a:ext>
                  </a:extLst>
                </a:gridCol>
              </a:tblGrid>
              <a:tr h="40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ADDR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PHONE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EMAIL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RATING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84033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Kkk3122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완산구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삼천동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010-1111-1111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2"/>
                        </a:rPr>
                        <a:t>kkky3691@naver.com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50845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Kodong12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홍길이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덕진구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평화동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010-2222-2222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3"/>
                        </a:rPr>
                        <a:t>kkk36972@naver.com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일시 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정지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93870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Sora111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홍길삼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완산구 중화산동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010-3333-3333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4"/>
                        </a:rPr>
                        <a:t>kkk36973@gmail.com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VVIP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11503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Godd123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중화산동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가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010-4444-4444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5"/>
                        </a:rPr>
                        <a:t>jjangww@gmail.com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VIP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08272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Sword122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덕진구 </a:t>
                      </a:r>
                      <a:r>
                        <a:rPr lang="ko-KR" altLang="en-US" sz="1200" dirty="0" err="1" smtClean="0"/>
                        <a:t>삼천동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010-5555-5555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6"/>
                        </a:rPr>
                        <a:t>kkk3694@naver.com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VIP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97209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회원 관리 페이지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482592" y="1357914"/>
            <a:ext cx="716052" cy="2942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488548" y="2227325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482592" y="3042269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7482592" y="3844446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482592" y="4678210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95" y="1355738"/>
            <a:ext cx="283747" cy="2634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17" y="2223265"/>
            <a:ext cx="283747" cy="26347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16" y="3042269"/>
            <a:ext cx="283747" cy="26347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26" y="3791519"/>
            <a:ext cx="283747" cy="24721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78" y="4678210"/>
            <a:ext cx="283747" cy="26347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286001" y="375681"/>
            <a:ext cx="1193723" cy="40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graphicFrame>
        <p:nvGraphicFramePr>
          <p:cNvPr id="4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54063"/>
              </p:ext>
            </p:extLst>
          </p:nvPr>
        </p:nvGraphicFramePr>
        <p:xfrm>
          <a:off x="9357672" y="963037"/>
          <a:ext cx="2417762" cy="4683131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0769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기준으로 검색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검색을 누르면 해당하는 글자가 포함된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출력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일시정지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셀렉트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박스 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61814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27962" y="375681"/>
            <a:ext cx="1598116" cy="377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207"/>
          <p:cNvSpPr>
            <a:spLocks noChangeArrowheads="1"/>
          </p:cNvSpPr>
          <p:nvPr/>
        </p:nvSpPr>
        <p:spPr bwMode="auto">
          <a:xfrm>
            <a:off x="1712493" y="21288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Rectangle 207"/>
          <p:cNvSpPr>
            <a:spLocks noChangeArrowheads="1"/>
          </p:cNvSpPr>
          <p:nvPr/>
        </p:nvSpPr>
        <p:spPr bwMode="auto">
          <a:xfrm>
            <a:off x="8467465" y="133732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234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상품 관리 페이지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92160" y="1231715"/>
            <a:ext cx="1193723" cy="40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68047" y="1246306"/>
            <a:ext cx="1598116" cy="377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4627" y="706056"/>
            <a:ext cx="9069763" cy="5822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04070"/>
              </p:ext>
            </p:extLst>
          </p:nvPr>
        </p:nvGraphicFramePr>
        <p:xfrm>
          <a:off x="9753139" y="362055"/>
          <a:ext cx="2417762" cy="573718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960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셀렉트박스로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목록에 해당하는 내용 검색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75727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텍스트에 해당하는 리스트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길이가 넘으면 페이지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재고 상태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품절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재입고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대기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정상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목록을가진다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수정팝업이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나와서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 수정가능하게 삭제하면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06504" y="1246306"/>
            <a:ext cx="900114" cy="29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37" y="1231715"/>
            <a:ext cx="283747" cy="263478"/>
          </a:xfrm>
          <a:prstGeom prst="rect">
            <a:avLst/>
          </a:prstGeom>
        </p:spPr>
      </p:pic>
      <p:sp>
        <p:nvSpPr>
          <p:cNvPr id="14" name="Rectangle 207"/>
          <p:cNvSpPr>
            <a:spLocks noChangeArrowheads="1"/>
          </p:cNvSpPr>
          <p:nvPr/>
        </p:nvSpPr>
        <p:spPr bwMode="auto">
          <a:xfrm>
            <a:off x="1422553" y="9938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3850263" y="9769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 207"/>
          <p:cNvSpPr>
            <a:spLocks noChangeArrowheads="1"/>
          </p:cNvSpPr>
          <p:nvPr/>
        </p:nvSpPr>
        <p:spPr bwMode="auto">
          <a:xfrm>
            <a:off x="444627" y="19358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 207"/>
          <p:cNvSpPr>
            <a:spLocks noChangeArrowheads="1"/>
          </p:cNvSpPr>
          <p:nvPr/>
        </p:nvSpPr>
        <p:spPr bwMode="auto">
          <a:xfrm>
            <a:off x="4084746" y="61342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91742" y="6085690"/>
            <a:ext cx="196418" cy="241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90395" y="6085689"/>
            <a:ext cx="196418" cy="241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10928"/>
              </p:ext>
            </p:extLst>
          </p:nvPr>
        </p:nvGraphicFramePr>
        <p:xfrm>
          <a:off x="768398" y="1696983"/>
          <a:ext cx="8222715" cy="4341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9">
                  <a:extLst>
                    <a:ext uri="{9D8B030D-6E8A-4147-A177-3AD203B41FA5}">
                      <a16:colId xmlns:a16="http://schemas.microsoft.com/office/drawing/2014/main" val="517797234"/>
                    </a:ext>
                  </a:extLst>
                </a:gridCol>
                <a:gridCol w="1689114">
                  <a:extLst>
                    <a:ext uri="{9D8B030D-6E8A-4147-A177-3AD203B41FA5}">
                      <a16:colId xmlns:a16="http://schemas.microsoft.com/office/drawing/2014/main" val="3021369865"/>
                    </a:ext>
                  </a:extLst>
                </a:gridCol>
                <a:gridCol w="1484700">
                  <a:extLst>
                    <a:ext uri="{9D8B030D-6E8A-4147-A177-3AD203B41FA5}">
                      <a16:colId xmlns:a16="http://schemas.microsoft.com/office/drawing/2014/main" val="2276881754"/>
                    </a:ext>
                  </a:extLst>
                </a:gridCol>
                <a:gridCol w="2162496">
                  <a:extLst>
                    <a:ext uri="{9D8B030D-6E8A-4147-A177-3AD203B41FA5}">
                      <a16:colId xmlns:a16="http://schemas.microsoft.com/office/drawing/2014/main" val="770607571"/>
                    </a:ext>
                  </a:extLst>
                </a:gridCol>
                <a:gridCol w="2162496">
                  <a:extLst>
                    <a:ext uri="{9D8B030D-6E8A-4147-A177-3AD203B41FA5}">
                      <a16:colId xmlns:a16="http://schemas.microsoft.com/office/drawing/2014/main" val="3444045710"/>
                    </a:ext>
                  </a:extLst>
                </a:gridCol>
              </a:tblGrid>
              <a:tr h="547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번호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이름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</a:t>
                      </a:r>
                      <a:r>
                        <a:rPr lang="ko-KR" altLang="en-US" sz="1400" dirty="0" err="1" smtClean="0"/>
                        <a:t>판매사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재고</a:t>
                      </a:r>
                      <a:r>
                        <a:rPr lang="ko-KR" altLang="en-US" sz="1400" baseline="0" dirty="0" smtClean="0"/>
                        <a:t> 상태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관리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84033"/>
                  </a:ext>
                </a:extLst>
              </a:tr>
              <a:tr h="592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50845"/>
                  </a:ext>
                </a:extLst>
              </a:tr>
              <a:tr h="77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93870"/>
                  </a:ext>
                </a:extLst>
              </a:tr>
              <a:tr h="77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11503"/>
                  </a:ext>
                </a:extLst>
              </a:tr>
              <a:tr h="77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08272"/>
                  </a:ext>
                </a:extLst>
              </a:tr>
              <a:tr h="879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5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97209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900413" y="1231715"/>
            <a:ext cx="688735" cy="33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2531922" y="1231715"/>
            <a:ext cx="1137253" cy="308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5949144" y="2342435"/>
            <a:ext cx="615413" cy="223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9" y="2322202"/>
            <a:ext cx="283747" cy="263478"/>
          </a:xfrm>
          <a:prstGeom prst="rect">
            <a:avLst/>
          </a:prstGeom>
        </p:spPr>
      </p:pic>
      <p:sp>
        <p:nvSpPr>
          <p:cNvPr id="25" name="Rectangle 207"/>
          <p:cNvSpPr>
            <a:spLocks noChangeArrowheads="1"/>
          </p:cNvSpPr>
          <p:nvPr/>
        </p:nvSpPr>
        <p:spPr bwMode="auto">
          <a:xfrm>
            <a:off x="6564557" y="25483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949144" y="2952348"/>
            <a:ext cx="615413" cy="223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9" y="2932115"/>
            <a:ext cx="283747" cy="26347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949144" y="3725158"/>
            <a:ext cx="615413" cy="223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품절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9" y="3704925"/>
            <a:ext cx="283747" cy="26347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949144" y="4477735"/>
            <a:ext cx="615413" cy="30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입고대기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9" y="4457502"/>
            <a:ext cx="283747" cy="263478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5949144" y="5230312"/>
            <a:ext cx="615413" cy="223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9" y="5210079"/>
            <a:ext cx="283747" cy="263478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104228" y="2322202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108360" y="2322202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04228" y="3091955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108360" y="3091955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12546" y="3796991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116678" y="3796991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12546" y="4602155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116678" y="4602155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15671" y="5407319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08359" y="5409336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207"/>
          <p:cNvSpPr>
            <a:spLocks noChangeArrowheads="1"/>
          </p:cNvSpPr>
          <p:nvPr/>
        </p:nvSpPr>
        <p:spPr bwMode="auto">
          <a:xfrm>
            <a:off x="6903169" y="22745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4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 문의사항 관리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29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279</Words>
  <Application>Microsoft Office PowerPoint</Application>
  <PresentationFormat>와이드스크린</PresentationFormat>
  <Paragraphs>175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굴림체</vt:lpstr>
      <vt:lpstr>맑은 고딕</vt:lpstr>
      <vt:lpstr>Arial</vt:lpstr>
      <vt:lpstr>Office 테마</vt:lpstr>
      <vt:lpstr>관리자 페이지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관리자 페이지</dc:title>
  <dc:creator>317</dc:creator>
  <cp:lastModifiedBy>317</cp:lastModifiedBy>
  <cp:revision>21</cp:revision>
  <dcterms:created xsi:type="dcterms:W3CDTF">2023-03-08T06:48:36Z</dcterms:created>
  <dcterms:modified xsi:type="dcterms:W3CDTF">2023-03-09T05:08:12Z</dcterms:modified>
</cp:coreProperties>
</file>