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8E03-9D24-4AF3-9385-8E0E9AB7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51402-D41A-417A-957B-BAF85C22C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6B878-9224-4C6F-8D82-867F8B3D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556C0-C5D5-4531-8EB1-F4719886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EDB2E-456A-40F1-9D09-85714EE3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39F19-E58A-4278-84EA-277F2C3B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AF8ED-01B9-4398-AE74-5F43CBB6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C40E5-3EB9-44F6-84E9-84447CD3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08925-4CC8-471F-99BF-EF3B311E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35A78-EE21-491B-A5FD-4A669188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401D86-FAC8-47B2-9A52-2922E301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6CC43-3CEF-4FB7-A822-61E31F573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1895C-A6B9-4119-8CC9-BF1C8C6F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64D84-1C00-47E1-A68B-5FE35715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BE4E7-88E1-4D43-AD85-33C65628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2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53D05-DBBC-4BED-8198-785BC4B3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D015E-FC03-4E68-B2C3-7886EC44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23F7-9E87-457B-9F33-83C8CA78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45B06-2B56-458B-97F8-3DE7E008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381CC-B0FA-4ED2-BECB-C89E431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DC8DD-2A6D-4E3C-9FD9-DCAD5C72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AEC39-EF76-4907-9999-E3F2ECCF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ACD18-54E3-4FB5-84EE-D6FE073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F93A4-0396-4CC9-98B0-095B0F6D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85852-5944-4898-A6C5-ABE758EB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CA280-5F6F-4656-905F-0FD266D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26F69-391A-429B-BACF-59D581826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D308A-360B-4925-82B7-DEE06036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A97D7-5CB8-459A-BA90-F6D77142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83003-8F43-48F3-A757-4A340975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FB1CC-7828-4009-B5D9-652E59DA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50AF-CCDF-4215-9155-9476C2C7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FE440-3F6E-4206-A82C-67CC3025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0AC7C-8B55-48A5-A40A-BD44CE8C6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1DC52-2C56-4912-A92C-A3AE7BC37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4F922-35FC-46A3-A857-53EFE98AC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F0E839-991D-4CE1-B325-E67F6C70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1BA6CF-A896-40E6-9282-A88D132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D3203-99E2-4B02-B9E7-B5A095E7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A629E-9194-4B37-9BA7-ED329E76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2EEB0-8E00-45C5-BC6E-B45DCAD4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AF6E05-9702-4E42-9136-B357435D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486EB-9112-4A67-B5B4-35D7A4B2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B602F6-F8D4-4061-AB84-A1B84551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B95E5-92EA-4192-BF1A-07A2C3F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0B6FF-809E-4888-A3B0-B0E4DFD1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0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1510-52D3-4D71-BAE3-B59B8335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7CC31-EBC3-4501-A8D7-00BF2101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39E3E-F617-4F44-B99D-61E1ED53A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777EA-1278-41D0-BCC5-9C03D783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D86C6-959F-4AF0-A04F-1C131767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07732-D08D-4E2B-A004-0E6CB73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A014-9A2A-4321-8523-55C47265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39E712-D9D7-4AB7-88C6-A9F65FAC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38460-91C6-4DDA-AEF5-C43EC2FF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231BC-F006-4638-9B48-D7BBF0D1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47597-DF38-4CF5-9148-AA53056C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C45FF-619F-43FB-B903-71950229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9EAFB3-5E12-41D9-A0AD-9ECD51B7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30877-EDCD-46EF-96D9-3BCAC996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A8BD3-5136-4704-9DB4-034235E1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DEC0-3FE1-4C29-AB82-9C6AA5E17BBB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CB49F-5FB6-495C-AE08-B7D002E05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B0BB3-E758-49AC-B2E4-9C2F48BA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BEE5-F203-44D2-8EEC-DF0E8AC12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0011BA-5332-4D9E-9C18-F7CC02A1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1695450"/>
            <a:ext cx="3924300" cy="346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CC855-16B0-41CE-803C-C67F8CA846F0}"/>
              </a:ext>
            </a:extLst>
          </p:cNvPr>
          <p:cNvSpPr txBox="1"/>
          <p:nvPr/>
        </p:nvSpPr>
        <p:spPr>
          <a:xfrm>
            <a:off x="3981450" y="176212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9CA46-6E3A-4812-888D-43C187F9A3B5}"/>
              </a:ext>
            </a:extLst>
          </p:cNvPr>
          <p:cNvSpPr txBox="1"/>
          <p:nvPr/>
        </p:nvSpPr>
        <p:spPr>
          <a:xfrm>
            <a:off x="7571962" y="4793218"/>
            <a:ext cx="97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(N,M)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48AC7F-410D-406C-87B7-FD7818EB2E95}"/>
              </a:ext>
            </a:extLst>
          </p:cNvPr>
          <p:cNvCxnSpPr/>
          <p:nvPr/>
        </p:nvCxnSpPr>
        <p:spPr>
          <a:xfrm>
            <a:off x="4819650" y="2371725"/>
            <a:ext cx="2571750" cy="242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3D6012-857E-42DA-8DE4-61515D99788D}"/>
              </a:ext>
            </a:extLst>
          </p:cNvPr>
          <p:cNvSpPr txBox="1"/>
          <p:nvPr/>
        </p:nvSpPr>
        <p:spPr>
          <a:xfrm>
            <a:off x="3057525" y="46889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000" b="0" i="0" dirty="0">
                <a:solidFill>
                  <a:srgbClr val="585F69"/>
                </a:solidFill>
                <a:effectLst/>
                <a:latin typeface="Open Sans"/>
              </a:rPr>
              <a:t>#17836  </a:t>
            </a:r>
            <a:r>
              <a:rPr lang="ko-KR" altLang="en-US" sz="4000" b="0" i="0" dirty="0">
                <a:solidFill>
                  <a:srgbClr val="585F69"/>
                </a:solidFill>
                <a:effectLst/>
                <a:latin typeface="Open Sans"/>
              </a:rPr>
              <a:t>공주님을 구해라</a:t>
            </a:r>
            <a:r>
              <a:rPr lang="en-US" altLang="ko-KR" sz="4000" b="0" i="0" dirty="0">
                <a:solidFill>
                  <a:srgbClr val="585F69"/>
                </a:solidFill>
                <a:effectLst/>
                <a:latin typeface="Open San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97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1A35-7EA4-4777-AA38-E34784B6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74576" cy="1325563"/>
          </a:xfrm>
        </p:spPr>
        <p:txBody>
          <a:bodyPr/>
          <a:lstStyle/>
          <a:p>
            <a:r>
              <a:rPr lang="ko-KR" altLang="en-US" dirty="0"/>
              <a:t>최단 경로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5C7175-92DE-44FB-A418-3DDAA7F49150}"/>
              </a:ext>
            </a:extLst>
          </p:cNvPr>
          <p:cNvGrpSpPr/>
          <p:nvPr/>
        </p:nvGrpSpPr>
        <p:grpSpPr>
          <a:xfrm>
            <a:off x="4959163" y="275478"/>
            <a:ext cx="6544235" cy="1325563"/>
            <a:chOff x="4141694" y="329266"/>
            <a:chExt cx="6544235" cy="132556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E6CD4F0F-BDF0-4817-947B-1685C7F25A80}"/>
                </a:ext>
              </a:extLst>
            </p:cNvPr>
            <p:cNvSpPr/>
            <p:nvPr/>
          </p:nvSpPr>
          <p:spPr>
            <a:xfrm>
              <a:off x="4141694" y="645459"/>
              <a:ext cx="3092824" cy="735106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4DD904BC-315A-4741-B6F0-132A4FCB09DA}"/>
                </a:ext>
              </a:extLst>
            </p:cNvPr>
            <p:cNvSpPr txBox="1">
              <a:spLocks/>
            </p:cNvSpPr>
            <p:nvPr/>
          </p:nvSpPr>
          <p:spPr>
            <a:xfrm>
              <a:off x="7911353" y="329266"/>
              <a:ext cx="2774576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 err="1"/>
                <a:t>bfs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383E3F-BAFA-435D-A94A-D15CDC5FB453}"/>
              </a:ext>
            </a:extLst>
          </p:cNvPr>
          <p:cNvGrpSpPr/>
          <p:nvPr/>
        </p:nvGrpSpPr>
        <p:grpSpPr>
          <a:xfrm>
            <a:off x="1396813" y="2020420"/>
            <a:ext cx="9963711" cy="4000500"/>
            <a:chOff x="1396813" y="2020420"/>
            <a:chExt cx="9963711" cy="40005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925D614-FE9E-4E54-8F64-72635FBF5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6224" y="2287120"/>
              <a:ext cx="3924300" cy="34671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02B50F-56F1-4F10-92DF-5DF907079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6813" y="2020420"/>
              <a:ext cx="3562350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1503F4-35D6-477A-8D15-272F4F24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95386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FCEB5A-4913-4CC6-92AD-81BB683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77" y="0"/>
            <a:ext cx="5483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Open Sans</vt:lpstr>
      <vt:lpstr>맑은 고딕</vt:lpstr>
      <vt:lpstr>Arial</vt:lpstr>
      <vt:lpstr>Office 테마</vt:lpstr>
      <vt:lpstr>PowerPoint 프레젠테이션</vt:lpstr>
      <vt:lpstr>최단 경로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유연</dc:creator>
  <cp:lastModifiedBy>유연</cp:lastModifiedBy>
  <cp:revision>4</cp:revision>
  <dcterms:created xsi:type="dcterms:W3CDTF">2021-01-31T02:10:09Z</dcterms:created>
  <dcterms:modified xsi:type="dcterms:W3CDTF">2021-01-31T08:39:14Z</dcterms:modified>
</cp:coreProperties>
</file>