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252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73" r:id="rId20"/>
    <p:sldId id="275" r:id="rId21"/>
    <p:sldId id="277" r:id="rId22"/>
    <p:sldId id="278" r:id="rId23"/>
    <p:sldId id="279" r:id="rId24"/>
    <p:sldId id="274" r:id="rId25"/>
    <p:sldId id="276" r:id="rId26"/>
    <p:sldId id="280" r:id="rId27"/>
    <p:sldId id="281" r:id="rId28"/>
    <p:sldId id="268" r:id="rId29"/>
    <p:sldId id="269" r:id="rId30"/>
    <p:sldId id="270" r:id="rId31"/>
    <p:sldId id="271" r:id="rId32"/>
    <p:sldId id="272" r:id="rId33"/>
    <p:sldId id="26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521415D9-36F7-43E2-AB2F-B90AF26B5E84}">
      <p14:sectionLst xmlns:p14="http://schemas.microsoft.com/office/powerpoint/2010/main">
        <p14:section name="기" id="{596762D4-1208-40BD-9F6F-89907E02A741}">
          <p14:sldIdLst>
            <p14:sldId id="256"/>
          </p14:sldIdLst>
        </p14:section>
        <p14:section name="승" id="{596762D4-1208-40BD-9F6F-89907E02A742}">
          <p14:sldIdLst/>
        </p14:section>
        <p14:section name="승-1" id="{596762D4-1208-40BD-9F6F-89907E02A743}">
          <p14:sldIdLst>
            <p14:sldId id="273"/>
            <p14:sldId id="275"/>
            <p14:sldId id="277"/>
            <p14:sldId id="278"/>
            <p14:sldId id="279"/>
          </p14:sldIdLst>
        </p14:section>
        <p14:section name="승-2" id="{596762D4-1208-40BD-9F6F-89907E02A744}">
          <p14:sldIdLst>
            <p14:sldId id="274"/>
            <p14:sldId id="276"/>
            <p14:sldId id="280"/>
            <p14:sldId id="281"/>
          </p14:sldIdLst>
        </p14:section>
        <p14:section name="전" id="{596762D4-1208-40BD-9F6F-89907E02A743}">
          <p14:sldIdLst>
            <p14:sldId id="268"/>
            <p14:sldId id="269"/>
            <p14:sldId id="270"/>
            <p14:sldId id="271"/>
            <p14:sldId id="272"/>
          </p14:sldIdLst>
        </p14:section>
        <p14:section name="결" id="{596762D4-1208-40BD-9F6F-89907E02A744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C0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40" r:id="rId2"/>
    <p:sldLayoutId id="2147484241" r:id="rId3"/>
    <p:sldLayoutId id="2147484242" r:id="rId4"/>
    <p:sldLayoutId id="2147484243" r:id="rId5"/>
    <p:sldLayoutId id="2147484244" r:id="rId6"/>
    <p:sldLayoutId id="2147484245" r:id="rId7"/>
    <p:sldLayoutId id="2147484246" r:id="rId8"/>
    <p:sldLayoutId id="2147484247" r:id="rId9"/>
    <p:sldLayoutId id="2147484248" r:id="rId10"/>
    <p:sldLayoutId id="214748424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707181712161.jpe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590178661.png"></Relationship><Relationship Id="rId3" Type="http://schemas.openxmlformats.org/officeDocument/2006/relationships/image" Target="../media/fImage101741799570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1989372607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1205672607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5101322607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61341352607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0341372607.png"></Relationship><Relationship Id="rId3" Type="http://schemas.openxmlformats.org/officeDocument/2006/relationships/image" Target="../media/fImage17172138282.png"></Relationship><Relationship Id="rId4" Type="http://schemas.openxmlformats.org/officeDocument/2006/relationships/image" Target="../media/fImage151941268914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83911329866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02491366398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4091503332.png"></Relationship><Relationship Id="rId3" Type="http://schemas.openxmlformats.org/officeDocument/2006/relationships/image" Target="../media/fImage350081516925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41901573553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76691621147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49141318766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727951406432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2291713518.png"></Relationship><Relationship Id="rId3" Type="http://schemas.openxmlformats.org/officeDocument/2006/relationships/image" Target="../media/fImage177141723443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2730" y="130175"/>
            <a:ext cx="9145905" cy="366204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rgbClr val="FC6600"/>
                </a:solidFill>
              </a:rPr>
              <a:t>세젤쓰++ </a:t>
            </a:r>
            <a:r>
              <a:rPr lang="ko-KR" altLang="en-US">
                <a:solidFill>
                  <a:srgbClr val="FC6600"/>
                </a:solidFill>
              </a:rPr>
              <a:t>6</a:t>
            </a:r>
            <a:r>
              <a:rPr lang="ko-KR" altLang="en-US">
                <a:solidFill>
                  <a:srgbClr val="FC6600"/>
                </a:solidFill>
              </a:rPr>
              <a:t>주차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18285" y="4721225"/>
            <a:ext cx="9145270" cy="16567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공통 2문제 + 내돈내산 1문제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표 149"/>
          <p:cNvGraphicFramePr>
            <a:graphicFrameLocks noGrp="1"/>
          </p:cNvGraphicFramePr>
          <p:nvPr/>
        </p:nvGraphicFramePr>
        <p:xfrm>
          <a:off x="10445115" y="6212205"/>
          <a:ext cx="1472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6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1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By kimchist</a:t>
                      </a:r>
                      <a:endParaRPr lang="ko-KR" altLang="en-US" sz="1800" kern="1200" i="0" b="1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FFC0C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32715" y="124904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2. 주변의 0의 개수 만큼 높이에서 뺀다.</a:t>
            </a:r>
            <a:endParaRPr lang="ko-KR" altLang="en-US"/>
          </a:p>
        </p:txBody>
      </p:sp>
      <p:sp>
        <p:nvSpPr>
          <p:cNvPr id="4" name="텍스트 상자 18"/>
          <p:cNvSpPr txBox="1">
            <a:spLocks/>
          </p:cNvSpPr>
          <p:nvPr/>
        </p:nvSpPr>
        <p:spPr>
          <a:xfrm rot="0">
            <a:off x="132715" y="7683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2573 골드4) 빙산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p:pic>
        <p:nvPicPr>
          <p:cNvPr id="5" name="그림 19" descr="C:/Users/jangsung park/AppData/Roaming/PolarisOffice/ETemp/19016_19648440/fImage235901786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95275" y="1902460"/>
            <a:ext cx="6035675" cy="2736215"/>
          </a:xfrm>
          <a:prstGeom prst="rect"/>
          <a:noFill/>
        </p:spPr>
      </p:pic>
      <p:pic>
        <p:nvPicPr>
          <p:cNvPr id="6" name="그림 20" descr="C:/Users/jangsung park/AppData/Roaming/PolarisOffice/ETemp/19016_19648440/fImage10174179957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68570" y="4737100"/>
            <a:ext cx="6750685" cy="19723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jangsung park/AppData/Roaming/PolarisOffice/ETemp/19016_19648440/fImage111989372607.png"/>
          <p:cNvPicPr>
            <a:picLocks noChangeAspect="1"/>
          </p:cNvPicPr>
          <p:nvPr>
            <p:ph type="obj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8130" y="1550035"/>
            <a:ext cx="11445875" cy="509079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/>
        </p:nvSpPr>
        <p:spPr>
          <a:xfrm rot="0">
            <a:off x="132715" y="7683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1967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골드4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)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트리의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지름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>
            <p:ph type="title"/>
          </p:nvPr>
        </p:nvSpPr>
        <p:spPr>
          <a:xfrm rot="0">
            <a:off x="132715" y="7683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1967 골드4 ) 트리의 지름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p:pic>
        <p:nvPicPr>
          <p:cNvPr id="3" name="내용 개체 틀 2" descr="C:/Users/jangsung park/AppData/Roaming/PolarisOffice/ETemp/19016_19648440/fImage71205672607.png"/>
          <p:cNvPicPr>
            <a:picLocks noChangeAspect="1"/>
          </p:cNvPicPr>
          <p:nvPr>
            <p:ph type="obj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7355" y="1510665"/>
            <a:ext cx="11332210" cy="5189855"/>
          </a:xfrm>
          <a:prstGeom prst="rect"/>
          <a:noFill/>
          <a:ln w="0" cap="flat" cmpd="sng"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 rot="0">
            <a:off x="132715" y="96520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1967 골드4 ) 트리의 지름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p:pic>
        <p:nvPicPr>
          <p:cNvPr id="6" name="Picture " descr="C:/Users/jangsung park/AppData/Roaming/PolarisOffice/ETemp/19016_19648440/fImage27510132260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67055" y="1490980"/>
            <a:ext cx="11062970" cy="51993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32715" y="96520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1967 골드4 ) 트리의 지름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p:pic>
        <p:nvPicPr>
          <p:cNvPr id="5" name="Picture " descr="C:/Users/jangsung park/AppData/Roaming/PolarisOffice/ETemp/19016_19648440/fImage36134135260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7975" y="1441450"/>
            <a:ext cx="11567160" cy="53333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688975" y="1795780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 sz="2800">
              <a:latin typeface="나눔바른펜" charset="0"/>
              <a:ea typeface="나눔바른펜" charset="0"/>
            </a:endParaRPr>
          </a:p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나눔바른펜" charset="0"/>
              <a:ea typeface="나눔바른펜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32715" y="96520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1967 골드4 ) 트리의 지름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p:pic>
        <p:nvPicPr>
          <p:cNvPr id="5" name="Picture " descr="C:/Users/jangsung park/AppData/Roaming/PolarisOffice/ETemp/19016_19648440/fImage16034137260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02285" y="1270000"/>
            <a:ext cx="7171690" cy="2508250"/>
          </a:xfrm>
          <a:prstGeom prst="rect"/>
          <a:noFill/>
        </p:spPr>
      </p:pic>
      <p:pic>
        <p:nvPicPr>
          <p:cNvPr id="6" name="Picture " descr="C:/Users/jangsung park/AppData/Roaming/PolarisOffice/ETemp/19016_19648440/fImage1717213828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279015" y="3980180"/>
            <a:ext cx="9917430" cy="2819400"/>
          </a:xfrm>
          <a:prstGeom prst="rect"/>
          <a:noFill/>
        </p:spPr>
      </p:pic>
      <p:pic>
        <p:nvPicPr>
          <p:cNvPr id="7" name="Picture " descr="C:/Users/jangsung park/AppData/Roaming/PolarisOffice/ETemp/19016_19648440/fImage15194126891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92085" y="933450"/>
            <a:ext cx="4265930" cy="28917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FontTx/>
              <a:buNone/>
            </a:pPr>
            <a:r>
              <a:rPr lang="ko-KR" altLang="en-US" sz="6000"/>
              <a:t> </a:t>
            </a:r>
            <a:endParaRPr lang="ko-KR" altLang="en-US" sz="6000"/>
          </a:p>
          <a:p>
            <a:pPr marL="228600" indent="-228600" latinLnBrk="0">
              <a:buFontTx/>
              <a:buNone/>
            </a:pPr>
            <a:r>
              <a:rPr lang="ko-KR" altLang="en-US" sz="6000"/>
              <a:t>          </a:t>
            </a:r>
            <a:endParaRPr lang="ko-KR" altLang="en-US" sz="6000"/>
          </a:p>
          <a:p>
            <a:pPr marL="228600" indent="-228600" latinLnBrk="0">
              <a:buFontTx/>
              <a:buNone/>
            </a:pPr>
            <a:r>
              <a:rPr lang="ko-KR" altLang="en-US" sz="6000"/>
              <a:t>                감사합니다 ( _ _ )</a:t>
            </a:r>
            <a:endParaRPr lang="ko-KR" altLang="en-US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jangsung park/AppData/Roaming/PolarisOffice/ETemp/19016_19648440/fImage583911329866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36220" y="1308735"/>
            <a:ext cx="11711305" cy="540067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/>
        </p:nvSpPr>
        <p:spPr>
          <a:xfrm rot="0">
            <a:off x="132715" y="7683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14502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골드</a:t>
            </a:r>
            <a:r>
              <a:rPr lang="ko-KR" altLang="en-US" sz="5400">
                <a:latin typeface="나눔바른펜" charset="0"/>
                <a:ea typeface="나눔바른펜" charset="0"/>
              </a:rPr>
              <a:t>5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)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연구소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jangsung park/AppData/Roaming/PolarisOffice/ETemp/19016_19648440/fImage602491366398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97180" y="1249045"/>
            <a:ext cx="11551285" cy="5510530"/>
          </a:xfrm>
          <a:prstGeom prst="rect"/>
          <a:noFill/>
        </p:spPr>
      </p:pic>
      <p:sp>
        <p:nvSpPr>
          <p:cNvPr id="4" name="텍스트 상자 2"/>
          <p:cNvSpPr txBox="1">
            <a:spLocks/>
          </p:cNvSpPr>
          <p:nvPr/>
        </p:nvSpPr>
        <p:spPr>
          <a:xfrm rot="0">
            <a:off x="132715" y="7683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14502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골드</a:t>
            </a:r>
            <a:r>
              <a:rPr lang="ko-KR" altLang="en-US" sz="5400">
                <a:latin typeface="나눔바른펜" charset="0"/>
                <a:ea typeface="나눔바른펜" charset="0"/>
              </a:rPr>
              <a:t>5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)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연구소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32715" y="732790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1. 벽을 3개 세우고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  <a:p>
            <a:pPr marL="228600" indent="-228600" latinLnBrk="0">
              <a:buFont typeface="Arial"/>
              <a:buChar char="•"/>
            </a:pPr>
            <a:endParaRPr lang="ko-KR" altLang="en-US"/>
          </a:p>
        </p:txBody>
      </p:sp>
      <p:sp>
        <p:nvSpPr>
          <p:cNvPr id="4" name="텍스트 상자 4"/>
          <p:cNvSpPr txBox="1">
            <a:spLocks/>
          </p:cNvSpPr>
          <p:nvPr/>
        </p:nvSpPr>
        <p:spPr>
          <a:xfrm rot="0">
            <a:off x="132715" y="7683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14502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골드</a:t>
            </a:r>
            <a:r>
              <a:rPr lang="ko-KR" altLang="en-US" sz="5400">
                <a:latin typeface="나눔바른펜" charset="0"/>
                <a:ea typeface="나눔바른펜" charset="0"/>
              </a:rPr>
              <a:t>5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)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연구소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p:pic>
        <p:nvPicPr>
          <p:cNvPr id="5" name="그림 7" descr="C:/Users/jangsung park/AppData/Roaming/PolarisOffice/ETemp/19016_19648440/fImage29409150333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5080" y="1739265"/>
            <a:ext cx="5422265" cy="3002280"/>
          </a:xfrm>
          <a:prstGeom prst="rect"/>
          <a:noFill/>
        </p:spPr>
      </p:pic>
      <p:pic>
        <p:nvPicPr>
          <p:cNvPr id="6" name="그림 8" descr="C:/Users/jangsung park/AppData/Roaming/PolarisOffice/ETemp/19016_19648440/fImage35008151692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35930" y="3488690"/>
            <a:ext cx="6624955" cy="33388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82245" y="124904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2. 바이러스 퍼뜨리고 (dfs bfs 상관없지만 코드는 bfs)</a:t>
            </a:r>
            <a:endParaRPr lang="ko-KR" altLang="en-US"/>
          </a:p>
        </p:txBody>
      </p:sp>
      <p:sp>
        <p:nvSpPr>
          <p:cNvPr id="4" name="텍스트 상자 9"/>
          <p:cNvSpPr txBox="1">
            <a:spLocks/>
          </p:cNvSpPr>
          <p:nvPr/>
        </p:nvSpPr>
        <p:spPr>
          <a:xfrm rot="0">
            <a:off x="132715" y="7683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14502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골드</a:t>
            </a:r>
            <a:r>
              <a:rPr lang="ko-KR" altLang="en-US" sz="5400">
                <a:latin typeface="나눔바른펜" charset="0"/>
                <a:ea typeface="나눔바른펜" charset="0"/>
              </a:rPr>
              <a:t>5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)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연구소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p:pic>
        <p:nvPicPr>
          <p:cNvPr id="5" name="그림 10" descr="C:/Users/jangsung park/AppData/Roaming/PolarisOffice/ETemp/19016_19648440/fImage4419015735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7025" y="2102485"/>
            <a:ext cx="8410575" cy="42792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jangsung park/AppData/Roaming/PolarisOffice/ETemp/19016_19648440/fImage176691621147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17500" y="2832735"/>
            <a:ext cx="7315835" cy="2813050"/>
          </a:xfrm>
          <a:prstGeom prst="rect"/>
          <a:noFill/>
        </p:spPr>
      </p:pic>
      <p:sp>
        <p:nvSpPr>
          <p:cNvPr id="4" name="텍스트 상자 12"/>
          <p:cNvSpPr txBox="1">
            <a:spLocks/>
          </p:cNvSpPr>
          <p:nvPr/>
        </p:nvSpPr>
        <p:spPr>
          <a:xfrm rot="0">
            <a:off x="132715" y="7683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14502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골드</a:t>
            </a:r>
            <a:r>
              <a:rPr lang="ko-KR" altLang="en-US" sz="5400">
                <a:latin typeface="나눔바른펜" charset="0"/>
                <a:ea typeface="나눔바른펜" charset="0"/>
              </a:rPr>
              <a:t>5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)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r>
              <a:rPr lang="ko-KR" altLang="en-US" sz="5400">
                <a:latin typeface="나눔바른펜" charset="0"/>
                <a:ea typeface="나눔바른펜" charset="0"/>
              </a:rPr>
              <a:t>연구소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p:graphicFrame>
        <p:nvGraphicFramePr>
          <p:cNvPr id="5" name="표 13"/>
          <p:cNvGraphicFramePr>
            <a:graphicFrameLocks noGrp="1"/>
          </p:cNvGraphicFramePr>
          <p:nvPr/>
        </p:nvGraphicFramePr>
        <p:xfrm>
          <a:off x="322580" y="1252220"/>
          <a:ext cx="8215630" cy="805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5630"/>
              </a:tblGrid>
              <a:tr h="8051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2800" kern="1200" i="0" b="0">
                          <a:solidFill>
                            <a:schemeClr val="tx1"/>
                          </a:solidFill>
                          <a:latin typeface="나눔바른펜" charset="0"/>
                          <a:ea typeface="나눔바른펜" charset="0"/>
                        </a:rPr>
                        <a:t>3. 사각지대를 세어준다.</a:t>
                      </a:r>
                      <a:endParaRPr lang="ko-KR" altLang="en-US" sz="2800" kern="1200" i="0" b="0">
                        <a:solidFill>
                          <a:schemeClr val="tx1"/>
                        </a:solidFill>
                        <a:latin typeface="나눔바른펜" charset="0"/>
                        <a:ea typeface="나눔바른펜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jangsung park/AppData/Roaming/PolarisOffice/ETemp/19016_19648440/fImage949141318766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2400" y="1398270"/>
            <a:ext cx="11884660" cy="5301615"/>
          </a:xfrm>
          <a:prstGeom prst="rect"/>
          <a:noFill/>
        </p:spPr>
      </p:pic>
      <p:sp>
        <p:nvSpPr>
          <p:cNvPr id="4" name="Rect 0"/>
          <p:cNvSpPr txBox="1">
            <a:spLocks/>
          </p:cNvSpPr>
          <p:nvPr/>
        </p:nvSpPr>
        <p:spPr>
          <a:xfrm rot="0">
            <a:off x="132715" y="7683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2573 골드4) 빙산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jangsung park/AppData/Roaming/PolarisOffice/ETemp/19016_19648440/fImage727951406432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0175" y="1398270"/>
            <a:ext cx="11957050" cy="529145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32715" y="7683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2573 골드4) 빙산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132715" y="124904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latinLnBrk="0">
              <a:buFontTx/>
              <a:buNone/>
              <a:defRPr lang="en-GB" altLang="en-US">
                <a:latin typeface="나눔바른펜" charset="0"/>
                <a:ea typeface="나눔바른펜" charset="0"/>
              </a:defRPr>
            </a:lvl1pPr>
          </a:lstStyle>
          <a:p>
            <a:pPr marL="228600" indent="-228600" latinLnBrk="0">
              <a:buFont typeface="Arial"/>
              <a:buChar char="•"/>
            </a:pPr>
            <a:r>
              <a:rPr lang="ko-KR" altLang="en-US"/>
              <a:t>1. 빙산 덩어리의 개수를 세어준다</a:t>
            </a:r>
            <a:endParaRPr lang="ko-KR" altLang="en-US"/>
          </a:p>
        </p:txBody>
      </p:sp>
      <p:sp>
        <p:nvSpPr>
          <p:cNvPr id="4" name="텍스트 상자 15"/>
          <p:cNvSpPr txBox="1">
            <a:spLocks/>
          </p:cNvSpPr>
          <p:nvPr/>
        </p:nvSpPr>
        <p:spPr>
          <a:xfrm rot="0">
            <a:off x="132715" y="7683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400">
                <a:latin typeface="나눔바른펜" charset="0"/>
                <a:ea typeface="나눔바른펜" charset="0"/>
              </a:rPr>
              <a:t>2573 골드4) 빙산</a:t>
            </a:r>
            <a:r>
              <a:rPr lang="ko-KR" altLang="en-US" sz="5400">
                <a:latin typeface="나눔바른펜" charset="0"/>
                <a:ea typeface="나눔바른펜" charset="0"/>
              </a:rPr>
              <a:t> </a:t>
            </a:r>
            <a:endParaRPr lang="ko-KR" altLang="en-US" sz="5400">
              <a:latin typeface="나눔바른펜" charset="0"/>
              <a:ea typeface="나눔바른펜" charset="0"/>
            </a:endParaRPr>
          </a:p>
        </p:txBody>
      </p:sp>
      <p:pic>
        <p:nvPicPr>
          <p:cNvPr id="5" name="그림 16" descr="C:/Users/jangsung park/AppData/Roaming/PolarisOffice/ETemp/19016_19648440/fImage2622917135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5270" y="1889125"/>
            <a:ext cx="7498080" cy="4194175"/>
          </a:xfrm>
          <a:prstGeom prst="rect"/>
          <a:noFill/>
        </p:spPr>
      </p:pic>
      <p:pic>
        <p:nvPicPr>
          <p:cNvPr id="6" name="그림 17" descr="C:/Users/jangsung park/AppData/Roaming/PolarisOffice/ETemp/19016_19648440/fImage17714172344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25435" y="3328670"/>
            <a:ext cx="4001135" cy="33686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jangsung park</dc:creator>
  <cp:lastModifiedBy>jangsung park</cp:lastModifiedBy>
  <dc:title>PowerPoint 프레젠테이션</dc:title>
  <cp:version>9.102.64.42668</cp:version>
</cp:coreProperties>
</file>