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459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73" r:id="rId20"/>
    <p:sldId id="275" r:id="rId21"/>
    <p:sldId id="277" r:id="rId22"/>
    <p:sldId id="274" r:id="rId23"/>
    <p:sldId id="276" r:id="rId24"/>
    <p:sldId id="284" r:id="rId25"/>
    <p:sldId id="267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  <p:ext uri="{521415D9-36F7-43E2-AB2F-B90AF26B5E84}">
      <p14:sectionLst xmlns:p14="http://schemas.microsoft.com/office/powerpoint/2010/main">
        <p14:section name="기" id="{596762D4-1208-40BD-9F6F-89907E02A741}">
          <p14:sldIdLst>
            <p14:sldId id="256"/>
          </p14:sldIdLst>
        </p14:section>
        <p14:section name="승" id="{596762D4-1208-40BD-9F6F-89907E02A742}">
          <p14:sldIdLst/>
        </p14:section>
        <p14:section name="승-1" id="{596762D4-1208-40BD-9F6F-89907E02A743}">
          <p14:sldIdLst>
            <p14:sldId id="273"/>
            <p14:sldId id="275"/>
            <p14:sldId id="277"/>
          </p14:sldIdLst>
        </p14:section>
        <p14:section name="승-2" id="{596762D4-1208-40BD-9F6F-89907E02A744}">
          <p14:sldIdLst/>
        </p14:section>
        <p14:section name="전" id="{596762D4-1208-40BD-9F6F-89907E02A743}">
          <p14:sldIdLst>
            <p14:sldId id="274"/>
            <p14:sldId id="276"/>
            <p14:sldId id="284"/>
          </p14:sldIdLst>
        </p14:section>
        <p14:section name="결" id="{596762D4-1208-40BD-9F6F-89907E02A744}">
          <p14:sldIdLst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>
              <a:defRPr lang="en-GB" altLang="en-US">
                <a:latin typeface="나눔바른펜" charset="0"/>
                <a:ea typeface="나눔바른펜" charset="0"/>
              </a:defRPr>
            </a:lvl1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FC0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7" r:id="rId2"/>
    <p:sldLayoutId id="2147484448" r:id="rId3"/>
    <p:sldLayoutId id="2147484449" r:id="rId4"/>
    <p:sldLayoutId id="2147484450" r:id="rId5"/>
    <p:sldLayoutId id="2147484451" r:id="rId6"/>
    <p:sldLayoutId id="2147484452" r:id="rId7"/>
    <p:sldLayoutId id="2147484453" r:id="rId8"/>
    <p:sldLayoutId id="2147484454" r:id="rId9"/>
    <p:sldLayoutId id="2147484455" r:id="rId10"/>
    <p:sldLayoutId id="2147484456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707181712161.jpeg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fImage72507916293.png"></Relationship><Relationship Id="rId4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fImage54025936293.png"></Relationship><Relationship Id="rId4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4" Type="http://schemas.openxmlformats.org/officeDocument/2006/relationships/image" Target="../media/fImage72507916293.png"></Relationship><Relationship Id="rId5" Type="http://schemas.openxmlformats.org/officeDocument/2006/relationships/image" Target="../media/fImage155823126578.png"></Relationship><Relationship Id="rId6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fImage1109803006578.png"></Relationship><Relationship Id="rId4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fImage419993026578.png"></Relationship><Relationship Id="rId4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8933085080.png"></Relationship><Relationship Id="rId3" Type="http://schemas.openxmlformats.org/officeDocument/2006/relationships/image" Target="../media/fImage139563114050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2730" y="130175"/>
            <a:ext cx="9146540" cy="366268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>
                <a:solidFill>
                  <a:srgbClr val="FC6600"/>
                </a:solidFill>
              </a:rPr>
              <a:t>세젤쓰++ </a:t>
            </a:r>
            <a:r>
              <a:rPr lang="ko-KR" altLang="en-US">
                <a:solidFill>
                  <a:srgbClr val="FC6600"/>
                </a:solidFill>
              </a:rPr>
              <a:t>7</a:t>
            </a:r>
            <a:r>
              <a:rPr lang="ko-KR" altLang="en-US">
                <a:solidFill>
                  <a:srgbClr val="FC6600"/>
                </a:solidFill>
              </a:rPr>
              <a:t>주차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18285" y="4721225"/>
            <a:ext cx="9145270" cy="16567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공통 2문제 + 내돈내산 1문제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표 149"/>
          <p:cNvGraphicFramePr>
            <a:graphicFrameLocks noGrp="1"/>
          </p:cNvGraphicFramePr>
          <p:nvPr/>
        </p:nvGraphicFramePr>
        <p:xfrm>
          <a:off x="10445115" y="6212205"/>
          <a:ext cx="14725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56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By kimchist</a:t>
                      </a:r>
                      <a:endParaRPr lang="ko-KR" altLang="en-US" sz="18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rgbClr val="FFC0C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 descr="C:/Users/jangsung park/AppData/Roaming/PolarisOffice/ETemp/12748_21678480/fImage72507916293.png"/>
          <p:cNvPicPr>
            <a:picLocks noChangeAspect="1"/>
          </p:cNvPicPr>
          <p:nvPr>
            <p:ph type="obj" idx="1"/>
          </p:nvPr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12090" y="1400810"/>
            <a:ext cx="11748135" cy="5266055"/>
          </a:xfrm>
          <a:prstGeom prst="rect"/>
          <a:noFill/>
        </p:spPr>
      </p:pic>
      <p:sp>
        <p:nvSpPr>
          <p:cNvPr id="4" name="Rect 0"/>
          <p:cNvSpPr txBox="1">
            <a:spLocks/>
          </p:cNvSpPr>
          <p:nvPr/>
        </p:nvSpPr>
        <p:spPr>
          <a:xfrm>
            <a:off x="132715" y="76835"/>
            <a:ext cx="10518140" cy="132842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400">
                <a:latin typeface="나눔바른펜" charset="0"/>
                <a:ea typeface="나눔바른펜" charset="0"/>
              </a:rPr>
              <a:t>1450</a:t>
            </a:r>
            <a:r>
              <a:rPr lang="ko-KR" altLang="en-US" sz="5400">
                <a:latin typeface="나눔바른펜" charset="0"/>
                <a:ea typeface="나눔바른펜" charset="0"/>
              </a:rPr>
              <a:t>0</a:t>
            </a:r>
            <a:r>
              <a:rPr lang="ko-KR" altLang="en-US" sz="5400">
                <a:latin typeface="나눔바른펜" charset="0"/>
                <a:ea typeface="나눔바른펜" charset="0"/>
              </a:rPr>
              <a:t> 골드5 ) </a:t>
            </a:r>
            <a:r>
              <a:rPr lang="ko-KR" altLang="en-US" sz="5400">
                <a:latin typeface="나눔바른펜" charset="0"/>
                <a:ea typeface="나눔바른펜" charset="0"/>
              </a:rPr>
              <a:t>테트로미노</a:t>
            </a:r>
            <a:r>
              <a:rPr lang="ko-KR" altLang="en-US" sz="5400">
                <a:latin typeface="나눔바른펜" charset="0"/>
                <a:ea typeface="나눔바른펜" charset="0"/>
              </a:rPr>
              <a:t> </a:t>
            </a:r>
            <a:endParaRPr lang="ko-KR" altLang="en-US" sz="5400">
              <a:latin typeface="나눔바른펜" charset="0"/>
              <a:ea typeface="나눔바른펜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 descr="C:/Users/jangsung park/AppData/Roaming/PolarisOffice/ETemp/12748_21678480/fImage54025936293.png"/>
          <p:cNvPicPr>
            <a:picLocks noChangeAspect="1"/>
          </p:cNvPicPr>
          <p:nvPr>
            <p:ph type="obj" idx="1"/>
          </p:nvPr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0510" y="1400810"/>
            <a:ext cx="11631930" cy="5207635"/>
          </a:xfrm>
          <a:prstGeom prst="rect"/>
          <a:noFill/>
        </p:spPr>
      </p:pic>
      <p:sp>
        <p:nvSpPr>
          <p:cNvPr id="4" name="텍스트 상자 1"/>
          <p:cNvSpPr txBox="1">
            <a:spLocks/>
          </p:cNvSpPr>
          <p:nvPr/>
        </p:nvSpPr>
        <p:spPr>
          <a:xfrm rot="0">
            <a:off x="132715" y="76835"/>
            <a:ext cx="10518775" cy="132905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400">
                <a:latin typeface="나눔바른펜" charset="0"/>
                <a:ea typeface="나눔바른펜" charset="0"/>
              </a:rPr>
              <a:t>14500 골드5 ) 테트로미노 </a:t>
            </a:r>
            <a:endParaRPr lang="ko-KR" altLang="en-US" sz="5400">
              <a:latin typeface="나눔바른펜" charset="0"/>
              <a:ea typeface="나눔바른펜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132715" y="732790"/>
            <a:ext cx="10518140" cy="43541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>
                <a:latin typeface="나눔바른펜" charset="0"/>
                <a:ea typeface="나눔바른펜" charset="0"/>
              </a:defRPr>
            </a:lvl1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/>
          </a:p>
        </p:txBody>
      </p:sp>
      <p:sp>
        <p:nvSpPr>
          <p:cNvPr id="7" name="텍스트 상자 1"/>
          <p:cNvSpPr txBox="1">
            <a:spLocks/>
          </p:cNvSpPr>
          <p:nvPr/>
        </p:nvSpPr>
        <p:spPr>
          <a:xfrm rot="0">
            <a:off x="132715" y="76835"/>
            <a:ext cx="10518775" cy="132905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400">
                <a:latin typeface="나눔바른펜" charset="0"/>
                <a:ea typeface="나눔바른펜" charset="0"/>
              </a:rPr>
              <a:t>14500 골드5 ) 테트로미노 </a:t>
            </a:r>
            <a:r>
              <a:rPr lang="ko-KR" altLang="en-US" sz="5400">
                <a:latin typeface="나눔바른펜" charset="0"/>
                <a:ea typeface="나눔바른펜" charset="0"/>
              </a:rPr>
              <a:t>      </a:t>
            </a:r>
            <a:endParaRPr lang="ko-KR" altLang="en-US" sz="5400">
              <a:latin typeface="나눔바른펜" charset="0"/>
              <a:ea typeface="나눔바른펜" charset="0"/>
            </a:endParaRPr>
          </a:p>
        </p:txBody>
      </p:sp>
      <p:pic>
        <p:nvPicPr>
          <p:cNvPr id="8" name="내용 개체 틀 133" descr="C:/Users/jangsung park/AppData/Roaming/PolarisOffice/ETemp/12748_21678480/fImage72507916293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191" t="32534" r="24011" b="20967"/>
          <a:stretch>
            <a:fillRect/>
          </a:stretch>
        </p:blipFill>
        <p:spPr>
          <a:xfrm rot="0">
            <a:off x="0" y="1981835"/>
            <a:ext cx="4876800" cy="3615690"/>
          </a:xfrm>
          <a:prstGeom prst="rect"/>
          <a:noFill/>
        </p:spPr>
      </p:pic>
      <p:sp>
        <p:nvSpPr>
          <p:cNvPr id="9" name="도형 135"/>
          <p:cNvSpPr>
            <a:spLocks/>
          </p:cNvSpPr>
          <p:nvPr/>
        </p:nvSpPr>
        <p:spPr>
          <a:xfrm rot="0">
            <a:off x="5112385" y="1407795"/>
            <a:ext cx="6735445" cy="4933315"/>
          </a:xfrm>
          <a:prstGeom prst="rect"/>
          <a:solidFill>
            <a:srgbClr val="FFC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" name="그림 150" descr="C:/Users/jangsung park/AppData/Roaming/PolarisOffice/ETemp/12748_21678480/fImage15582312657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59375" y="1655445"/>
            <a:ext cx="2228850" cy="21964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 descr="C:/Users/jangsung park/AppData/Roaming/PolarisOffice/ETemp/12748_21678480/fImage1109803006578.png"/>
          <p:cNvPicPr>
            <a:picLocks noChangeAspect="1"/>
          </p:cNvPicPr>
          <p:nvPr>
            <p:ph type="obj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48310" y="1409065"/>
            <a:ext cx="11343005" cy="5044440"/>
          </a:xfrm>
          <a:prstGeom prst="rect"/>
          <a:noFill/>
        </p:spPr>
      </p:pic>
      <p:sp>
        <p:nvSpPr>
          <p:cNvPr id="4" name="Rect 0"/>
          <p:cNvSpPr txBox="1">
            <a:spLocks/>
          </p:cNvSpPr>
          <p:nvPr/>
        </p:nvSpPr>
        <p:spPr>
          <a:xfrm>
            <a:off x="132715" y="76835"/>
            <a:ext cx="10518140" cy="132842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400">
                <a:latin typeface="나눔바른펜" charset="0"/>
                <a:ea typeface="나눔바른펜" charset="0"/>
              </a:rPr>
              <a:t>2</a:t>
            </a:r>
            <a:r>
              <a:rPr lang="ko-KR" altLang="en-US" sz="5400">
                <a:latin typeface="나눔바른펜" charset="0"/>
                <a:ea typeface="나눔바른펜" charset="0"/>
              </a:rPr>
              <a:t>666</a:t>
            </a:r>
            <a:r>
              <a:rPr lang="ko-KR" altLang="en-US" sz="5400">
                <a:latin typeface="나눔바른펜" charset="0"/>
                <a:ea typeface="나눔바른펜" charset="0"/>
              </a:rPr>
              <a:t> 골드</a:t>
            </a:r>
            <a:r>
              <a:rPr lang="ko-KR" altLang="en-US" sz="5400">
                <a:latin typeface="나눔바른펜" charset="0"/>
                <a:ea typeface="나눔바른펜" charset="0"/>
              </a:rPr>
              <a:t>5</a:t>
            </a:r>
            <a:r>
              <a:rPr lang="ko-KR" altLang="en-US" sz="5400">
                <a:latin typeface="나눔바른펜" charset="0"/>
                <a:ea typeface="나눔바른펜" charset="0"/>
              </a:rPr>
              <a:t>) </a:t>
            </a:r>
            <a:r>
              <a:rPr lang="ko-KR" altLang="en-US" sz="5400">
                <a:latin typeface="나눔바른펜" charset="0"/>
                <a:ea typeface="나눔바른펜" charset="0"/>
              </a:rPr>
              <a:t>벽장문의 이동</a:t>
            </a:r>
            <a:r>
              <a:rPr lang="ko-KR" altLang="en-US" sz="5400">
                <a:latin typeface="나눔바른펜" charset="0"/>
                <a:ea typeface="나눔바른펜" charset="0"/>
              </a:rPr>
              <a:t> </a:t>
            </a:r>
            <a:endParaRPr lang="ko-KR" altLang="en-US" sz="5400">
              <a:latin typeface="나눔바른펜" charset="0"/>
              <a:ea typeface="나눔바른펜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 descr="C:/Users/jangsung park/AppData/Roaming/PolarisOffice/ETemp/12748_21678480/fImage419993026578.png"/>
          <p:cNvPicPr>
            <a:picLocks noChangeAspect="1"/>
          </p:cNvPicPr>
          <p:nvPr>
            <p:ph type="obj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82270" y="1409065"/>
            <a:ext cx="11386820" cy="5134610"/>
          </a:xfrm>
          <a:prstGeom prst="rect"/>
          <a:noFill/>
        </p:spPr>
      </p:pic>
      <p:sp>
        <p:nvSpPr>
          <p:cNvPr id="4" name="텍스트 상자 144"/>
          <p:cNvSpPr txBox="1">
            <a:spLocks/>
          </p:cNvSpPr>
          <p:nvPr/>
        </p:nvSpPr>
        <p:spPr>
          <a:xfrm rot="0">
            <a:off x="132715" y="76835"/>
            <a:ext cx="10518140" cy="132842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400">
                <a:latin typeface="나눔바른펜" charset="0"/>
                <a:ea typeface="나눔바른펜" charset="0"/>
              </a:rPr>
              <a:t>2</a:t>
            </a:r>
            <a:r>
              <a:rPr lang="ko-KR" altLang="en-US" sz="5400">
                <a:latin typeface="나눔바른펜" charset="0"/>
                <a:ea typeface="나눔바른펜" charset="0"/>
              </a:rPr>
              <a:t>666</a:t>
            </a:r>
            <a:r>
              <a:rPr lang="ko-KR" altLang="en-US" sz="5400">
                <a:latin typeface="나눔바른펜" charset="0"/>
                <a:ea typeface="나눔바른펜" charset="0"/>
              </a:rPr>
              <a:t> 골드</a:t>
            </a:r>
            <a:r>
              <a:rPr lang="ko-KR" altLang="en-US" sz="5400">
                <a:latin typeface="나눔바른펜" charset="0"/>
                <a:ea typeface="나눔바른펜" charset="0"/>
              </a:rPr>
              <a:t>5</a:t>
            </a:r>
            <a:r>
              <a:rPr lang="ko-KR" altLang="en-US" sz="5400">
                <a:latin typeface="나눔바른펜" charset="0"/>
                <a:ea typeface="나눔바른펜" charset="0"/>
              </a:rPr>
              <a:t>) </a:t>
            </a:r>
            <a:r>
              <a:rPr lang="ko-KR" altLang="en-US" sz="5400">
                <a:latin typeface="나눔바른펜" charset="0"/>
                <a:ea typeface="나눔바른펜" charset="0"/>
              </a:rPr>
              <a:t>벽장문의 이동</a:t>
            </a:r>
            <a:r>
              <a:rPr lang="ko-KR" altLang="en-US" sz="5400">
                <a:latin typeface="나눔바른펜" charset="0"/>
                <a:ea typeface="나눔바른펜" charset="0"/>
              </a:rPr>
              <a:t> </a:t>
            </a:r>
            <a:endParaRPr lang="ko-KR" altLang="en-US" sz="5400">
              <a:latin typeface="나눔바른펜" charset="0"/>
              <a:ea typeface="나눔바른펜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7505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>
                <a:latin typeface="나눔바른펜" charset="0"/>
                <a:ea typeface="나눔바른펜" charset="0"/>
              </a:defRPr>
            </a:lvl1pPr>
          </a:lstStyle>
          <a:p>
            <a:pPr marL="228600" indent="-228600" latinLnBrk="0">
              <a:buFont typeface="Arial"/>
              <a:buChar char="•"/>
            </a:pPr>
            <a:r>
              <a:rPr lang="ko-KR" altLang="en-US"/>
              <a:t>dfs</a:t>
            </a:r>
            <a:endParaRPr lang="ko-KR" altLang="en-US"/>
          </a:p>
        </p:txBody>
      </p:sp>
      <p:sp>
        <p:nvSpPr>
          <p:cNvPr id="4" name="텍스트 상자 145"/>
          <p:cNvSpPr txBox="1">
            <a:spLocks/>
          </p:cNvSpPr>
          <p:nvPr/>
        </p:nvSpPr>
        <p:spPr>
          <a:xfrm rot="0">
            <a:off x="132715" y="88265"/>
            <a:ext cx="10518140" cy="132842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400">
                <a:latin typeface="나눔바른펜" charset="0"/>
                <a:ea typeface="나눔바른펜" charset="0"/>
              </a:rPr>
              <a:t>2</a:t>
            </a:r>
            <a:r>
              <a:rPr lang="ko-KR" altLang="en-US" sz="5400">
                <a:latin typeface="나눔바른펜" charset="0"/>
                <a:ea typeface="나눔바른펜" charset="0"/>
              </a:rPr>
              <a:t>666</a:t>
            </a:r>
            <a:r>
              <a:rPr lang="ko-KR" altLang="en-US" sz="5400">
                <a:latin typeface="나눔바른펜" charset="0"/>
                <a:ea typeface="나눔바른펜" charset="0"/>
              </a:rPr>
              <a:t> 골드</a:t>
            </a:r>
            <a:r>
              <a:rPr lang="ko-KR" altLang="en-US" sz="5400">
                <a:latin typeface="나눔바른펜" charset="0"/>
                <a:ea typeface="나눔바른펜" charset="0"/>
              </a:rPr>
              <a:t>5</a:t>
            </a:r>
            <a:r>
              <a:rPr lang="ko-KR" altLang="en-US" sz="5400">
                <a:latin typeface="나눔바른펜" charset="0"/>
                <a:ea typeface="나눔바른펜" charset="0"/>
              </a:rPr>
              <a:t>) </a:t>
            </a:r>
            <a:r>
              <a:rPr lang="ko-KR" altLang="en-US" sz="5400">
                <a:latin typeface="나눔바른펜" charset="0"/>
                <a:ea typeface="나눔바른펜" charset="0"/>
              </a:rPr>
              <a:t>벽장문의 이동</a:t>
            </a:r>
            <a:r>
              <a:rPr lang="ko-KR" altLang="en-US" sz="5400">
                <a:latin typeface="나눔바른펜" charset="0"/>
                <a:ea typeface="나눔바른펜" charset="0"/>
              </a:rPr>
              <a:t> </a:t>
            </a:r>
            <a:endParaRPr lang="ko-KR" altLang="en-US" sz="5400">
              <a:latin typeface="나눔바른펜" charset="0"/>
              <a:ea typeface="나눔바른펜" charset="0"/>
            </a:endParaRPr>
          </a:p>
        </p:txBody>
      </p:sp>
      <p:pic>
        <p:nvPicPr>
          <p:cNvPr id="5" name="그림 146" descr="C:/Users/jangsung park/AppData/Roaming/PolarisOffice/ETemp/12748_21678480/fImage8893308508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1300" y="2381885"/>
            <a:ext cx="5389880" cy="2190750"/>
          </a:xfrm>
          <a:prstGeom prst="rect"/>
          <a:noFill/>
        </p:spPr>
      </p:pic>
      <p:graphicFrame>
        <p:nvGraphicFramePr>
          <p:cNvPr id="6" name="표 148"/>
          <p:cNvGraphicFramePr>
            <a:graphicFrameLocks noGrp="1"/>
          </p:cNvGraphicFramePr>
          <p:nvPr/>
        </p:nvGraphicFramePr>
        <p:xfrm>
          <a:off x="5946140" y="1745615"/>
          <a:ext cx="5937250" cy="3879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7250"/>
              </a:tblGrid>
              <a:tr h="3879215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rgbClr val="FFC0C0"/>
                    </a:solidFill>
                  </a:tcPr>
                </a:tc>
              </a:tr>
            </a:tbl>
          </a:graphicData>
        </a:graphic>
      </p:graphicFrame>
      <p:pic>
        <p:nvPicPr>
          <p:cNvPr id="7" name="그림 149" descr="C:/Users/jangsung park/AppData/Roaming/PolarisOffice/ETemp/12748_21678480/fImage13956311405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42965" y="1913890"/>
            <a:ext cx="4114165" cy="24898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7505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>
                <a:latin typeface="나눔바른펜" charset="0"/>
                <a:ea typeface="나눔바른펜" charset="0"/>
              </a:defRPr>
            </a:lvl1pPr>
          </a:lstStyle>
          <a:p>
            <a:pPr marL="228600" indent="-228600" latinLnBrk="0">
              <a:buFontTx/>
              <a:buNone/>
            </a:pPr>
            <a:r>
              <a:rPr lang="ko-KR" altLang="en-US" sz="6000"/>
              <a:t> </a:t>
            </a:r>
            <a:endParaRPr lang="ko-KR" altLang="en-US" sz="6000"/>
          </a:p>
          <a:p>
            <a:pPr marL="228600" indent="-228600" latinLnBrk="0">
              <a:buFontTx/>
              <a:buNone/>
            </a:pPr>
            <a:r>
              <a:rPr lang="ko-KR" altLang="en-US" sz="6000"/>
              <a:t>          </a:t>
            </a:r>
            <a:endParaRPr lang="ko-KR" altLang="en-US" sz="6000"/>
          </a:p>
          <a:p>
            <a:pPr marL="228600" indent="-228600" latinLnBrk="0">
              <a:buFontTx/>
              <a:buNone/>
            </a:pPr>
            <a:r>
              <a:rPr lang="ko-KR" altLang="en-US" sz="6000"/>
              <a:t>                감사합니다 ( _ _ )</a:t>
            </a:r>
            <a:endParaRPr lang="ko-KR" altLang="en-US" sz="6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8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jangsung park</dc:creator>
  <cp:lastModifiedBy>jangsung park</cp:lastModifiedBy>
  <dc:title>PowerPoint 프레젠테이션</dc:title>
  <cp:version>9.102.64.42668</cp:version>
</cp:coreProperties>
</file>