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88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73" r:id="rId21"/>
    <p:sldId id="275" r:id="rId22"/>
    <p:sldId id="288" r:id="rId23"/>
    <p:sldId id="290" r:id="rId24"/>
    <p:sldId id="277" r:id="rId25"/>
    <p:sldId id="285" r:id="rId26"/>
    <p:sldId id="289" r:id="rId27"/>
    <p:sldId id="291" r:id="rId28"/>
    <p:sldId id="274" r:id="rId29"/>
    <p:sldId id="276" r:id="rId30"/>
    <p:sldId id="284" r:id="rId31"/>
    <p:sldId id="286" r:id="rId32"/>
    <p:sldId id="287" r:id="rId33"/>
    <p:sldId id="26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" id="{596762D4-1208-40BD-9F6F-89907E02A741}">
          <p14:sldIdLst>
            <p14:sldId id="256"/>
          </p14:sldIdLst>
        </p14:section>
        <p14:section name="승" id="{596762D4-1208-40BD-9F6F-89907E02A742}">
          <p14:sldIdLst/>
        </p14:section>
        <p14:section name="승-1" id="{596762D4-1208-40BD-9F6F-89907E02A743}">
          <p14:sldIdLst>
            <p14:sldId id="273"/>
            <p14:sldId id="275"/>
            <p14:sldId id="288"/>
            <p14:sldId id="290"/>
          </p14:sldIdLst>
        </p14:section>
        <p14:section name="승-2" id="{596762D4-1208-40BD-9F6F-89907E02A744}">
          <p14:sldIdLst>
            <p14:sldId id="277"/>
            <p14:sldId id="285"/>
            <p14:sldId id="289"/>
            <p14:sldId id="291"/>
          </p14:sldIdLst>
        </p14:section>
        <p14:section name="전" id="{596762D4-1208-40BD-9F6F-89907E02A743}">
          <p14:sldIdLst>
            <p14:sldId id="274"/>
            <p14:sldId id="276"/>
            <p14:sldId id="284"/>
            <p14:sldId id="286"/>
            <p14:sldId id="287"/>
          </p14:sldIdLst>
        </p14:section>
        <p14:section name="결" id="{596762D4-1208-40BD-9F6F-89907E02A744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31,'0'-31,"-31"62,0-31,31 31,0 0,0 1,-32 30,32-31,-31 63,31-31,-31-32,31 0,0 32,-31-63,31 31,-32 32,32-1,-31-30,31-1,0 0,0 1,-31-32,31 31,-31-31,31 31,0 0,0 1,0-32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0,1 0,-1 0,0 0,1 0,-1 0,0 0,0 0,1 0,-1 0,0 0,-31 31,0 0,0 0,0 1,0-1,-31-31,31 31,0 0,-31 1,31-1,-32-31,32 31,0 1,0-1,-31-31,31 31,-31-31,0 0,-1 0,32 31,0 1,-31-32,0 0,31 31,-32-31,1 31,0-31,31 32,-31-32,31 31,-32-31,64 0,-1 0,0 0,0 0,1 0,-1 0,0 0,1 0,-1 0,0 0,0 0,1 0,-1 0,0 0,1 0,-1 0,0 0,-31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469 0,'-32'0,"1"0,31 31,-31-31,0 31,-1-31,32 31,-31-31,31 32,-31-32,-1 0,32 31,-31 0,0-31,31 31,-63 1,32-1,31 0,-62 1,62-1,31-31,0 0,0 0,32 0,-32 0,32 0,-32 0,0 0,1 0,-1 0,31 0,-30 31,30 0,1-31,-32 32,0-32,1 31,-1-31,-31 31,63-31,-32 0,-31 32,31-32,-31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0 187,'31'0,"-31"-31,94 31,-32 0,1 0,-1 0,1 0,31 0,-63 0,32 0,-1 0,32 0,-63 0,1 0,-1 0,0 0,0 0,32 0,-32 0,1 0,30 0,-31 0,-31-31,0-1,0 1,-31 31,31-31,-31 31,0 0,31-31,-32 31,1 0,0 0,-1 0,1 0,0 0,31 31,0 0,-31 63,-1-32,32-30,0 30,0-30,0-1,0 31,0-30,0 30,0-30,0 30,0-31,0 1,0-1,32 0,-1-31,0 0,0 0,-31-31,32 31,-32-31,31 31,-31-63,31 32,1 31,-32-31,31 31,-31-32,0 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0,'-31'31,"31"0,-31 0,0 32,-1-63,32 31,-31 0,0 1,31 30,-31-30,31-1,0 0,0 0,0 1,0-1,0 0,0 1,0-1,0 0,0 0,0 1,0-1,0 0,31 1,-31-1,0 0,31-31,-31 31,31-31,1 0,-32 32,31-32,-31 31,31-31,0 0,1 0,-32 31,31-31,32 0,-32 0,31 0,-30 0,30 0,-30 0,-1 0,0 0,0 0,1 0,-1-31,0 31,1-31,-1-1,0 32,0-31,1 0,-32 0,31 31,-31-32,31 32,-31-31,32 31,-32-31,0-1,0 1,0 0,0 0,0-1,0 1,0-32,0 32,0 0,0 0,0-1,0 1,0 0,0-1,0 1,-32 0,1 0,0-1,31 1,-32 31,1-31,0 0,0 31,-1 0,1 0,0 0,-1 0,1 0,0 0,0 0,-1 0,1 0,0 0,-1 0,1 0,0 31,31-31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31 312,'0'-31,"-31"0,31-32,31 1,-31 30,0 1,31 0,-31 0,0 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32,0-1,0-31,-31 32,31-32,-31 32,31-32,0 0,0 1,0-1,0 0,0 1,0-1,0 0,0 0,0 1,0-1,0 0,0 1,0-1,0 0,0-31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406 469,'0'-32,"31"32,-31-31,32 0,-32 0,0-1,31 1,-31 0,0-1,0 1,0 0,0 0,0-1,0 1,0 0,-31 0,-1 31,1 0,0 0,0 0,-1 0,1 0,31 31,-31 0,31 0,-32 1,1 30,31 32,-31 0,0 31,-1 282,1-282,0-31,31-32,0 1,0-1,0-30,0-1,0 31,-31-62,31 32,0-1,0 0,0 1,31-32,-31 31,0 0,0-31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0 250,'0'-32,"0"1,31 31,-31-31,0 0,31 31,0 0,1-32,-1 32,0 0,0 0,-31-31,63 31,-32 0,-31-31,32 31,-1 0,0 0,-31-31,0 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0 531,'31'0,"0"0,0 0,32 0,-32 0,63 0,-63 0,1-31,30 0,1 31,-32 0,32 0,-32 0,0 0,-31-32,31 32,1 0,-32-31,31 31,0-31,-31 0,32-1,-1 1,-31 0,0-32,0 32,0 0,0-1,0 1,0 0,-31 31,-1-31,1 31,0 0,-1 0,1 0,0 0,0 0,-1 0,1 0,0 62,-1-31,1 1,0-1,31 0,0 0,-31 1,-1-1,32 0,0 1,0-1,0 31,0-30,0-1,0 32,0-32,0 0,0 0,0 1,0-1,0 0,0 1,0-1,0 0,0 0,32-31,-1 0,0 0,0 0,1 0,-1 0,0 0,1 0,-32-31,31 31,31 0,-30 0,-1 0,0 0,1 0,-1 0,0 0,-31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 0,-31 94,0-62,0 31,0-1,0 1,0 0,0 0,0 0,0 31,0-31,0 0,0-1,0-30,0 31,0-32,0 1,0 0,0-32,0 63,0-63,0 32,0-32,0-31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0,'-31'0,"-1"31,1-31,0 0,31 31,0 0,-31-31,31 32,-32-32,32 31,-31-31,0 0,31 31,0 0,-31-31,31 32,0-1,31-31,-31 31,62 1,-30-32,-1 0,0 31,0-31,1 31,-1 0,0 1,1-1,-1-31,0 31,-31 1,31-1,-31 0,32 0,-32 1,0-1,0 0,31 1,-31-1,0 0,0 0,0 1,0-1,-31-31,-1 31,1-31,-31 32,30-32,-30 0,30 0,1 0,0 0,0 0,-1 0,32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31 344,'0'31,"-31"-31,31-31,0-1,0 1,31 31,0 0,-31 31,0 1,0-1,0 0,0 0,-31-31,62 0,-31-31,0 0,31 31,1 0,-1 0,-31 31,0 0,0 1,-31-32,-1 0,1 0,0 0,0 0,62 0,-31-32,31 32,0 0,1 0,-1 0,0 0,0 0,32 0,-32 0,1 0,-1 0,0 0,0 0,1 0,-1 0,0 0,1 0,-1 0,0 0,0 0,1 0,-1 0,0 0,-31 32,32-32,-1 0,0 0,0 0,1 0,-1 0,0 0,1 0,-1 0,0 0,0 0,1 0,-1 0,0 0,0 0,1 0,-1 0,0 0,1 0,-1 0,0 0,0 0,1 0,-1 0,0 0,1 0,-1 0,0 0,0 0,1 0,-1 0,0 0,1 0,-1 0,0 0,0 0,1 0,-1 0,0 0,1 0,-1 0,0 0,0 0,1 0,-1 0,0 0,1 0,-1 0,0 0,0 0,1 0,-1 0,0 0,0 0,1 0,-1 0,0 0,1 0,-1 0,0 0,0 0,1 0,-1 0,0 0,1 0,-1 0,0 0,0 0,1 0,-1 0,0 0,1 0,-1 0,0 0,0 0,1 0,-1 0,0 0,1 0,-1 0,0 0,0 0,1 0,-1 0,0 0,-62-32,0 32,31-31,-32 0,1 31,0 0,31-31,-31 31,-1 0,32-32,-31 32,31-31,-31 31,31-31,-32 31,32-32,-31 32,31-31,-31 31,0-31,31 0,-32 31,32-32,-31 32,31-31,-31 0,-1 31,32-31,-31 31,31 31,0 0,0 0,0 32,0-32,0 0,31 1,-31-1,0 32,0-32,0 0,32-31,-32 31,0 1,0-1,0 0,0 1,31-1,-31 0,0 0,0 1,0-1,0 0,0 1,31-32,-31 31,0 0,0 0,0 1,32-32,-1 0,0 0,0 0,1 0,-1 0,0 0,-31-32,32 32,-32-31,0 0,31 31,0-31,0 31,-31-32,32 32,-32-31,31 31,-31-31,31-1,1 32,-32-31,0 0,0 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0 281,'31'0,"0"0,0 0,1 0,-1 0,0 0,0 0,32 0,-32 0,1 0,-1 0,0 0,0 0,1 0,-32-31,31 31,-31-32,0 1,0 0,0 0,0-1,0 1,-31 31,-1-31,1 31,0 0,0 0,31-31,-32 31,1 0,0 0,-1 0,1 0,0 0,0 0,31 31,0 0,0 0,-32-31,32 63,0-32,0 0,0 32,-31-32,0 32,0-1,31-30,0-1,0 0,0 1,0-1,0 0,0 0,31 1,0-32,-31 31,31 0,1-31,-1 32,0-32,0 0,32 0,-63 31,31-31,-31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62,'31'0,"-31"-31,62 31,-30 0,-1 0,0-31,0 31,32 0,-32 0,32 0,-32 0,0 0,1 0,-1 0,0 0,1 0,-1 0,-31 31,0 31,0-30,0-1,0 0,0 0,0 32,0-32,0 1,0-1,0 0,0 0,0 1,0-1,0 0,0 32,0-32,0-31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94,0-94,0 1,0 61,0 33,0-64,0 1,0-1,0 1,0-1,0 32,0 0,0-63,0 32,0-32,0 0,0 1,0-1,0-31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 0,0 0,0 0,1 0,-32-31,0 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1,0-1,0 31,0-30,0-1,0 0,0 1,0-1,0 0,0 0,0 1,31-32,0 0,0 0,1 0,-1 0,0 0,0 0,1 0,30-32,-30 32,30 0,1-31,-1 31,-30 0,-1 0,0 0,0 0,1-31,30 31,-30 0,-1 0,0 0,-31-31,31 31,-31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0,30 0,-31 0,1 0,-1 0,0 0,1 0,-1 0,0 0,0 0,1 0,-32 31,0 0,0 32,0-32,0 31,0 1,0 0,0-1,0 1,0-1,0-30,0 30,0 1,0-1,0 1,0-32,0 0,-32 63,32-62,-31 30,31-62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 0,-31-31,32 31,-1-31,0 31,0-31,1 31,-1 0,-31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0,'0'31,"-31"-31,62 0,0 0,0 0,1 0,-1 0,0 0,0 0,1 0,-1 0,0 0,-31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94,0-62,0 31,0-32,0 32,0-31,0 30,0-61,0 30,0 1,-31-32,31 0,0 1,0-1,0 0,0 1,0-1,0 0,0-31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0,31 0,-30 0,-1 0,0 0,1 0,-1 0,0 0,0 0,1 0,-1 0,0 0,1 0,-32 31,31-31,-31 31,31 0,0 1,1-1,-32 0,0 0,0 1,0-1,0 0,0 1,0-1,0 0,0 0,0 1,-32-1,1 0,31 1,-31-32,31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0 250,'31'0,"-31"-32,31 32,-31-31,31 0,-31 0,32 31,-32-32,31 32,-31-31,31 31,0-31,1 31,-1 0,-31-31,31 31,1 0,-1 0,0 0,-31 31,0 0,0 0,31 1,-31-1,0 0,0 0,0 1,0-1,0 0,0 1,0-1,0 0,0 0,0 1,-31-32,0 0,31 31,-31-31,-32 31,32-31,-1 32,1-32,62 0,1 0,-1 0,-31-32,31 32,1 0,-1 0,0 0,0 0,1 0,-32 32,0-1,0 0,0 0,0 1,0-1,-32 0,1-31,31 32,-31-32,31 31,-31-31,-1 0,1 0,31 31,-31-31,31 31,-32-31,1 0,0 0,0 0,-1 0,1 0,31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31 125,'-31'0,"31"31,0 0,0 0,0 1,31 30,-31-30,31-32,0 62,-31-31,63 1,-63-1,31 0,0 1,1-1,-1 0,0 0,1-31,-1 63,0-63,0 0,32 31,-32-31,1 32,30-32,-31 0,1 31,30 0,-30-31,30 31,1-31,62 32,0-1,63-31,124 0,-124 0,-31 0,30 0,-30 0,30 0,64 0,-126 0,-31 0,-32 0,1 0,-1-31,1-1,-32 32,0 0,1-31,-32 0,31 31,0 0,1-31,-1 31,0 0,0-32,32 32,-32-31,0 31,32 0,0-31,-32 31,63-32,-63 32,32-31,-32 0,0 31,0-63,63 1,-31 30,-1-30,-30 31,218-95,-94 64,-31-1,-62 63,0-31,-1 31,-31 0,1 0,-1-31,-31 0,0 62,0 0,-31-31,31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5036,'-63'62,"32"-62,0 32,-1-32,32 31,-31-31,0 31,31 1,-31-1,31 0,0 0,0 1,0-1,0 32,0-32,0 0,0 0,0 1,0-1,0 0,0 1,0 30,31 1,0-1,-31-30,31-1,1 0,-1 0,-31 1,31-32,32 31,-32-31,0 31,1 0,61 1,-61-32,30 31,157 32,-31-32,-32 0,126 0,-157-31,0 0,0 0,63 0,-32 0,63-31,0 0,0 0,32-63,61 62,220-61,-313 61,0 1,-31 0,-63 0,0 31,0-32,-31 1,0 0,-32 31,-30-32,30 1,-30 31,-32-31,31 0,0 31,0-32,63-30,-62-1,61 1,64-64,31-30,62 31,63 0,-188 62,0 1,0 30,94-61,-156 61,-32-30,31 30,1-30,-32-1,63 1,0-95,-32 63,1-31,31 0,-63 31,32 0,-1 1,1-1,-1 31,1-31,-32 32,32-1,-63 1,62-1,-62 32,0 0,32-63,-1 62,0-30,-31-1,0 1,0-1,0 32,0-32,32 1,-32-1,31 1,-31 30,0-30,31 31,-31-1,31 1,-31 0,0-1,0 1,32 0,-32 0,31-1,-31-62,0 63,31 0,0-32,-31 32,0-32,32 1,-1 31,-31-1,0-30,31 62,-31-32,32 32,-32-31,31 31,-31-31,31 0,32-1,-32 32,0-31,32 0,-32 31,32-32,-63-30,62 62,-30-31,-1 31,0 0,-31-32,0 1,31 31,32-31,-32 0,1-1,30-30,1 62,-32-32,-31 1,31 31,1-31,-1 31,-31-31,31 31,-31-32,31 32,1-31,30 0,-31-1,1-30,62-32,-32 63,63-63,0 31,-31 1,-31-1,-1 32,-30 31,-32-31,0-1,0 1,-32 31,1-31,0 31,0 0,31-31,-32 31,1 0,0 0,-1 0,1 0,0 0,0 0,-1 0,32 31,-31-31,0 0,-1 0,1 0,31 31,-31 0,0 32,-1-32,-30 32,62-32,-32 32,1-32,31 0,-31 0,31 1,-31-32,62 0,-31 31,31-31,0 0,-31 31,32-31,-1 0,0 0,1 0,-1 0,0 0,0 0,1 0,-1 0,0 0,1 0,-1 0,0 0,0 0,-31-31,32 31,-32-31,31 31,0 0,-31-32,32 32,-32-31,0 0,0 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32,0-32,0 1,0-1,0 0,0 0,0-31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0,0 0,0 0,32 0,-32 0,1 0,-1 0,31 0,-30 0,30 0,-30 0,-1 0,31 0,-30 0,-1 0,0 0,1 0,-1 0,-31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531 344,'-31'62,"0"-31,31 1,0-1,-32-31,1 0,0 0,0 0,-1 0,1 0,0 0,-32 0,32-31,0-32,-1 63,1-31,31 0,-31 31,31-32,0 1,0 0,0-1,-31 32,31-31,0 0,0 0,0-1,31 1,-31 0,31 31,0 0,1 0,-32-31,31 31,0 0,0 0,1 0,-1 0,0 0,1 31,-1 0,-31 0,0 1,31-32,-31 31,0 0,31 0,-31 1,0-1,0 0,0 1,32-32,-32 31,0 0,0 0,0 1,-32-32,32 31,-31-31,0 0,0 0,-1 0,32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0,'0'31,"0"125,0-93,0 93,0-93,0 31,0-32,0 1,0 31,0-32,0 32,0-63,0 32,0-1,0 1,0-32,0 32,0-32,0 0,0 1,0-1,0 0,0 0,0 1,0-32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0 125,'0'-32,"31"32,-31-31,31 31,0 0,-31-31,32 31,-1 0,0 0,0 0,1 0,-1 0,-31-31,31 31,1 0,-1 0,-31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31,0-30,0-1,0 0,0 1,0-1,0 0,0 0,0 1,0-1,31-31,-31 31,31-31,0 32,1-32,-1 0,0 0,0 0,1 31,-1-31,0 0,1 0,-1 0,0 0,0 0,1 0,-1 0,-31-31,0-1,0 1,0 0,0-1,0 1,0 0,0 0,0-1,0 1,0 0,0-1,0 1,0 0,0 0,0 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0,32 0,0 0,-32 0,0 0,0 0,1 0,-32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125 281,'-32'31,"1"-31,0 0,0 0,31-31,0 0,31 31,0 0,0 0,1 0,-1 0,0 31,-31 0,0 1,0-1,-31-31,31 31,-31-31,31 31,-32-31,1 0,0 0,0 0,31-31,0 0,0 0,0-1,31 32,0 0,0 0,32 0,-32 0,0 0,-62 0,-31 0,30 0,1 0,31-31,31 31,1 0,-1 0,-31 31,0 1,0-1,-31-31,-1 0,32-31,-31 31,31 31,0 0,0 0,-31-31,31-31,0 0,0 0,0-1,31 1,0 31,1-31,-1 31,0 0,-31 31,-31-31,0 0,31-31,0-1,0 1,31-31,-31 30,62 1,-30 31,-1 0,0-31,1 31,-32-31,0 62,0 0,-32-31,1 31,31 1,-31-32,31 31,0 0,-32-31,1 0,0 0,0 0,-1 0,1 0,0 0,31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0,31 0,-30 0,30 0,-30 0,30 0,-31 0,1 0,-1 0,-31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32,0-32,0 0,0 0,0 1,0-1,0 0,0 1,0-1,0 0,0 0,0 1,0-1,0 0,0 1,0-1,31-31,-31 31,0 0,0 1,0-1,0 0,0 1,0-1,31 0,-31 0,0 1,0-1,0 0,0 0,0 1,0-1,0 0,31 1,-31-1,0 0,32 0,-32 1,31-32,-31 62,0-30,31-1,-31 0,31-31,-31 31,0 1,0-1,0 0,0 1,32-32,-1 31,-31-31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31,'31'0,"0"0,-31-31,31 31,32 31,-63 0,0 32,0-1,0-31,0 32,0-32,0 63,0-31,0-1,0 1,0-1,0-30,0 62,0-32,0-31,0 1,0 30,0-30,0-1,0 0,0 0,0-31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0,'-32'0,"32"31,-31-31,31 31,-31-31,31 31,-31 1,-1-32,32 31,-31 0,31 0,-31-31,0 0,31 32,0-1,31 0,0 32,0-63,1 0,30 31,-31-31,1 0,-32 31,62-31,-30 0,-1 32,0-32,0 31,1-31,-1 0,-31 31,31-31,-31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0,-31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0,'0'31,"31"0,-31 0,0 1,0 30,0-31,31 1,-31 30,0 32,31-63,-31 32,0-32,0 32,0-1,0-30,0 155,0-30,0 62,0-32,0-124,0-32,0 1,0-1,0 0,0 0,0 1,0-1,0 0,0-31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0 125,'0'-32,"31"32,0 0,-31-31,31 31,1 0,-1 0,0 0,0 0,1 0,-1 0,-31-31,31 31,-31-31,32 31,-1 0,-31 31,0 0,0 0,0 1,0-1,0 0,0 0,0 1,0-1,0 0,0 1,0-1,0 0,0 0,0 1,-31-1,31-31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0,'0'31,"0"31,31-62,-31 32,0-1,0 0,0 0,0 1,0-1,0 32,0-32,0 0,0 0,0-31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 0,1 0,-32-31,31 31,-31-31,0 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 32,0-31,0-1,0 32,0-31,0 31,0-32,0 1,0 31,0-63,0 31,0 1,0 0,0-32,0 0,0 32,0-1,0-31,0 1,0-1,0 0,0 1,0-1,0 0,0 0,0 1,0-1,0 0,0 1,0-1,0 0,0 0,0 1,0-1,0 0,0 1,0-1,0 0,0 0,0 1,0-32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31,'0'-31,"0"31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0,-31 31,31 0,-31 0,0 1,0-1,0 0,0 0,31-31,-31 32,0-1,0 0,0 1,0-1,0 0,0 0,0-31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31,-31 31,0 0,31 0,-31 1,0 30,32 1,-32-1,31 1,-31-1,0 1,0 0,0-1,0 1,0-1,0 1,0-1,0-30,0 30,0 1,0-1,0-30,0-1,0 63,0-63,0 0,0 1,0 30,0-31,0 63,0-31,0-32,0 0,0 1,-31-1,31-31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0 125,'31'-32,"-31"1,31 31,0 0,1 0,-1 0,0 0,0 0,1 0,-32-31,31 31,-31-31,0 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0,'-31'0,"31"31,-31-31,31 31,0 32,0-32,0 0,0 32,0-1,0-30,0-1,0 0,0 0,0 1,0-1,0 0,0 1,0-1,0 0,31-31,-31 31,31-31,0 0,1 0,-1 0,0 0,32 0,-32 0,0 0,1 0,-1 0,0 0,0 0,1 0,-32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93,'0'-31,"0"0,31 31,0 0,-31-31,31 31,1 0,30 0,-31 0,1 0,-1 0,0 0,1 31,-1 0,-31 0,31 1,0-1,-31 0,0 0,0 1,0-1,0 0,0 1,0-1,-31-31,31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0,-32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0,-31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31,'0'-31,"0"62,0 31,0 32,0-63,0 95,0-95,0 0,0 94,0-93,0-1,-31 31,31-30,0-1,0 0,0 1,0-1,0 0,-31 0,0-31,31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31,'-31'0,"62"0,0 0,-31-31,31 31,1 0,-1 0,0 0,0 0,1 0,-1 0,0 0,1 0,-1 0,-31 31,31-31,-31 31,0 0,0 32,0-1,0-30,0 30,31 1,-31-32,0 0,0-31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0,'32'156,"-1"-31,-31-94,0 1,0 61,0-61,0-1,0 0,0 1,0-1,0 0,0 32,0-32,0 32,0-32,0 31,0-30,0 30,0-30,0 30,0-31,0 32,0-32,0 32,0-32,0 0,0 1,0 30,0-31,0 1,0 30,0-30,0-1,0 0,0 0,-31 1,31-1,-32 0,32 1,0-1,0 0,-31-31,31 31,0 1,0-1,-31-31,31 31,-31 1,31-32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0,'31'31,"-31"0,0 0,0 1,0-1,0 0,0-31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0,'-31'0,"0"31,-1 31,-30 1,31-32,-1 0,32 32,-31-32,31 1,-31-32,31 62,0-31,-31 1,31-1,0 0,0 1,0-1,0 0,0 0,0 1,0-1,0 0,0 1,31-32,-31 31,31-31,0 0,-31-31,0 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62,'31'-31,"0"31,-31-31,31 31,32 0,-32 0,0 0,1 0,-1 0,0 0,1 0,-1 0,0 0,0 0,1 0,-32 31,0 0,0 0,0 1,0-1,0 0,0 0,0 1,0-1,0 0,0 1,0-1,0 0,0 0,0 1,0-1,0 0,0-31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0,63 0,-63 31,32-31,-32 0,1 0,-1 0,-31 31,0 0,0-31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0,'31'0,"-31"31,31-31,32 31,-32 0,0-31,0 0,1 0,30 0,-30 0,30 0,-31 0,63 0,-31 0,-32 0,0 0,1 0,-1 0,0 0,-31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0,'-32'0,"1"0,31 31,0 0,-31 32,31-32,0 0,-31 0,31 1,0-1,0 0,0 1,0-1,31-31,-31 31,31-31,0 0,1 0,-1 0,0 0,0 0,1 0,-1 0,0 0,63 0,-63 0,1-31,30 0,1 31,-32-32,0 32,-31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0,'0'31,"31"-31,0 0,0 0,1 0,30 0,1 0,-32 0,0 31,32-31,-32 0,-31 31,31-31,1 0,-32 32,0-1,0 0,0 0,0 32,0-32,0 1,0 30,0-31,0 1,0-1,0 32,0-32,0 0,0 0,0 1,0-1,0 0,0 1,0-1,-32-31,32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0 156,'31'0,"0"0,-31-31,0-1,31 32,1-31,-1 31,0-31,0 31,-31-31,0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0,'0'62,"31"-31,-31 1,0 30,0-31,0 32,0-32,0 32,0-1,0-30,0 30,0-30,0-1,0 0,0 0,0-31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31,0-30,0 30,0-30,0-1,0 0,0 0,0 1,0-1,0 0,0 1,0-1,0 0,0-31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31,'0'-31,"0"62,31-31,-31 31,0 0,0 1,0-1,0 0,0 0,0 1,0-1,0 0,0 1,0-1,0 0,0 0,0 1,-31-32,-1 0,1 0,0 0,0 0,62 0,-31-32,31 1,0 31,-31-31,0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125 218,'-32'0,"32"-31,0 0,0 0,-31-1,31 1,0 0,-31 0,31 62,0 0,0 0,0 32,-31-1,31 32,0-62,0 30,0-31,0 1,0-32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62,'31'0,"0"0,0 0,1 0,-32-31,31 31,31 0,-30 0,30 0,-30 0,-1 0,0 0,0 0,1 0,-32-31,31 31,-31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0,'-31'0,"0"0,31 31,-31-31,31 31,0 0,0 1,0 61,0-61,0-1,0 0,0 1,0 30,0-31,0 1,0-1,0 0,0 1,0-32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0,-31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0,-31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0,'-31'0,"0"31,31 0,0 32,0-32,0 0,0 32,0-32,0 0,0 1,0-1,0 0,31 0,-31 1,31-32,0 0,-31 31,32-31,-1 0,0 0,0 0,1 0,-1 0,0 0,1 0,-1 0,0 0,0 0,1 0,-1 0,-31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0,1 0,-1 0,0 0,1 0,-1 0,0 0,0 0,-31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0,'31'0,"-31"93,0-30,0-32,31 94,-31-31,0-63,0 1,0-1,0 0,0 1,0-1,0 0,0 0,0 1,0 30,0-30,0-1,0-31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31,-31 0,32 0,-1-31,0 32,-31-1,0 0,0 0,0 1,0-1,32 0,-32 1,0-1,0 0,0 32,0-32,0 0,0 32,0-32,0 0,0 1,0-1,0 0,0 1,0-1,0 0,-32 0,32 1,0-1,-31-31,31 31,0 1,-31-32,31 31,0 0,-32 0,32 1,0-1,-31-31,31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0,'0'31,"0"0,0 0,0 1,0-1,-31 0,31 32,-31-1,31-30,0-1,0 0,0 0,0 1,0-1,0 0,0 32,0-32,0 0,0 1,0 30,0-30,-32 30,32-31,0 32,-31-32,31 1,0-1,0 0,0 0,-31 1,31-1,0 0,0 0,0 1,0-1,-31-31,31 31,0 1,0-1,0 0,0 0,-32-31,1-31,0 31,31-31,0 0,-31-1,31 1,0 0,0-1,0 1,0 0,0 0,31 31,-31-32,0 1,31 31,0 0,1 0,-1 0,0 0,0 0,1 0,-1 0,-31 31,31-31,1 0,-1 0,0 32,0-1,1-31,-1 31,-31 0,0 1,0-1,0 0,0 1,0-1,0 0,0 0,0 1,-31-32,31 31,-32-31,32 31,-31-31,0 0,0 0,-1 0,32 32,-31-32,31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 30,0-31,0 1,0 30,0 1,0-32,0 0,0 32,0-32,0 1,0-1,0 0,0 0,0 1,0-1,0 0,0 1,0-1,0 0,0 0,0 1,0-1,0 0,0 1,0-1,0-31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0,'-31'0,"31"31,0 0,0 0,0 1,0-1,0 31,0-30,0 30,0-30,0-1,0 0,0 32,0-32,0 0,0 1,0-1,-31-31,31 31,0-31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688 0,'-32'0,"1"0,0 0,0 0,-32 0,32 0,-1 0,1 0,0 62,-32-62,32 31,0-31,-1 32,1-32,0 31,0-31,-1 31,1-31,31 31,-31 1,31-1,-31-31,31 31,0 1,0-1,0 0,0 0,0 1,31-32,-31 31,0 0,31-31,0 32,1-32,-32 31,31-31,0 0,-31 31,63 0,-32 1,32-32,-32 31,-31 0,31-31,-31 32,31-32,1 0,-32 31,31-31,-31 31,31-31,-31 31,32-31,-1 0,-31 32,0-1,31 0,-31 1,0-1,0 0,0 32,31-32,-31 0,0 0,0 1,0-1,0 0,-31-31,31 32,-31-32,0 0,-1 31,1-31,0 0,-32 0,32 0,0 0,-1 0,1 0,0 0,-1-31,1-1,31 1,-31 31,31-31,0-1,0 1,0 0,-31 0,31-1,-32 1,32 0,0 0,0-32,0 32,0-1,0 1,32 0,-32 0,31-1,0 32,0 0,1-31,-1 31,0-31,1 31,-1 0,-31-32,62 32,-62-31,32 31,-32-31,31 31,0-31,1 31,-1 0,-31-32,31 32,-31-31,31 31,1-31,-1 31,-31-32,0 1,31 31,32-31,-63 0,31 31,-31-32,31 1,1 31,-1 0,0 0,-31-31,0-1,0 1,0 0,0 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0,'32'0,"-1"0,0 0,0 0,1 0,-1 0,0 0,1 0,-1 31,0 0,0-31,-31 31,32 1,-32-1,0 0,0 0,0 1,-32 30,32-30,-62-32,31 31,-1-31,1 31,0-31,-1 0,32 31,-31-31,0 32,0-32,-1 0,32 31,-31-31,62 0,1 0,-1 0,0 0,-31 31,31-31,-31 32,32-32,-1 0,0 31,1-31,-32 31,31 0,-31 1,0-1,0 0,0 1,0-1,0 0,-31-31,31 31,-32-31,32 32,-31-1,0-31,-1 31,32 1,-31-1,31 0,-31-31,0 0,-1 31,1-31,31 32,-31-32,0 0,31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93,'0'-31,"31"31,-31-31,31 31,0 0,1 0,-1-31,0 31,32 0,-32 0,0 0,63 31,-63-31,1 0,-32 31,31-31,0 31,-31 1,32-1,-32 0,0 0,0 1,0-1,0 0,0 1,0-1,0 0,0 0,0 1,0-1,-32-31,32 31,-31-31,0 63,-1-32,1 32,0-63,31 31,-31 0,-1 1,32-1,-31-31,0 0,-1 0,32 31,-31-31,31 31,-31-31,62 0,0 0,32 0,-32 0,1 0,-1 0,0 0,0 0,1 0,-1 0,0 0,1 0,-1 0,-31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0 125,'0'-32,"31"32,0 0,0-31,1 31,-32-31,31 31,0 0,-31-31,31 31,1 0,-1 0,0 0,32 0,-32 0,0 0,1 0,30 0,-30 31,-1-31,0 31,0-31,-31 31,32-31,-32 32,31-32,-31 31,31-31,-31 31,32-31,-32 31,0 1,0-1,0 0,0 1,0 30,0-31,0 1,0-1,0 0,0 1,0-1,0 0,-32 0,1-31,31 32,-31-1,-1 0,1 1,0-32,0 0,-1 0,32 31,-31-31,31 31,-31-31,-1 0,64 0,-1 0,0 0,1 0,-1 0,-31-31,31 31,0 0,1 0,-1 0,0 0,1 0,-1 0,0 0,0 0,1 0,-1-31,-31 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0,'0'31,"-31"63,31 31,0-94,0 32,0-1,0 63,0-62,0-1,0 1,0 0,0 30,0-61,0 30,0-30,0 30,0-31,0 1,0-1,0-31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0,0 1,0-1,0 0,0 0,0 1,0-1,0 0,0 1,0-1,0 0,0 0,0 1,0-1,0 0,0 1,0 30,0-31,0 1,0-1,0 0,0 1,0-1,-31-31,31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0,-31 31,-31 0,31 0,-63 32,63-32,0 0,-31 1,31-1,-31-31,-1 31,32 1,0-1,-31-31,31 31,-31-31,62 0,0 0,1 0,30 0,-30 31,-1-31,0 32,-31-1,0 0,0 1,0-1,0 0,0 0,-31-31,0 32,-1-32,32 31,-31-31,31 31,-31-31,-1 0,32 32,-31-32,0 0,0 0,31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0,'0'31,"0"0,-31 32,0 30,31-61,0 30,-32 1,1-32,0 94,31-93,0-1,0 0,-31 0,31 1,0-1,0 0,0 1,0-1,0 0,0 0,0 1,0-1,31 0,0-31,-31 32,31-32,1 31,-1-31,0 0,0 0,1 0,-1 0,0 0,-31-31,32 31,-32-32,31 32,-31-31,0 0,0-1,0 1,0 0,0 0,0-1,-31 32,-1-31,1 31,0 0,31 31,-32-31,32 32,-31-32,0 0,31 31,-31-31,31 31,-32-31,1 0,31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62,'0'31,"0"32,0-32,0 63,0-31,0-32,0 0,0 32,0-32,0 0,0 1,0-1,0 0,31 0,-31 1,0-64,31 1,-31 0,31 0,-31-1,0-30,32 30,-32 1,62-63,1 63,-1-63,-30 63,-32 0,31 31,-31-32,31 32,-31-31,0 0,31 31,1 0,-32-31,31 31,0 0,1 0,-1 0,0 0,0 0,1 0,-1 31,0 0,-31 0,0 32,32-32,-32 0,0 1,0-1,0 32,0-32,0 0,0 63,0-63,0 1,0-1,0 0,0 0,0 32,0-32,0 1,0-1,0 0,0 0,0 1,0-1,0 0,0 1,0-1,0 0,0 0,0-31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281 406,'0'-31,"31"31,-31-31,0-1,0 1,0 0,0-1,0 1,0 0,0 0,0-1,-31 1,0 31,-1-31,1 31,31-31,-31 31,0 0,-1 0,1 0,0 0,31 31,-31-31,31 31,0 0,0 1,0-1,0 0,0 0,0 1,0-1,0 0,0 1,0-1,0 31,0 1,0-32,0 32,0-32,0 0,0 1,0-1,0 0,0 1,0-1,0 0,0 0,0 32,0-32,0 32,0-32,0 0,0 32,0-32,0 0,0 1,0-1,0 0,0 32,0-32,0 32,0-32,0 0,0 32,0-32,0-31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531 0,'-31'0,"0"0,-1 0,1 0,0 0,31 31,-31-31,-1 0,32 31,-31-31,31 31,-31-31,31 32,-32-1,1 0,-31 0,30 1,1-32,0 31,31 0,-31-31,31 32,0-1,0 0,0 0,0 1,31-1,-31 0,31-31,0 0,1 0,-32 32,31-32,0 0,0 0,1 0,-1 0,32 0,-32-32,0 1,-31 0,0-1,0 1,31 0,-31 0,0-1,32 1,-32 0,0-1,0 1,31 31,-31-31,0 0,0-1,31 32,-31-31,0 62,0 1,32-1,-1 31,-31 1,0 31,31-63,-31 94,31 32,-31-32,32 0,-32-62,0-32,0 63,0-63,0 0,0 0,0 32,0-32,31-31,-31 32,0-1,0 0,-31-31,31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0,'31'0,"-31"31,31-31,-31 31,31 32,-31-1,0 1,32-32,-1 63,-31-32,0-30,31 30,0 32,-31-63,0 32,0-32,32 94,-32-93,0-1,0 0,31-31,-31 32,0 30,31-62,-31 31,0 1,0-1,0 0,0 0,0 1,0-32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469 0,'-32'0,"1"0,0 0,31 31,-31 0,-1 0,1 1,31-1,-31-31,31 31,0 0,-32-31,1 32,0-1,0 0,31 1,-32-1,1 0,0-31,31 31,-31-31,31 32,31-1,31-31,-30 0,30 0,-31 0,1 0,-1 0,0 0,32 0,-32 31,0-31,32 32,0-32,-32 0,0 0,0 0,1 0,-1 0,0 0,1 0,-32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0 125,'0'-32,"31"1,0 31,0 0,1 0,-1 0,0-31,0 31,1 0,-1 0,0 0,1 0,-1 0,0 0,-31-31,31 31,-31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0,-31 31,0-31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31,'31'-31,"0"31,0 0,1 0,-1 0,31 0,-30 0,-1 0,0 0,1 31,-32 0,31-31,-31 31,31-31,-31 32,31-32,-31 31,0 0,0 0,0 1,0-1,0 0,0 1,0-1,0 0,0 0,0 1,-31-32,31 31,-31-31,31 31,-31-31,-1 0,1 0,0 32,31-1,31-31,-31 31,31-31,1 0,-1 31,0-31,0 32,-31-1,0 0,0 1,32 30,-32-31,0 1,0-1,0 0,0 1,0-1,0 0,-32-31,1 0,0 31,0-31,-1 32,1-32,0 31,-1-31,32 31,-31-31,0 0,0 0,-1 0,32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0 969,'31'0,"-31"-31,31 31,0-31,-31-1,32 32,-1 0,0-31,0 31,1 0,-1-31,32 0,-32-1,0 32,0 0,-31-31,32 31,30-31,-62-1,32 32,30 0,-31-62,32 62,-63-31,31-1,32 32,-32-31,0 0,32 31,-32-32,1 32,-1-31,-31 0,31 31,0-31,-31-1,32-30,-32 30,0 1,31 31,-31-31,0 0,0-1,0 1,0 0,0 0,-31 31,-1 0,1 0,0 0,0 0,31 31,-32-31,32 31,0 0,0 1,-31-32,31 31,0 0,0 0,0 1,0-1,0 0,0 32,0-32,0 0,0 1,0-1,31-31,-31 31,32-31,-32 32,31-32,0 0,0 0,1 0,-1 31,0-31,0 31,1-31,-1 0,0 0,1 0,-1 0,0 0,-31-31,31 31,-31-31,32-1,-1 1,0 0,-31-1,0 1,0 0,0 0,0-1,0 1,0 0,-31-1,0 32,-1 0,1 0,0 0,0 0,-1 0,32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31,-32 0,0 0,0 1,-32-32,1 31,0-31,31 31,-31-31,31-31,0 0,31-1,-31 1,31 0,-31 0,31 31,1 0,-1 0,-31 31,0 0,0 0,0-31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1689 62,'-32'0,"-30"0,-1 0,-31 0,32 0,31 0,-1 0,-30 0,-32 0,63 0,-32 0,32 0,-63 0,31 0,32 0,-31-31,-1 31,-31 0,0 0,32 0,30-31,1 31,0 0,0 0,-1 0,1 0,0 0,-32 0,32 0,0 0,-1 0,1 0,0 0,31 31,-31-31,31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93 344,'-31'0,"0"-63,0 0,31 1,0 31,0-1,0 1,31 31,-31-31,31 0,0 31,1 0,-1 0,0 31,-31 0,0 0,0 1,0-1,0 0,0 0,0 1,0-1,-31-31,0 0,31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0,'62'0,"-31"0,94 0,-93 0,-1 0,32 0,-32 0,0 0,0 0,1 0,-1 0,0 0,1 0,-1 0,0 0,0 0,1 0,-1 0,0 0,1 0,-32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 0,0 0,0 0,1 0,30 0,-30 0,30 0,-31 0,1 0,30 0,-30 0,-1 0,0 0,0 0,1 0,-1 0,0 0,1 0,-1 0,-31-31,31 31,0 0,1 0,-1 0,0 0,1 0,-1 0,0 0,0 0,1 0,-1 0,0 0,0 0,1 0,-1 0,0 0,1 0,-1 0,0 0,0 0,1 0,-1 0,-31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125 187,'-32'0,"1"0,0 0,31-31,-31 31,31-31,0-1,0 1,31 0,-31 0,31 62,-31 0,31-31,1 0,-32 31,0 1,0-1,-32-31,1 0,31-31,31 31,1 0,-32 31,-32-31,32-31,32 31,-32-32,31 32,0 0,0 0,1 32,-32-32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31,0-31,32 31,-32 0,0-31,32 0,-32 0,32 0,-32 0,0 0,1 0,-1 0,0 0,0 0,1 0,-1 0,0 0,1 0,-1 0,-31-31,0 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0,'0'31,"0"0,62 0,-62 1,31-1,1 0,-1-31,31 31,-62 1,32-1,-1-31,-31 31,63-31,-63 32,62-1,-31 0,1-31,30 63,-30-32,-1-31,-31 31,31-31,32 32,-32-32,0 0,32 31,-32 0,32-31,-32 31,0-31,32 32,-32-1,0-31,32 31,-32 1,0-32,1 0,-32 31,31-31,0 0,1 0,-32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0,32 0,-32 0,32 0,-1 0,-31 0,1 0,-1 0,-31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1313 0,'0'31,"-31"-31,0 0,-1 31,1 0,31 1,-31-32,31 31,-31-31,31 31,-32-31,1 31,0 1,-32-1,32 0,0 1,-1-32,1 0,0 0,31 31,-31-31,-1 31,1-31,0 31,-1 1,1-32,0 0,0 31,-1-31,1 0,0 31,-1 1,1-32,0 0,0 0,31 31,-63-31,63 31,-31-31,-1 0,1 0,31 31,-31-31,0 0,-1 32,1-32,0 0,0 0,31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93,'0'32,"0"-1,0 0,31-31,-31 31,31-31,0 0,1 0,-1 0,0 0,32 0,-32 0,0 0,1 0,30 0,32 0,-63 0,32 0,-32 0,32 0,-32 0,0 0,32 0,-1 0,-30 0,-1 0,32 0,-1 0,-31 0,63 0,0 0,-31 0,-1 0,-31 0,1 0,-1 0,0 0,1 0,-1 0,0 0,0 0,32-31,-32 31,-31-31,0 0,0-1,0 1,0 0,0 0,-31 31,0 0,-1 0,1 0,0 0,0 0,-32 0,32 0,-1 0,1 31,0 0,31 0,0 1,0-1,0 0,0 0,0 1,31-32,-31 31,31-31,1 0,-1 0,-31-31,31 31,-31-32,32 32,-32-31,31 31,-31-31,0 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0,-32 31,31-31,0 0,-31 31,32 0,-32 1,0-1,0 0,0 0,0 1,0-1,0 0,0 1,0-1,0 0,0 0,0 1,0-1,0 0,-32-31,1 0,31 32,-31-32,-1 0,64 0,-1 0,0 0,1 0,-1 0,0 0,32 0,-32 0,0 0,1 0,-1 0,0 0,-31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0 250,'0'-32,"0"1,0 0,31 31,0-31,0-1,1 32,-1 0,0-31,0 31,-31-31,32 31,-1 0,0 0,-31-31,32 31,-32 31,0 0,0 0,0 32,0-32,0 0,0 63,0-62,0-1,0 31,0-30,0-32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31,'0'-31,"0"62,0 0,0 0,0 1,0-1,0-31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0,'31'0,"0"0,1 0,-1 0,0 0,0 0,1 0,-1 0,0 0,1 0,-1 0,0 0,0 0,1 0,-1 0,0 0,1 0,-1 0,0 0,-31 31,0 0,0 0,0 1,0-1,0 0,0 0,0 1,0-1,0 0,0 1,-31-32,0 0,31 31,-32-31,1 0,0 0,-1 0,1 0,0 0,0 0,-1 0,1 0,0 0,-1 0,1 0,62 0,1 0,-1 0,0 0,1 0,-1 0,0 0,0 0,1 0,-1 0,0 0,1 0,-32 31,0 0,0 1,0-1,0 0,0 1,0-1,-32-31,32 31,0 0,-31-31,0 0,-1 0,1 32,0-32,0 0,-1 0,1 31,0-31,-1 0,1 0,0 0,0 0,-1 31,1-31,0 0,0 0,31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31,0-30,0 62,0-1,0-30,0-32,0 32,0-32,0 32,0-32,0 32,0-32,0 31,0-30,0 30,0-30,0-1,0 0,0-31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62,'0'-31,"0"0,0 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0,'0'31,"0"31,0-30,0-1,0 0,0 32,0-32,0 0,0 1,0-1,0-31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0,-32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0,'0'31,"0"0,31 63,-31-32,31-30,-31 30,0-30,0-1,0 0,0 0,0 1,0-1,0 0,0 1,0-1,0 0,0 0,0 1,0-32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0,-31 31,31-31,-31 31,0 32,0-32,0 0,0 0,0 1,0 30,0-30,0-1,0-31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0,'0'31,"31"0,-31 32,0-1,0-31,31 32,-31 0,0-32,0 0,31-31,-31 63,0-32,0 0,0 1,0-1,0 0,0 0,0-31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0 125,'0'-32,"31"32,-31-31,31 31,0 0,-31-31,32 31,-1-31,-31 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0,'-31'0,"31"31,0 0,0 0,0 1,0-1,0 0,0 32,0-32,0 0,0 1,0-1,0 0,31-31,-31 31,62-31,-30 0,-1 0,31 0,-30 0,-32-31,31 31,0 0,1 0,-1 0,-31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31,'31'-31,"0"31,0 0,32 0,-32 0,0 0,1 0,-1 0,0 0,1 0,-1 31,0-31,-31 31,31 0,-31 1,0-1,0 0,0 0,0 1,0 30,0-30,0 30,0-31,0 1,0-1,0 0,0-31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62,'0'-31,"0"0,31 31,0 0,0 0,1 0,-1 0,0 0,-31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0,'0'31,"0"0,-31-31,0 0,31 31,-31-31,31 32,-32-1,32 0,0 0,0 1,-31-32,0 0,31 31,0 0,-31-31,62 0,-31 32,31-32,0 0,1 0,-1 0,0 0,0 0,1 0,30 0,-30 0,-1 0,0 0,0 0,1 0,-1 0,-31 31,0-31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0,1 0,-1 0,0 0,0 0,-31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0,31 1,-31 30,0-31,0 1,0-1,0 0,0 1,0-1,0 0,0 0,0 1,0-32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31,'-31'0,"0"0,62 0,0 0,0-31,1 31,-1 0,0 0,0 0,1 0,-1 0,0 0,1 0,-32 62,31-31,-31 1,0-1,0 0,0 0,0 1,0-1,0 0,0 1,-31-32,31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0,'31'0,"0"31,32 0,-32-31,0 0,0 31,32-31,0 32,-1-32,-31 31,1-31,30 0,1 0,-32 0,0 0,32 0,31 0,-63 0,0 0,32 0,-32 0,1 0,30 0,1 0,-1 0,1 31,-1-31,1 31,-1-31,-30 0,30 32,-30-32,-1 0,0 0,0 0,1 0,-1 0,0 0,1 0,-1 0,0 0,0 0,1 0,30 0,-30 0,-1 0,0 0,0 0,1 0,30 0,-30 0,30 0,-31 0,32 0,-32 0,0 0,1 0,-1 0,0 0,1 0,-1 0,0 0,-31-32,31 32,1 0,-32-31,62 31,-62-31,32 31,-32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0,'-32'0,"32"31,-31-31,31 31,-31-31,31 31,-31-31,31 32,0-1,0 0,0 0,0 1,31-1,0-31,-31 31,31-31,1 0,-32 32,31-32,0 0,0 0,1 0,-1 0,-31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32,31-63,-31 31,0 0,0 1,0-1,0-31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0,'-31'0,"0"0,31 31,-32-31,32 31,-31-31,31 31,-31 1,0-32,31 31,31 0,0 0,0-31,1 0,-1 0,0 0,0 0,1 0,-1 0,0 0,-31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0,-31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1,0-1,0 0,0 0,0 1,0-32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31,32-31,-63 31,0 0,0 1,0-1,0 0,31 0,-31 1,0-1,0 0,0 1,0-1,0 0,-31-31,31 31,-32-31,1 0,31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31,'0'-31,"-31"31,31 31,-32-31,32 31,0 0,0 1,-31 30,0-62,31 63,0-32,0 0,0 1,-31 30,31-31,-32 1,32-1,0 0,0 1,-31-1,31 0,-31 0,31 1,0 30,0 1,0-32,0 0,0 1,-31-1,31 0,0 1,0-1,0 0,0 0,0 32,0-32,0 0,0 1,0-1,0 0,31-31,-31 32,0-1,31-31,0 0,1 0,-32 31,31-31,0 0,0 0,1 0,-32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625 0,'0'31,"0"0,0 0,0 1,0 61,0-30,0-32,0 32,-31-1,0 64,-1-64,32 1,0-1,0 1,-31-1,31-30,-31 30,31-30,0-1,0 0,0 0,0 1,0-1,0 0,0 0,0 1,0-1,0 0,0 1,0-1,0 0,0 0,0 1,0-1,0 0,0 1,0-1,0 0,0 0,0 1,0-1,0 0,0 1,0-1,0 0,0 0,0 1,0-1,0 0,0 1,0-1,-32-31,32 31,0 0,0 1,0-1,0 0,-31-31,31 32,-31-32,31 31,-31-31,-1 0,32 31,-31-31,0 0,-1 0,32 31,-31-31,0 0,0 0,-1 0,1-31,0 0,0 31,31-31,0-1,0 1,0 0,0-1,0 1,31 0,0 0,0 31,1 0,-1 0,0 0,0 0,1 0,30 0,-30 0,-1 0,0 0,0 0,1 0,-1 0,0 0,1 0,-1 0,0 0,0 0,1 0,-32 31,31 0,0-31,-31 31,32-31,-1 0,-31 32,0-1,0 0,0 1,-31-1,-1-31,1 31,31 0,-31-31,31 32,-32-32,1 0,0 0,31 31,-31-31,-1 0,32 31,-31-31,0 31,-1-31,1 0,31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0,'0'31,"0"0,0 63,0-63,-63 63,63-63,0 94,-31-93,0-1,31 32,-32-1,32-31,0 1,-31-1,31 32,0-32,-31 0,31 0,0 1,0-1,-31-31,31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31,-31 31,31 0,-31 0,32 1,-32-1,0 0,31 0,-31 32,0 0,0-1,0-31,0 1,0-1,0 32,0-32,0 0,0 0,0 1,0-32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0,-32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 0,0 0,0 0,1 0,-1 0,0 0,1 0,-32-31,31 31,-31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0,'0'31,"0"31,0 1,0-32,0 32,0-32,0 63,0 0,0-63,-31 0,31 1,0-1,0-31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0,'-31'31,"0"0,31 0,-31-31,31 32,-32-32,1 0,31 31,-31-31,31 31,-32-31,32 31,-31 1,0-32,31 31,-31 0,31 1,-32 30,32-31,0 1,0-1,0 0,-31-31,31 32,-31-1,31 31,0-30,0-1,-31 0,31 1,0-1,0 0,0 0,0 1,31-1,0 0,0-31,1 0,-1 32,0-32,-31 31,31-31,1 0,-1 0,0 0,1 0,-1 0,0 0,0 0,1 0,-32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31,'0'31,"0"0,0 63,0 31,0-31,0 0,0 94,0-126,0 32,0-31,0 31,0-32,0 1,0-1,0-31,0 1,0-1,0 0,0-62,0 0,0-1,0 1,0 0,0 0,0-1,0 1,-31 0,31 0,0-1,0 1,0 0,0-32,0 32,0 0,0-32,0 32,0-63,0 31,0 32,0-32,31 1,-31 31,0-1,0 1,-31 31,31-31,0-1,0 1,31 31,-31-31,0 0,31 31,-31-32,31 32,-31-31,0 0,63 31,-63-31,31 31,0 0,1 0,-1 0,0 0,1 0,30 31,-31-31,-31 62,32-62,-32 32,0-1,0 0,31 0,-31 1,0-1,0 0,0 32,0-32,0 32,0-32,0 0,0 32,0-32,0 32,0-32,0 32,-31-63,31 31,0 0,0 0,0 1,-32-1,1 0,31 1,-31-32,31 31,0 0,-31-31,31 31,-32-31,1 32,0-1,31 0,-32-31,1 0,31 31,-31-31,0 0,-1 0,32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63,0-63,0 32,0-32,0 32,0-1,0-30,0-1,0 0,0 0,0 1,0-1,0 0,0 1,0-1,0 0,0 0,0 1,0-32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0,0 0,1 0,-32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0,'-31'0,"62"0,0 0,0 0,32 0,-32 0,32 0,-32 0,0 0,1 0,-32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0,31 0,-30 0,30 0,-30 0,-1 0,0 0,0 0,1 0,-1 0,0 0,1 0,-32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31,'0'31,"0"0,-31 1,31-1,0 0,0 32,0-32,0 0,0 1,0-1,0 0,0 0,0 1,0-1,0 32,0-32,0 31,0-30,0 30,0-30,0-1,0 0,0-62,0 0,0-1,0-30,0 30,0-30,0 31,0-32,0 32,0-1,0 1,0 0,0 0,0-1,0 1,0 0,0-1,0 1,0 0,0 0,0-1,0 1,31 31,-31-31,0 0,31 31,0 0,1 0,-1 0,0 31,0-31,1 31,-1-31,0 31,1 1,-1-1,-31 0,0 0,0 1,31-32,-31 31,0 0,0 1,0-1,0 0,0 0,0 1,0-1,-31 0,31 1,0-1,-31-31,-1 0,64 0,-1 0,0 0,0 0,1 0,-1 0,0 0,1 0,-32 31,0 0,0 1,0-1,0 0,0 1,0-1,-32-31,1 31,0-31,31 31,-32-31,1 0,0 0,0 0,31 32,-32-32,1 0,0 0,-1 0,32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0,'-31'0,"31"31,-32 0,32 0,-31-31,0 32,-1-1,32 0,-31-31,0 31,0 1,31-1,-32 0,1-31,31 32,-31-1,0-31,31 31,0 0,0 1,0-1,0 0,0 1,0-1,0 0,0 0,31 1,0-32,0 0,1 31,-1-31,31 0,-30 0,-1 0,0 0,1 0,-1 0,0 0,0 0,1 0,-1 0,-31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31,'31'0,"31"-31,-30 31,-1 0,0 0,0 0,1 0,-1 0,0 0,-31 31,32-31,-32 31,0 0,0 1,0-1,0 0,0 0,0 1,0-1,0 0,0 1,0-1,0 0,0 0,0 1,0-1,0 32,0-32,0 0,-32-31,32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31,-32-31,0 0,0 0,1 0,-1 0,-31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0,'-31'0,"0"0,31 31,-31-31,-1 0,1 0,31 31,-31-31,31 31,-32-31,1 32,0 30,0-31,-1 32,1 0,0-63,31 31,-31 0,31 0,0 1,0-1,0 0,0 1,0-1,0 0,31 0,0-31,-31 32,31-1,1-31,-32 31,31-31,-31 32,31-32,-31 31,31-31,1 31,-1 0,0-31,-31 32,32-32,-1 0,0 0,0 0,-31 31,32-31,-1 0,0 0,1 0,-1 0,0 0,0 0,1 0,-32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0,-1-31,31 31,-30 0,-1 0,0 0,1 0,-1 0,0 0,0 0,1 0,-32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31,1-31,-1 0,0 0,0 0,1 0,-32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94,0-94,0 63,0-31,0-32,0 0,0 32,0-32,0 32,0-32,0 32,0-32,0 0,0 0,0 1,0-1,0 0,0 1,0-1,0 0,0 0,0 1,0-32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0 125,'0'-32,"0"1,31 31,0-31,0 31,1-31,30 31,-31 31,1-31,-1 0,0 0,1 0,-1 0,63 31,-63 0,63-31,-63 0,0 0,1 0,-1 0,0 0,32 32,-32-1,0-31,1 0,-1 0,0 0,1 0,-32-31,0-1,-32 1,1 31,0 0,-1 0,1 0,31 31,-31-31,31 32,-31-32,31 31,0 0,0 0,0 1,0-1,0 0,0 1,0-1,0 0,0 0,0 1,31-1,0-31,0 0,1 0,-1 0,-31-31,31 31,-31-32,0 1,0 0,32 0,-32-1,31 1,-31 0,0-1,0 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0,'-31'0,"0"0,31 31,-32-31,32 31,-31-31,0 0,0 0,-1 0,32 31,-31-31,31 32,-31-32,31 31,-31-31,31 31,0 0,0 1,0-1,0 0,0 1,31-32,-31 31,31-31,0 0,-31 31,32-31,-1 0,0 0,-31-31,31 31,-31-31,32 31,-1 0,-31-32,0 1,0 0,0-1,0 1,0 0,0 0,0-1,0 1,0 0,0 0,31 31,-31 31,32 63,-32-63,0 0,0 32,0-32,0 0,0 1,0 61,0-61,0 30,0 32,0-63,0 32,0 0,0-32,0 31,0-30,0-1,0 0,0 1,0-1,0 0,0 0,0 1,0-1,0 0,0 0,0-31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0,'-31'0,"31"31,-32-31,32 31,-31-31,31 31,0 1,0-1,0 0,0 0,0 1,0-1,0 0,31 1,1-1,-1-31,-31 31,31-31,-31 31,31-31,-31 32,32-32,-1 0,-31 31,31-31,1 31,-1-31,0 0,-31 32,31-32,-31 31,32-31,-32 31,31 0,0-31,-31 32,32-32,-32 31,0 0,0 1,0-1,0 0,0 0,0 1,0-1,-32-31,32 31,0 1,-31-32,31 31,-31-31,-1 0,32 31,-31-31,31 31,-31-31,0 0,-1 0,32 32,-31-32,0 0,-1 0,1 0,0 0,0 0,-1 0,1 0,0 0,0 0,31-32,0 1,0 0,0 0,0-1,0 1,0 0,31 31,-31-32,0 1,31 31,-31-31,31 0,1-1,-1 32,-31-31,31 31,-31-31,31-1,-31 1,32 31,-1 0,-31-31,31 31,1 0,-32-31,31 31,-31-32,31 32,-31-31,0 0,0-1,0 1,0 0,0 0,0-1,0 1,0 0,0-1,0 1,0 0,-31 31,0-31,31-1,-32 32,32-31,-31 31,0 0,-1 0,1 0,31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31,'0'-31,"0"62,0 0,0 0,0 1,0-1,0 0,0 0,0 1,0 30,0-30,0-1,0 0,0 0,0 1,0-1,0 0,0 1,0-1,0 0,0 0,0 1,0-1,0 0,31-31,-31 32,31-32,-31 31,0 0,31 0,-31 1,32-32,-32 31,31-31,-31 31,0 1,0-1,31-31,0 0,-31 31,32-31,-32 31,31-31,0 0,1 0,-1 0,0 0,0 0,-31-31,0 0,0 0,0-1,0 1,0 0,0-1,0 1,0 0,0 0,0-1,0 1,0 0,0-1,0 1,0 0,-31 31,0 0,0 0,-1 31,1-31,31 31,-31-31,-1 32,32-32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1,0-1,0 0,0 0,31-31,31 0,-30 0,-1 0,0 0,0 0,1 32,-1-32,-31 31,31-31,-31 31,0 1,32-32,-32 31,0 0,0 0,0 1,0-1,0 0,0 1,0-1,-32-31,32 31,-31-31,0 0,-1 0,1 0,0 0,0 0,-1 0,1 0,31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62,'0'-31,"31"31,0 0,0 0,-31-31,32 31,-1 0,0 0,0 0,1 0,-1 0,0 0,32 0,-32 0,0 0,1 0,-1 0,0 0,1 0,-1 0,-31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406 31,'0'-31,"-31"31,0 0,-1 31,32 0,-31-31,31 31,-31 1,31-1,-32 31,1-30,31-1,0 0,-31-31,31 32,0-1,-31-31,31 31,-32 0,32 1,-31-1,31 0,-31-31,31 32,-31-32,31 31,0 0,31-31,-31 31,31-31,0 0,1 0,30 0,-31 0,32 0,0 0,-32 0,0 0,0 0,1 0,-1 0,0 0,1 0,-1 0,0 0,0 0,1 0,-1 0,-31 32,31-32,1 0,-1 0,0 0,0 0,1 0,-1 0,-31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 30,0 1,0-32,0 0,0 1,0-1,0 0,0 1,0-1,0 0,0 0,0 1,0-1,0 0,0 1,0-1,0 0,0 0,0 1,0-1,0 0,0 1,0-1,0 0,0 0,0 1,0-32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1,0-1,0 0,0 0,0 1,0-1,0 0,0 1,0-1,0-62,0-1,0 1,0 0,0-1,0 1,0 0,0 0,0-1,0 1,0 0,0-1,31 1,0 31,-31-31,31 31,-31-31,32 31,-32-32,31 32,0 0,0 0,-31-31,32 31,-1 0,-31 31,0 1,0-1,0 0,0 0,0 32,0-32,0 32,0-32,0 0,0 1,0-1,0 0,0 1,0-1,0 0,0 0,0 32,0-32,-31 32,31-32,0 0,0 1,-32-32,32 31,0 0,0 1,0-1,0 0,0 0,0 1,0-1,0 0,0 0,0 1,0-32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0,'31'0,"-31"31,0 0,0 0,-31-31,0 32,-1-32,32 31,-31-31,0 31,0-31,31 31,-32-31,32 32,0-1,-31-31,31 31,0 1,0-1,0 0,0 0,0 1,0-1,0 0,31-31,1 32,-32-1,31-31,0 0,-31 31,31-31,1 0,-1 31,0-31,1 0,-1 0,0 0,0 32,-31-1,32-31,-32 31,31-31,-31 32,0-1,0 0,0 0,0 1,0-1,0 0,0 1,0-1,0 0,0 0,-31-31,-1 0,32 32,-31-32,0 0,0 0,-1 0,1 0,0 0,-1 0,1 0,0 0,0 0,-1 0,32-32,-31 32,31-31,-31 0,31 0,-31 31,31-32,0 1,0 0,0-1,0 1,0 0,0 0,31 31,-31-32,31 32,-31-31,31 31,-31-31,32 31,-32-32,31 32,0 0,-31-31,31 31,-31-31,32 31,-32-31,31 31,0 0,1 0,-32-32,0 1,31 31,0 0,0 0,-31-31,32 31,-32-32,31 32,-31-31,0 0,0 0,0-1,0 1,0 0,0-1,0 1,0 0,0 0,0-1,0 1,-31 31,-1 0,1-31,0 31,0 0,-1 0,32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0,-31-31,32 31,-1 0,0 0,0 0,1 0,-1 0,-31 31,31-31,1 0,-1 31,-31 0,31-31,-31 32,0-1,0 31,0-30,0-1,0 0,-31 1,0-32,31 31,-32-31,1 0,0 0,-1 0,1 0,31 31,-31-31,0 0,62 0,0 0,0 0,1 0,-1 31,0-31,1 32,-1-32,0 31,0-31,1 31,-32 1,31-32,-31 31,31-31,-31 31,0 0,0 1,0-1,-31-31,31 31,-31-31,-1 0,32 32,-31-32,31 31,0 0,-31-31,0 0,-1 0,32 31,-31-31,0 0,31 32,-32-32,1 0,31 31,-31-31,31 31,-31-31,31 32,-32-32,1 0,31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0 187,'31'0,"-31"31,31-31,32 0,-32 0,0 0,32 0,-32 0,0 0,32 0,-32 0,32 0,31 0,-63 0,0 0,32 0,-1 0,-30 0,-1 0,0 0,32 0,-32 0,0 0,32 0,-32 0,32 0,-32 0,0 0,-31-31,0 0,0 0,0-1,-31 32,31-31,0 0,-31 31,31-31,-32 31,1 0,0 0,31 31,-31-31,31 31,0 0,-32-31,32 32,0-1,0 0,0 0,0 1,0-1,0 0,0 1,0-1,32 0,-1 0,0-31,0 0,1 0,-32-31,31 31,-31-31,0 0,0-1,0 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1,0-1,0 0,0-31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0 187,'31'0,"-31"-31,31 31,0-31,1 31,-32-32,31 1,0 31,0 0,1-31,-1 31,0 0,32 0,-32 0,0 0,32 0,-32-31,32 31,-32 0,0 0,1 0,-1 0,0 31,-31 0,0 0,0 1,0-1,0 0,0 0,0 1,0-1,0 0,0 1,-31-32,0 0,31 31,-63 0,32-31,0 0,-1 0,1 0,-32 0,32 0,-31 0,30 0,1 0,0 0,-1 0,1 0,62 0,32 0,-32 0,1 0,30 0,-31 0,1 31,-1-31,0 0,-31 32,32-32,-1 0,0 0,-31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0,'0'31,"-31"-31,0 0,0 31,-1 0,32 1,-31-1,31 0,0 0,-31-31,31 32,0-1,-31-31,31 31,0 1,0-32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0,'-31'0,"62"0,0 0,125 0,-124 0,30 0,-30 0,30 0,1 0,-32 0,32 31,-32-31,0 0,0 0,32 0,-32 0,1 0,-1 31,0-31,0 0,-31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1,0-1,0-31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93,'31'0,"0"0,-31-31,31 31,-31-31,32 31,-1 0,0 0,0 0,-31-31,32 31,-1 0,0 0,1 0,-1 0,-31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0,'-31'0,"0"31,31 0,0 0,0 1,0-1,0 0,0 0,31-31,-31 32,31-32,0 0,1 0,-1 0,0 0,0 0,1 0,-1 0,0 0,1 0,-1 0,0 0,0 0,-31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0,30 0,-31 0,32 0,-32 0,1 0,-1 0,0 0,0 0,1 0,-1 0,0 0,-31 31,0-31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0,'-32'31,"1"-31,31 31,-31-31,0 31,-1 1,1-1,31 0,-31 0,31 1,0-1,-31 0,31 1,0-1,0 0,31 0,0 1,0-32,1 0,-1 0,31 0,-30 0,-1 0,0 0,32 0,-32 0,32 0,-32 0,32 0,-32 0,0 0,0 0,-31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31,'31'0,"0"-31,0 31,1 0,-1 0,0 31,0-31,32 0,-32 0,1 0,30 31,-62 0,63-31,-32 0,-31 32,31-32,1 0,-1 0,0 0,-31 31,0 0,0 0,0 63,0-62,-62 30,30-31,1 1,31-1,-31-31,31 31,-32 1,32-1,-31 0,0 0,0-31,-1 0,32 32,-62-32,30 31,-30 0,62 1,-31-32,31 31,-32-31,64 0,-32-31,31 31,-31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31,'31'0,"0"0,0-31,1 31,-1 0,31 0,32 0,-31 0,-32 0,0 0,1 0,30 0,1 0,-32 0,0 31,1-31,-1 0,0 0,-31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0,'-31'0,"31"31,-31-31,31 31,-31-31,-1 0,32 31,-31 1,0-32,31 31,0 0,0 0,0 1,0-1,0 0,0 1,0-1,0 0,-31 0,31-31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0,32 0,31 0,0 0,-32 0,-31 0,1-31,30 31,-30 0,30 0,-31 0,1 0,-1 0,0 0,-31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0,'31'0,"-31"62,0-31,0 32,0-32,0 32,0-32,0 0,0 1,0 30,0-31,0 1,0 30,0-30,0-1,0 0,0 0,0 1,0-1,0 0,0 1,-31-32,31 31,-31-31,-1 0,1 0,0 0,0 0,31-31,31-1,0 32,0 0,-31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63,0-32,0 32,0-31,0-1,0 32,0-62,0 30,0 1,0-32,0 32,0 62,0-94,0 0,0 1,0-1,0 0,0 0,0 1,0-32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31 125,'0'-32,"-31"32,62 0,-31-31,0 0,62 31,-62-31,32 31,-1 0,0 0,0 0,1 0,-1 0,0 0,1 0,-32 31,31-31,-31 31,0 0,31-31,-31 32,0-1,0 0,31 0,-31 1,0-1,0 0,0 1,0-1,-31-31,31 31,-31 0,0-31,31 32,-32-32,1 0,31 31,-31 0,-1-31,1 0,0 0,0 0,-1 0,64 32,-1-32,0 0,0 0,1 0,-1 0,0 0,1 0,-1 0,0 0,0 0,1 0,-1 0,0 0,-31 31,32-31,-32 31,0 0,0 1,0-1,0 0,0 1,0-1,0 0,0 0,0 1,-32-32,1 31,0-31,31 31,-32-31,1 0,0 0,31 32,-31-32,-1 0,32 31,-31-31,0 0,-1 0,1 0,0 0,0 0,31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62,'31'0,"0"0,0-31,1 31,-32-31,31 31,0 0,0 0,1 0,-32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0,'-31'0,"31"31,0 0,0 0,-31 32,0-1,31-30,0-1,0 0,0 1,0-1,0 0,0 0,0 1,0-1,31-31,-31 31,31-31,0 0,1 0,-1 0,0 0,0 0,1 0,-1 0,0 0,1 0,-1 0,0 0,0-31,1 31,-32-31,0-1,0-30,0 31,0-1,-32 1,32 0,-31-1,0 32,0 32,-1-1,32-31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0,32 0,-32 0,0 0,0 0,1 0,-1 0,-31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31 250,'0'-32,"0"1,0 0,0 0,0-1,0 1,31 0,0 31,1-31,-1 31,0 0,0 0,1 0,30 0,-30 0,-32 31,31-31,0 31,-31 0,31 1,-31-1,0 0,0 32,0-32,0 0,0 1,0-1,0 31,-31-62,31 32,-31-1,0 0,-1 1,1-32,0 31,-1-31,1 0,31 31,-31-31,0 31,-1-31,1 0,0 0,0 0,31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0,-32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93,'31'0,"0"-31,0 31,1 0,-1 0,31 0,1 0,-32 0,63-31,-31 31,-32-31,0 31,94 0,-93 0,-1 0,0 0,1 0,-1 0,-31 31,0 0,0 0,0 1,0-1,0 0,0 0,0 1,0-32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0,'-31'0,"-1"0,1 0,0 31,31 0,-31-31,31 31,0 1,0-1,0 0,0 0,0 1,31-1,0 0,0 1,1-32,-1 0,0 0,0 0,1 0,-1 0,-31-32,0 1,-31 31,-1 0,1-31,0 31,0 0,-1 0,32-32,0 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1,0-1,0-31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93,'31'-31,"0"31,0 0,1 0,30 0,-31 0,-31-31,63 31,0-31,-32 31,0 0,94 0,-93 0,-1 0,31 0,-30 0,-1 0,0 0,1 0,-1 0,0 0,-31 31,-31-31,0 0,-1 31,1 0,0-31,31 32,-32-32,1 0,31 31,-31-31,0 31,31 0,-32-31,1 0,0 0,31 32,-63-32,32 31,0 0,-1 1,1-32,0 31,-1 0,1-31,31 31,-31-31,31 32,-31-32,31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0 156,'62'-31,"-31"-1,32 32,-32-31,0 31,32 0,-63-31,31 31,-31-31,32 31,-1 0,0 0,0 0,1 0,-1 0,0 0,1 0,-1 0,0 0,0 0,-31 31,32 0,-1-31,-31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0,'0'31,"0"0,0 0,0 1,0-1,0 0,0 0,0 1,0-1,0 0,0 1,0-1,0 0,31-31,0 0,1 0,-1 0,0 0,1 0,-1 0,-31 31,31-31,-31 32,0-1,31-31,-31 31,32-31,-32 32,0-1,0 0,31 0,-31 1,0-1,-31-31,-1 31,1-31,31 32,-31-32,0 0,-1 0,1 0,0 0,-1 0,1 0,0 0,0 0,-1 0,1 0,0 0,0 0,31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0,'-32'0,"32"31,-31-31,0 31,31 0,-31 1,31-1,0 0,0 0,0 1,0-1,-32 0,1-31,31 32,-31-32,31 31,-31-31,31 31,0-31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0 156,'0'31,"31"-31,0 0,0 0,1 0,-1 0,0 0,0-31,1 31,62 0,-63 0,0 0,0 0,1-31,-1 31,0 0,32-32,-32 32,-31-31,31 31,-31-31,32 31,-1 0,-31-31,31 31,-31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63,0 62,0-31,0 1,0 124,0-188,0 1,-31 31,31-32,0 1,-31 31,0-32,31 1,0-32,0 0,0 32,0-32,0-31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0 218,'0'-31,"0"0,31 31,-31-31,31 31,0-32,1 1,-1 31,31 0,-62-31,32 31,-1 0,-31-31,31 31,-31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0,'-31'31,"0"0,-1 0,32 1,-31-1,0 0,31 0,0 1,0-1,0 0,0 1,-31-1,31 0,0 0,0 1,0-1,0 0,0 1,0-1,31-31,0 0,0 0,1 0,-1 0,-31-31,62 31,-30 0,-1 0,0 0,-31-32,32 32,-32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0,'0'31,"0"63,0-1,0-61,0-1,0 32,0 30,0-61,0-1,0 32,0-32,0 0,0 0,0 1,0-32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0 218,'0'-31,"0"0,31 31,-31-31,31 31,-31-32,31 32,1 0,-1-31,0 31,-31-31,31 31,-31-31,32 31,-32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0,'0'31,"0"63,0-63,0 31,0-30,0 30,0 32,0-31,0-1,0-30,0 30,0 32,0 0,0-32,0 32,0 0,0-31,0-1,0 1,0-32,0 0,0 32,0-63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62,'31'-31,"-31"0,31 31,0 0,1 0,-1 0,0 0,0 0,1 0,-1 0,0 0,-31 31,32-31,-32 31,0 0,0 1,0-1,0 0,0 0,0 1,0 30,0-30,0 30,0-31,0 1,0 30,0-30,0-1,0 0,0 0,0 1,0-1,0-31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0,'0'31,"0"0,31 0,-31 94,0-31,0-62,0 30,0-31,0 32,0-32,0 1,0-1,0 0,0 0,0 32,0-32,0 1,0-1,0-31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0 125,'31'0,"0"0,0 0,1 0,30-32,-62 1,31 31,1-31,-1 31,0 0,-31-31,32 31,-1 0,0 0,0 0,1 0,-1 0,-31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0 156,'0'-31,"0"-1,31 32,-31-31,62 31,-62-31,32 31,-1 0,-31-31,31 31,-31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0,'-62'0,"31"0,31 31,0 0,0 0,0 1,31-32,0 31,-31 31,31-30,-31-1,0 0,0 32,0-32,0 32,0-32,0 0,0 1,0 30,0-31,0 32,0-32,0 1,32-32,-32 31,31 0,-31 0,31-31,0 0,1 0,-1 0,0 0,1 0,-1 0,0 0,32 0,-32 0,0-31,1 0,-1 31,0-31,0 31,-31-32,32 1,-1 0,-31-1,31 1,-31 0,0 0,0-1,32 1,-32-63,0 63,0 0,0-1,0-30,0-1,0 32,-32-32,32 32,-31 0,0 31,31-31,-32 31,1 0,31 31,-31-31,0 0,31 31,-32-31,32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0,'0'31,"0"0,31-31,-31 31,31-31,0 0,32 0,-32 0,32 0,-32 0,32 32,-32-32,31 0,-30 31,-1-31,0 0,1 0,-1 0,0 0,-31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0,'32'0,"-64"31,32 0,-31 0,0 32,-1-32,1 0,31 1,-31-32,0 62,-1-62,32 32,0-1,-31 0,31 0,-31-31,31 32,-31-32,31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62,'0'-31,"31"31,-31-31,31 31,0 0,1 0,-1 0,31 0,-30 0,-1 31,0-31,1 0,-1 0,0 31,0-31,1 31,-32-31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5192 5818,'-31'0,"0"0,-1 0,1 0,-63 0,63 0,-63 0,0-31,32 31,31-32,-1 32,-62 0,63-31,0 0,-32 31,1 0,-157-31,94 31,-1 0,64-32,-32 1,31 0,32 31,0 0,0 0,-32-32,63 1,-62 31,30-31,1 31,0 0,-1-31,-30 31,31-32,-1 1,1 31,-32 0,32-31,0 31,-32 0,32 0,0-32,-1 32,1 0,0 0,0 0,-1-31,1 31,0 0,-1 0,32-31,-31 31,31-31,-31 31,0 0,-1 0,1 0,-32 0,32 0,0 0,0-32,-1 32,-30 0,31 0,-1-31,-30 0,30 31,1 0,31-32,-62 1,30 31,-30-31,30-32,-30 32,31 0,-32-1,-31-61,32 61,30 1,-30 31,-1-62,1 30,-32 1,0-32,-62 1,124 31,1-32,-32 0,1 32,-1 0,1-32,-32 32,63 0,-1 31,32-32,0 1,-31 31,0 0,31-31,-32 31,32-31,0-1,-31 32,0-31,31 0,-31-32,-1 32,1 0,31-32,-31 32,-1-1,-30-93,31 94,31-31,-63-64,32 1,31 0,-31-125,31 187,0-31,31 1,-31-1,31-31,32-63,-32 32,31-32,1 0,-32 0,157-124,-94 155,0 1,93-63,-61 125,-64 0,32 32,31-1,0 0,0 32,-31 0,156 0,-124-1,30 1,0 31,32-31,-32 31,1 0,-32 0,-31-31,31 31,-31 0,0 31,31-31,31 62,-31 1,63-1,0 32,218 63,-155-32,30-31,-31-32,32 32,-94-63,187 95,-281-64,-32-31,32 1,-94-1,32 0,-1 0,-31 63,0-31,0 31,0 31,0 31,0 32,0-32,0 1,0 30,0-30,-31 31,-1-32,1 32,-94 125,62-157,1 0,-1 1,-31-1,1 1,-126 155,62-93,32-31,31 0,-31-63,0 31,31 1,-62 124,93-124,-31-32,32 0,30-63,-30-30,62 30,-31-30,31-1,-32-31,1 31,0-31,-1 0,32 31,0-31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0,'0'31,"0"0,0 63,0-63,-63 63,63-63,0 94,-31-93,0-1,31 32,-32-1,32-31,0 1,-31-1,31 32,0-32,-31 0,31 0,0 1,0-1,-31-31,31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31,-31 31,31 0,-31 0,32 1,-32-1,0 0,31 0,-31 32,0 0,0-1,0-31,0 1,0-1,0 32,0-32,0 0,0 0,0 1,0-32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0,-32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0,'0'31,"0"31,0 1,0-32,0 32,0-32,0 63,0 0,0-63,-31 0,31 1,0-1,0-31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31,0 0,0 0,0 32,0-32,0 32,0-32,0 0,0 1,0-1,0 0,0 0,0 1,0-1,0 0,0 1,0-1,0 0,0 0,0 1,0-1,0 0,0 1,0-32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0,'-31'31,"0"0,31 0,-31-31,31 32,-32-32,1 0,31 31,-31-31,31 31,-32-31,32 31,-31 1,0-32,31 31,-31 0,31 1,-32 30,32-31,0 1,0-1,0 0,-31-31,31 32,-31-1,31 31,0-30,0-1,-31 0,31 1,0-1,0 0,0 0,0 1,31-1,0 0,0-31,1 0,-1 32,0-32,-31 31,31-31,1 0,-1 0,0 0,1 0,-1 0,0 0,0 0,1 0,-32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31,'0'31,"0"0,0 63,0 31,0-31,0 0,0 94,0-126,0 32,0-31,0 31,0-32,0 1,0-1,0-31,0 1,0-1,0 0,0-62,0 0,0-1,0 1,0 0,0 0,0-1,0 1,-31 0,31 0,0-1,0 1,0 0,0-32,0 32,0 0,0-32,0 32,0-63,0 31,0 32,0-32,31 1,-31 31,0-1,0 1,-31 31,31-31,0-1,0 1,31 31,-31-31,0 0,31 31,-31-32,31 32,-31-31,0 0,63 31,-63-31,31 31,0 0,1 0,-1 0,0 0,1 0,30 31,-31-31,-31 62,32-62,-32 32,0-1,0 0,31 0,-31 1,0-1,0 0,0 32,0-32,0 32,0-32,0 0,0 32,0-32,0 32,0-32,0 32,-31-63,31 31,0 0,0 0,0 1,-32-1,1 0,31 1,-31-32,31 31,0 0,-31-31,31 31,-32-31,1 32,0-1,31 0,-32-31,1 0,31 31,-31-31,0 0,-1 0,32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63,0-63,0 32,0-32,0 32,0-1,0-30,0-1,0 0,0 0,0 1,0-1,0 0,0 1,0-1,0 0,0 0,0 1,0-32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0,0 0,1 0,-32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0,'-31'0,"62"0,0 0,0 0,32 0,-32 0,32 0,-32 0,0 0,1 0,-32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0,31 0,-30 0,30 0,-30 0,-1 0,0 0,0 0,1 0,-1 0,0 0,1 0,-32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31,'0'31,"0"0,-31 1,31-1,0 0,0 32,0-32,0 0,0 1,0-1,0 0,0 0,0 1,0-1,0 32,0-32,0 31,0-30,0 30,0-30,0-1,0 0,0-62,0 0,0-1,0-30,0 30,0-30,0 31,0-32,0 32,0-1,0 1,0 0,0 0,0-1,0 1,0 0,0-1,0 1,0 0,0 0,0-1,0 1,31 31,-31-31,0 0,31 31,0 0,1 0,-1 0,0 31,0-31,1 31,-1-31,0 31,1 1,-1-1,-31 0,0 0,0 1,31-32,-31 31,0 0,0 1,0-1,0 0,0 0,0 1,0-1,-31 0,31 1,0-1,-31-31,-1 0,64 0,-1 0,0 0,0 0,1 0,-1 0,0 0,1 0,-32 31,0 0,0 1,0-1,0 0,0 1,0-1,-32-31,1 31,0-31,31 31,-32-31,1 0,0 0,0 0,31 32,-32-32,1 0,0 0,-1 0,32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0,'-31'0,"31"31,-32 0,32 0,-31-31,0 32,-1-1,32 0,-31-31,0 31,0 1,31-1,-32 0,1-31,31 32,-31-1,0-31,31 31,0 0,0 1,0-1,0 0,0 1,0-1,0 0,0 0,31 1,0-32,0 0,1 31,-1-31,31 0,-30 0,-1 0,0 0,1 0,-1 0,0 0,0 0,1 0,-1 0,-31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31,'31'0,"31"-31,-30 31,-1 0,0 0,0 0,1 0,-1 0,0 0,-31 31,32-31,-32 31,0 0,0 1,0-1,0 0,0 0,0 1,0-1,0 0,0 1,0-1,0 0,0 0,0 1,0-1,0 32,0-32,0 0,-32-31,32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0,'-31'0,"0"0,31 31,-31-31,-1 0,1 0,31 31,-31-31,31 31,-32-31,1 32,0 30,0-31,-1 32,1 0,0-63,31 31,-31 0,31 0,0 1,0-1,0 0,0 1,0-1,0 0,31 0,0-31,-31 32,31-1,1-31,-32 31,31-31,-31 32,31-32,-31 31,31-31,1 31,-1 0,0-31,-31 32,32-32,-1 0,0 0,0 0,-31 31,32-31,-1 0,0 0,1 0,-1 0,0 0,0 0,1 0,-32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0,'0'31,"-31"0,31 0,0 1,0-1,0 0,-31 32,31-32,0 32,0-32,0 0,0 0,-31-31,31 32,0-32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0,-1-31,31 31,-30 0,-1 0,0 0,1 0,-1 0,0 0,0 0,1 0,-32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31,1-31,-1 0,0 0,0 0,1 0,-32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94,0-94,0 63,0-31,0-32,0 0,0 32,0-32,0 32,0-32,0 32,0-32,0 0,0 0,0 1,0-1,0 0,0 1,0-1,0 0,0 0,0 1,0-32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31 344,'-31'0,"62"0,0-32,0 32,32-31,-32 31,0 0,63 0,-31 0,-32 0,32 0,-32 0,32 0,62 0,0 0,0 0,0 0,-62 0,-32 0,0 0,0 0,1 0,-1 0,0 0,32 0,-32 0,0 0,1 0,-1 0,0 0,1 0,-1 0,0 0,0 0,1 0,-1 0,0 0,1 0,-1 0,-31-31,0-1,-31 1,-1 0,32 0,-31-1,0 32,31-31,0 0,0 0,-32 31,1 0,0 0,0 0,-1 0,1 0,31 31,-31-31,31 31,0 0,0 1,0-1,0 0,31 0,-31 1,0-1,31 0,-31 1,32-32,-1 0,0 0,-31 31,31 0,-31 0,32-31,-32 32,31-32,0 0,1 31,-1-31,0 0,0 0,1 0,-1 0,-31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0,'-31'0,"31"31,0 0,-31 32,31-32,0 0,-32 32,32-32,-31 32,0-1,0-31,31 32,-32-32,32 1,-31 30,0-31,31 1,0-1,-31-31,31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0,'0'62,"31"1,-31-1,0-31,31 1,-31-1,31 0,-31 32,0-32,32-31,-1 63,-31-32,0 0,31 1,-31-1,31-31,-31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93,'31'-31,"0"31,0 0,32-31,-32 31,0 0,1 0,-32-31,31 31,0 0,1 0,-1 0,0 0,0 0,1 0,-32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0,0 1,-31-32,31 31,0 0,0 0,0 1,0-1,0 0,0 1,0-1,0 0,0 0,-31 1,31-1,-31 0,31 1,0-64,0 1,0 0,0-1,0 1,0 0,0 0,0-1,0 1,0 0,0-1,0 1,0 0,0 0,0-1,31 32,-31-31,31 31,-31-31,31 31,1 0,-1 0,0 0,0 0,-31-31,32 31,-1 0,0 0,1 0,-1 0,0 0,-31 31,31-31,-31 31,0 0,0 1,0-1,0 0,0 0,0 1,0-1,-31-31,31 31,-31-31,31 32,-31-32,-1 31,32 0,-31-31,31 31,-31-31,-1 32,1-32,31 31,-31-31,0 0,62 0,0 0,0 0,1 0,-1 0,0 0,1 0,-1 0,0 0,-31 31,31-31,1 0,-32 32,31-32,-31 31,0 0,0 0,0 1,0-1,0 0,0 1,0-1,0 0,-31-31,31 31,-32-31,1 0,31 32,0-1,-31-31,0 0,-1 0,1 0,0 0,-1 0,1 0,31-31,0 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563 62,'0'-31,"0"0,-32 31,1 0,0 0,-1 0,1 0,0 0,0 0,-1 0,1 0,0 0,-1 0,1 0,0 0,31 31,-31-31,31 31,-32-31,32 31,-31-31,31 32,-31-32,31 31,-31-31,31 31,0 0,0 1,0-1,0 0,0 1,31-32,-31 31,31-31,0 0,-31 31,32 0,-1-31,0 0,-31 32,31-32,1 31,-1-31,0 31,1-31,-32 32,31-32,0 0,-31 31,31-31,1 0,-1 0,0 0,1 0,-32 31,31-31,0 0,0 0,-31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32,0 30,0-61,0-1,0 32,0-32,0 0,0 0,0 1,0-1,0 0,0 1,0-1,0 0,-31-31,31 31,0 1,0-32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0 156,'31'0,"-31"-31,31 31,-31-32,31 32,-31-31,32 31,-32-31,31 31,0 0,-31-31,31 31,1 0,-1 0,0 0,1 0,-1 0,31 0,-30 0,-32 31,0 0,0 0,0 1,-32-1,1 0,0-31,0 31,31 1,-32-32,1 31,0 0,31 1,-32-32,32 31,-31-31,62 0,1 0,-1 0,0 0,1 0,30 0,-31 0,-31 31,32-31,-1 0,0 0,1 0,-1 0,-31 31,0 1,0-1,0 0,0 1,0-1,0 0,0 0,0 1,0 30,-31-62,31 32,-32-32,1 0,31 31,-31-31,31 31,-32-31,1 0,0 0,31 31,-31-31,-1 0,32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31,'31'0,"0"-31,0 31,1 0,-1 0,0 0,0 0,1 0,-1 0,0 0,-31 31,32-31,-1 0,-31 31,31-31,-31 31,31-31,-31 32,0-1,0 0,32-31,-32 31,31-31,-31 32,0 30,0-30,0-1,0 0,31 0,-31 1,0-1,-31-31,31 31,0 1,-31-32,-1 0,32 31,-31-31,0 31,0-31,31 31,-32-31,1 0,0 0,-1 32,1-32,31 31,-31-31,0 0,-1 0,1 0,0 0,31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0,32 0,-32 0,0 0,1 0,-1 0,32 0,-32 0,0 0,0 0,1 0,-1 0,0 0,1 0,-1 0,0 0,0 0,-31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0,0 0,32 0,-32 0,32 0,-32 0,0 0,-31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0,'0'31,"-31"-31,31 31,0 0,-31 1,31-1,0 31,0-30,0-1,0 0,0 1,0-1,0 0,0 0,0 1,0-1,0 0,0 1,0-1,0 0,0 0,0 1,0-1,0 0,0 1,0-1,0 0,0 0,0 1,0-1,0 0,31 1,-31-1,0 0,0 0,0 1,0-1,31-31,0 0,1 0,-1 0,0 0,0 0,1 0,-1 0,0 0,1 0,-1 0,0 0,0 0,1 0,-32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0,32 0,-1 0,-30 0,-1 0,0 0,0 0,1 0,-1 0,0 0,1 0,-32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0,'0'31,"31"-31,0 0,32 0,-32 0,0 0,32 0,-32 0,0 0,1 0,-1 0,0 0,0 0,1 0,-1 0,0 0,-31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0,'-32'0,"32"31,-31 0,31 32,0-32,0 31,0-30,0 30,0-30,0 30,0-31,0 32,0-32,0 1,0-1,0 0,-31 0,31 1,-31-32,31 31,0 0,0 1,0-1,0 0,0 0,0 1,0-1,0 0,0 1,0-1,0 0,0 0,0 1,0-1,0 0,0 0,0-31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594 0,'0'31,"0"0,-31-31,-1 0,32 31,-31 1,0-32,-1 0,32 31,-31-31,0 0,0 62,-1-62,1 0,31 32,-31-32,-1 0,32 31,-31-31,0 0,31 31,-31-31,31 32,-32-32,32 31,-31 0,0 0,31 1,-31-32,31 31,0 0,0 1,31-32,-31 31,31-31,0 0,-31 31,32-31,-32 31,31-31,0 32,0-32,-31 31,32-31,-1 0,-31 31,31-31,1 0,-1 0,0 0,0 0,1 0,-1 0,0-31,1 31,-1 0,0 0,-31-31,31 31,-31-32,32 32,-1 0,-31-31,31 31,1 0,-1 0,0 0,-31-31,0 31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31 125,'-31'0,"62"0,0 0,0 0,-31-32,32 32,-1 0,0-31,0 0,1 31,-1 0,0 0,-31-31,32 31,-1 0,0 0,-31 31,0 0,0 0,0 1,0-1,0 0,0 0,0 1,0-1,0 0,0 1,0-1,0 0,-31 32,31-32,0 0,0 32,-31-32,31 0,-32-31,32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0,'0'31,"-31"-31,31 31,0 32,0-32,0 31,0-30,0-1,0 32,0-32,0 0,0 0,0 32,0-32,0 32,0-32,0 0,0 1,0-32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0,'0'31,"0"31,0-30,-31-1,31 0,-31 0,31 1,0 30,0-30,-31-32,31 31,0 0,0 0,0 1,0-1,0 0,0 1,0-1,0 0,0 0,0 1,0-1,0 0,0 1,0-1,31 0,-31 0,0 1,31-32,-31 31,31-31,1 0,-32 31,31-31,0 0,0 0,1 0,-1 0,0 0,1 0,-32-31,0 0,0-1,0 1,0 0,-32 31,1 0,0-31,-1 31,1-32,0 32,0 0,-1 0,1 0,0 0,31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31,'-31'0,"-1"0,1 0,0 31,0 0,-1-31,32 32,-31-32,31 31,-31 0,31 0,0 1,0-1,-31-31,31 31,0 1,0-1,0 0,31-31,-31 31,31-31,0 0,1 32,-1-32,0 0,0 0,1 0,-1 0,0 0,1 0,-1 0,-31-32,31 32,-31-31,0 0,0 0,0-1,0 1,0 0,0-1,0 1,31 0,-31 0,0-1,0 1,0 0,0 0,-31 31,0 0,31 31,-31-31,31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0,'-125'31,"125"0,-31-31,31 31,-31-31,0 32,31-1,0 0,0 0,0 1,0-1,31-31,-31 31,31-31,-31 32,31-1,1-31,-32 31,31-31,0 0,-31 31,31-31,-31 32,32-1,-1-31,0 0,1 0,-1 0,0 0,0 0,1 0,-32-31,0-1,0 1,0 0,0 0,0-1,0 1,0 0,0-1,-32 32,32-31,-31 31,31-31,-31 0,0 31,-1 0,32-32,-31 32,0 0,-1 0,1 0,0 0,0 0,-1 0,32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62,'-31'0,"-1"0,32 31,0 1,-31-32,31 31,-31-31,31 31,-31 0,31 1,0-1,0 0,31 1,-31-1,0 0,31-31,-31 31,31-31,1 0,-1 0,-31 32,0-1,31-31,-31 31,31-31,1 0,-1 0,0 0,1 0,-1 0,0 0,0 0,-31-31,32 31,-32-31,0-1,0 1,0 0,0 0,0-1,0 1,0 0,0-1,0 1,0 0,0 0,0-1,0 1,-32 31,32-31,-31 31,0-31,0 31,-1 0,1 0,0 0,-1 0,1 0,0 0,31 31,-31-31,31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187 125,'-31'-32,"0"32,-1 0,1 0,0 0,31 32,-31-32,31 31,0 0,0 0,0 1,0-1,0 0,0 1,0-1,0 0,0 0,0 1,31-32,-31 31,31-31,0 0,1 0,-32 31,31-31,0 0,0 0,1 0,-1 0,0 0,1 0,-1 0,-31-31,31 31,0 0,-31-31,32 31,-32-32,0 1,0 0,0 0,0-1,0 1,0 0,0-1,0 1,0 0,0 0,0-1,0 1,0 0,-32 31,32-31,-31 31,0 0,0 0,-1 0,1 0,0 0,-1 0,32 31,-31-31,31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1,0-1,0 0,0 0,0 1,0-1,0 0,0 1,0-1,0 0,0 0,0 1,0-1,0 0,0-31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0,'-31'31,"31"0,0 0,0 32,0-32,0 32,0-1,0-30,0-1,0 0,0 0,0 1,0-1,0 0,0 1,0-1,0 0,0 0,0-31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0,'-32'0,"1"0,0 0,31 31,0 0,0 0,-31 1,31-1,0 0,0 0,0 1,0-1,0 0,0 1,31-32,0 31,0-31,1 0,-32 31,31-31,0 0,0 0,1 0,-1 0,-31-31,0 0,0-1,0 1,0 0,0-1,0 1,0 0,0 0,0-1,0 1,0 0,0 0,-31 31,-1 0,1 0,0 0,0 0,-1 0,32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32,0-32,0 0,0 1,0-1,0 0,0 1,0-1,0 0,0 0,0 1,0-1,0 0,0-31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93,'-32'0,"1"0,31 32,-31-1,0-31,31 31,0 0,0 1,0-1,0 0,0 1,0-1,31-31,-31 31,31-31,-31 31,31-31,1 0,-1 0,0 0,0 0,1 0,-1 0,0 0,1 0,-1 0,0 0,-31-31,31 31,1 0,-32-31,0 0,0-1,31 1,-31 0,0-1,0 1,0 0,0 0,0-1,0 1,0 0,-31 0,-1 31,1 0,0 0,0 0,31 31,-32-31,1 0,31 31,-31-31,-1 0,32 31,-31-31,31 32,0-32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31,0-30,0-1,0 31,0-30,0-1,0 0,0 1,0-1,0 0,0 0,0 1,0-1,0 0,0 1,0-1,0-31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31 125,'0'31,"0"0,0 0,0 1,0-1,0 32,0-32,0 0,0 0,0 1,0-64,-31 32,31-31,0 0,0 0,0-1,0-30,0 30,0 1,0 0,31 0,-31-1,31 32,-31-31,31 31,-31-31,0 0,32 31,-1 0,0 0,0 0,1 0,-1 0,-31 31,31 0,-31 0,0 1,0-1,0 0,0 0,0 1,0-1,0 32,0-32,0 0,0 0,0 1,0-1,0 0,0 1,0-1,0 0,0 0,0 1,0-1,0 0,0 1,32 30,-1-31,-31 1,0-1,0 32,0-32,0 0,0-31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62,'0'-31,"-31"31,-1 0,1 0,0 0,0 0,31 31,0 0,-32-31,32 32,-31-32,31 31,0 31,-31-62,31 32,-31-1,31 0,0 1,0-1,0 0,31 0,-31 1,31-32,-31 31,31-31,1 31,-1-31,0 0,0 0,1 0,-1 0,0 0,1 0,-32-31,31 31,-31-31,31 31,-31-32,0 1,0 0,31 31,-31-31,0-1,0 1,0 0,0-1,0 1,0 0,0 0,0-1,0 1,-31 31,0 0,31-31,-31 31,-1-31,32 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31,'0'-31,"-31"31,31 31,-32-31,32 31,0 0,-31-31,31 32,-31-32,31 31,0 31,0-30,-31-32,31 62,0-30,0-1,0 0,0 0,0 1,31-32,0 31,0-31,-31 31,32-31,-32 32,31-32,-31 31,31 0,0-31,1 0,-1 0,0 0,1 0,-1 0,0 0,0 0,1 0,-32-31,31 31,0 0,-31-31,0-1,0 1,0 0,0-1,-31 1,31 0,0 0,0-1,-31 32,31-31,0 0,-32 31,1 0,31-32,0 1,-31 0,31 0,-31 31,-1 0,1 0,0 0,-1 0,1 0,0 0,31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1,0-1,31 31,0-30,-31-1,0 0,0 1,0-1,0 0,0 0,31-31,-31 32,32-32,-32 31,31-31,-31 31,0-31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31,'0'-31,"-31"31,31 31,-31-31,-1 31,1 0,31 1,0-1,0 0,-31-31,31 31,0 1,0-1,-31 0,31 1,0-1,0 0,31 0,0-31,0 0,1 0,-1 0,0 0,0 0,1 0,-1 0,0 0,1 0,-1 0,0 0,0 0,-31-31,32 0,-32 0,0-1,0 1,0 0,0-1,0 1,0 0,-32 31,1 0,0-31,31-1,-31 32,31-31,-32 31,32-31,-31 31,0 0,-1 0,32-31,-31 31,0 0,0 0,31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0,0 1,0-1,0 0,0 0,0 1,0-1,0 0,0 1,0-1,0 0,0 0,-31-31,31 32,0-1,0 0,0 1,0-1,0 0,0 0,-31-31,31 32,0-1,0 0,0 1,0-32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0,'31'31,"-31"0,0 0,0 1,0-1,0 0,0 0,31 1,-31-1,0 0,0 1,0-1,0 0,31 0,-31 1,0-1,0 0,0 1,0-1,0 0,32 0,-32 1,0-32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93,'-31'-31,"0"31,31 31,-32 1,1-32,31 31,0 0,-31 0,31 1,0-1,0 0,-31-31,31 32,31-32,-31 31,31 0,0-31,1 0,-32 31,31-31,0 0,0 0,1 0,-32 32,31-32,0 0,1 0,-1 0,0 0,0 0,1 0,-1 0,-31-32,0 1,0 0,0 0,0-1,0 1,0 0,0-1,0 1,0 0,0 0,0-1,0 1,0 0,0 0,-31 31,-1 0,1 0,0 0,0 0,-1 0,1 0,31 31,0-31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31,'-31'0,"0"0,31 31,-32-31,32 31,0 1,0-1,-31-31,31 31,0 0,0 1,0-1,0 0,0 1,0-1,0 0,0 0,31-31,1 0,-1 0,0 0,0 0,1 0,-32-31,31 31,0 0,-31-31,32 31,-1 0,-31-31,31 31,0 0,-31-32,0 1,0 0,0-1,0 1,0 0,0 0,0-1,0 1,0 0,-31 31,0 0,0 0,-1 0,1 0,31-31,-31 31,-1 0,1 0,0 0,0 0,-1 0,32 31,-31-31,31 31,-31-31,0 0,31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32,0-1,0 1,0-32,0 0,0 1,0 62,0-63,0 0,0 0,0 32,0 93,31 1,-31 30,0-30,0-63,-31 0,31-1,0 33,0 61,0-62,0 32,0-32,0 63,0-1,0 1,0-32,0 32,0-31,0 30,0-30,0-1,0 32,0-32,0-31,0 63,0-63,0 0,0 32,0-1,0-31,0 0,0 0,0 1,0 61,0-62,0 32,0 30,0-61,0 30,0 0,0 1,0-32,0-31,0 31,0-31,0-32,0 32,0-31,0-32,0 32,0 30,0-61,0 30,0-30,0 30,0 1,0 31,0-32,0 32,0-31,0-1,0 32,0-32,0-30,0 62,0-32,0-31,0 32,0-32,0 32,0-32,0 0,0 1,0-1,0 0,0 32,0-32,0 0,0 1,0 30,31-30,-31 30,0 63,0 63,31-32,-31 32,0-125,0-1,0 1,0-1,0 32,0-31,0-1,0 1,0-1,0 1,0 0,0-1,0 32,0 0,0-32,0 1,0-1,0 1,0 0,0-1,0 32,0-31,0-1,0 1,0-1,0-30,0 61,0-30,0 0,0-1,0-31,0 32,0-1,0 32,0-31,0-32,0 32,0-32,0 32,0-32,0 0,0 32,0-32,0 0,0 32,0-32,0 32,0-32,0 0,0 32,0-32,0 0,0 1,0 62,0-63,0 0,0 0,0 1,0-1,0 0,0 0,0 32,0-32,0 1,0-1,0 31,0-30,0-1,0 32,0-32,0 0,0 0,0 1,0-1,0-31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406 0,'0'31,"-62"-31,62 94,-32-63,1 125,0-93,-1-1,1 1,0 31,0-32,-1 1,32-32,-31 1,31-1,-31 0,31 0,0 32,0-32,0 1,0-1,-31-31,31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0,'-32'0,"1"0,0 0,0 0,31 31,-32-31,1 0,31 31,-31 0,0-31,31 32,0-1,0 0,0 0,0 1,0-1,31-31,0 0,0 0,1 0,-1 0,0 0,0 0,1 0,-1 0,-31-31,0-1,0 1,0 0,0 0,0-1,0 1,0 0,-31 31,31-31,0 62,0 0,0 0,0 1,0-1,0 0,0 63,0-63,0 1,0-1,0 31,0 1,0 0,0-1,0-31,0 1,0 30,0-30,0-1,0 0,0 0,0 1,0-1,0 0,0 1,0-1,0-31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31,-1 31,31 32,-30 0,-1-31,0 62,1-94,-1 32,-31 30,31-30,-31 0,31-32,1 63,-32-63,0 32,31-32,-31 0,0 0,0-31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93,'62'-62,"-31"62,94 0,-31 0,-31 0,-1 0,1 0,-32 0,1 0,61-31,-61 31,-1 0,0 0,1 0,-1 0,0 0,0 0,1 0,-1 0,-31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94,0-62,0-32,0 32,0-32,0 63,0-32,0 1,0-1,0-30,0 30,0 1,0-32,0 0,0 1,0-1,0-62,0-32,0-62,0 62,0 1,0 31,0-32,0 0,0 32,0-31,0 30,0 1,0 0,0-1,0 1,0 0,31 0,0-1,-31 1,31 0,-31 0,32 31,-1 0,0 0,0 0,1 0,-1 0,0 0,1 31,-1-31,0 31,0-31,-31 31,0 1,0-1,0 0,0 32,0-32,0 0,0 1,0-1,-31 0,31 0,-31-31,31 32,-31-32,-1 31,1-31,0 31,-1 1,32-1,-31-31,62 0,1 0,-1 0,0 0,1 0,-1 31,0-31,0 31,-31 1,0-1,0 0,0 1,0-1,0 0,0 0,0 1,0-1,0 0,0 1,0-1,0 0,0 0,-31-31,0 0,31 32,-31-32,-1 0,1 31,0 0,-1-31,1 0,0 31,0-31,-1 0,32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500 0,'0'31,"-31"0,-1-31,32 31,-31-31,0 0,0 32,31-1,-32-31,1 31,0-31,-1 31,1-31,0 32,31-1,-31-31,31 31,-32-31,32 32,-31-1,0 0,31 0,0 1,-31-32,31 62,0-30,0-1,0 0,0 0,0 1,0-1,0 0,0 1,0-1,0 0,0 0,0 1,0-1,0 0,0 1,31-32,-31 31,0 0,0 0,31-31,0 0,1 0,-1 32,0-32,0 0,1 0,-1 0,32 0,-32 0,0 0,0 0,1 0,-1 0,-31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0,'0'31,"-31"-31,31 31,-32-31,32 31,0 1,-31-1,31 0,0 32,0-32,0 32,0-32,0 0,0 0,0 1,0-1,0 0,-31 1,31-1,-31-31,31 31,0 0,0 1,0-1,0 32,0-32,0 0,0 0,0 1,0-1,0 0,0-62,0 0,0-32,0 32,0-63,0 63,0-1,0 1,0-31,0 30,0 1,0 0,0-32,0 32,0 0,0-1,31 1,-31 0,31-1,0 1,-31 0,32 31,-1-31,0 31,-31-32,31 32,-31-31,32 31,-1 0,0 0,1 0,-1 31,-31 1,31-1,-31 0,0 0,0 1,0-1,0 0,0 1,0-1,-31 31,0-30,-1-1,1-31,0 0,-1 0,1 0,62 0,1 0,-1 0,32 0,-32 0,31 0,-30 0,-1 0,0 0,-31 31,0 1,32-32,-32 31,0 0,0 0,0 1,0-1,0 0,0 1,0-1,0 0,0 0,0 1,-32-32,32 31,-31-31,31 31,-31-31,-1 0,1 0,31 32,-31-32,0 31,-1-31,32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31,'0'-31,"-31"31,0 31,0-31,-1 31,1-31,0 31,-1-31,32 32,-31-1,0-31,31 31,-31-31,31 31,-32-31,32 32,-31-1,31 0,0 1,0-1,0 0,-31-31,31 31,0 1,-31 30,31-30,0-1,0 0,0 0,0 1,0-1,0 0,0 1,0-1,31-31,0 0,-31 31,31-31,-31 31,32-31,-1 0,0 32,0-32,1 0,-1 0,0 0,1 0,-1 0,0 0,0 0,-31 31,32-31,-32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0 344,'31'0,"-31"-32,31 32,0 0,1 0,-1 0,0 0,32 0,-1 0,1 0,-1 0,-30 0,-1 0,0 0,63 0,-63 0,1 0,-1 0,32 0,-32 0,0 0,0 0,1 0,-1 0,-31-31,0 0,0-1,0 1,0 0,-31 0,31-1,0 1,-32 31,32-31,0 0,-31 31,0 0,0 0,-1 31,1-31,31 31,-31-31,-1 0,32 31,-31 1,31-1,0 0,0 0,0 32,0-32,0 32,0-32,0 0,0 1,0-1,31-31,-31 31,0 1,32-32,-1 0,0 0,1 0,-1 0,0 0,0 0,1 0,-1 0,0 0,1-32,-1-30,0 62,0-32,-31 1,0 0,0 0,0 31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0,'0'31,"0"156,-31-93,-63 94,32-32,30-93,-30 31,62-32,-63 1,63 31,-31-63,31 0,-31-31,31 32,0-1,-31 0,31 0,0-31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0,'31'31,"-31"31,0-30,0-1,31 0,-31 0,0 1,0-1,31 0,1 32,-32-1,0-30,31-1,-31 32,31-32,-31 0,0 0,0 1,0-1,31 0,-31 1,0-1,0 0,0 0,0 1,0-1,0 0,0 1,0-1,0-31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31,0-31,1 31,-1 0,31 0,32 0,-62-31,30 31,1 0,-1 0,1 0,-1 0,1 0,-32 0,1 0,-1 0,0 31,-31-31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31,'0'31,"0"0,0 1,-31-32,0 0,0 0,-1 0,1 0,0 0,0 0,31-32,0 1,0 0,31 31,0-31,-31 62,0 0,0 0,0 1,0-32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125 375,'-32'0,"1"0,0 31,31 0,0 63,0-31,0-1,0 1,0 0,0-32,0 31,0 32,0-62,0 30,-31-31,31 1,0-1,0 0,0 0,0 1,0-64,0 1,0-125,0-32,0 126,0-1,31-31,-31-31,31 62,0 1,1-32,-1 31,0 1,0 31,-31-1,32 1,-1 31,-31-31,31 0,1 31,-1 0,0 62,0-62,32 31,-63 1,31-32,-31 31,0 0,0 0,0 1,0 30,0-30,0-1,0 0,0 0,0 1,-31-1,-32 0,32-31,31 32,-31-1,0-31,-1 31,1-31,0 0,-1 0,32 31,-31-31,0 0,62 0,0-31,1 31,-1 0,-31-31,31 31,1 0,-1 0,0 0,0 0,1 31,-1-31,-31 31,31 1,-31-1,0 0,0 1,0-1,0 0,0 0,0 1,-31-32,31 31,-31 0,-1-31,32 32,-31-32,31 31,-31-31,0 0,31 31,-32-31,1 0,31 31,-31-31,31 32,-32-32,1 0,0 0,31 31,0-31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719 0,'0'31,"-31"-31,-1 0,1 31,0-31,31 31,-63-31,63 32,-31-32,0 31,-1-31,32 31,-31-31,0 0,0 31,-1-31,1 0,31 32,-31-32,31 31,-63 0,63 1,-31-32,31 31,-31-31,31 31,-63 0,32-31,31 32,0-1,0 0,-31-31,31 32,0-1,0 0,0 0,0 1,0-1,0 0,0 1,0-1,0 0,0 0,0 1,31-32,-31 31,31 0,0-31,1 0,-1 0,0 0,0 0,1 0,-1 0,0 0,1 0,-1 0,31 0,-30 0,-1 0,0 0,1 0,-1 0,0 0,-31-31,31 31,1 0,-1 0,-31-31,31 31,1 0,-32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0,'0'62,"0"-31,0 1,0-1,0 0,0 0,0 1,0 62,0-63,0 0,0 32,0-1,0-30,0-1,0 31,0 1,0-32,0 1,0 61,0-30,0-32,0 63,0-31,0-32,0 0,0 0,0 1,0-32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0,'-31'62,"0"-62,31 31,-32-31,32 32,0-1,-31 31,31-30,0-1,-31 32,31-32,-31-31,31 62,0-30,0-1,0 0,31-31,0 32,0-32,1 0,-1 0,0 0,0 0,-31 31,32-31,-32 31,31-31,0 0,1 0,-1 0,0 0,0 0,1 0,-1 0,-31-31,63 31,-63-63,31 63,-31-31,31 31,0-31,1-1,-32 1,0 0,0 0,0-1,-32 32,-30-31,62 0,-31-1,-1 1,1 31,0-31,31 0,-32 31,1 0,0 0,0 0,-1 0,1 0,0 0,31 31,0 0,-32-31,32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31,'-31'0,"0"0,0 31,-1-31,32 31,-31-31,31 32,0-1,-31 0,31 0,0 1,0-1,-31-31,31 31,0 1,0-1,0 0,0 0,0 1,0-1,0 0,0 1,0-1,31-31,-31 31,31 0,0-31,1 0,-1 0,0 0,0 0,1 0,-1 0,0 0,1 0,-1 0,0 0,0 0,1 0,-32-31,31 31,0 0,-31-31,32 31,-32-31,0-1,0 1,0 0,0-1,0 1,0 0,0 0,0-1,0 1,-32 31,1-31,31-1,0 1,-31 31,31-31,-32 31,1 0,31-31,0-1,0 1,-31 31,31-31,-31 31,31-31,-32 31,1 0,31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93,'31'-31,"0"31,0 0,1 0,-32-31,31 31,0 0,0 0,1-31,-1 31,0 0,1 0,-1 0,0 0,0 0,1 0,-1 31,0 0,1-31,-32 63,31-32,-31 0,0 0,31 1,-31-1,0 0,0 1,0-1,-31 0,0 0,-1 1,1-32,31 31,-31-31,31 31,0 1,-32-32,1 31,0-31,31 31,-31-31,31 31,-32 1,1-32,31 31,-31-31,-1 0,64 0,-1 0,0 0,1 0,-1 0,0 0,0-31,1 31,-1 0,0-32,1 32,-32-31,31 31,0 0,0 0,1 0,-1 0,-31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0,'0'31,"0"0,-32-31,32 31,-31-31,31 32,-31-1,31 0,0 0,-31-31,31 32,0-1,0 0,0 1,31-32,-31 31,31-31,0 0,1 0,-1 0,-31 31,0 0,31-31,0 0,1 0,-1 0,0 0,1 0,-1 0,0 0,-31-31,0 0,31 31,-31-31,32 31,-32-32,0 1,0 0,31-1,-31 1,0 0,0 0,-31 31,-1-32,1 32,0 0,0 0,31-31,-32 31,1 0,0 0,31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 0,1-31,-1 31,-31-31,31 31,0-31,1 31,-1 0,0 0,1 0,-1 0,0 0,-31 31,31-31,-31 31,0 0,0 1,0-1,0 0,0 0,0 1,0-1,0 0,0 1,0-1,-31-31,31 31,0 0,0 1,-31-32,0 0,31 31,-32-31,32 31,0 1,-31-32,31 31,-31-31,31 31,-32-31,32 31,-31-31,31 32,-31-32,0 31,-1-31,1 0,62 0,1 0,-1 0,0 0,0 0,1 0,-1 0,0 0,1 0,-1 0,0 0,0 0,1 0,-1 0,0 0,1 0,-32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0,'0'31,"31"0,31 0,-30 1,61-1,1 31,-31-30,-32-1,94 0,0 1,188 61,-125-30,-63-32,-62 1,62-1,-94-31,0 0,1 0,-64 0,32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1939 0,'0'31,"-31"0,-1 63,-30-63,-1 94,32-62,-32-1,32-30,-31 30,30 1,1-32,0 32,-32-32,1 0,30 63,-62-63,1 63,30-31,1-1,-64 32,95-63,0 32,-32-63,32 63,0-63,-1 62,1-62,0 31,31 1,-63-1,32 0,-32 1,1 30,31-31,-1 1,1-1,0 0,-1-31,32 32,-31-32,31 31,-31-31,31 31,-31-31,31 31,-32-31,32 32,-31-32,0 0,0 0,31 31,0-31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0 125,'31'0,"0"0,0 0,1 0,-1 0,0 0,0 0,1 0,-1 0,0 0,1 0,-1 0,0 0,0 0,1 0,-1 31,0-31,1 0,-1 0,0 0,-31 31,31-31,1 0,-1 0,0 0,1 0,-1 0,0 0,0 0,1 0,-1 31,0-31,32 0,-32 0,0 0,1 32,-1-32,0 0,0 0,1 0,-32 31,31-31,0 0,1 0,-1 0,0 0,0 0,1 0,-1 0,0 0,1 0,-1 0,0 0,0 0,1 0,-1 0,0 0,1 0,-1 0,0 0,0 0,1 0,-1 0,0 0,32 0,-1 0,-30 0,-1 0,0 0,32 0,-32 0,0 0,1 0,-1 0,0 0,0 0,32 0,-32 31,1-31,30 32,-31-32,1 0,-1 0,0 0,1 0,30 0,-31 0,1 0,-1 0,0 0,1 0,-1 0,0 0,0 0,32 0,-32 0,1 0,-1 0,0 0,0 0,1 0,-1 0,0 0,1 0,-1 0,0 0,0 0,1 0,-1 0,0 0,0 0,1 0,-1 0,0 0,1 0,-1 0,0 0,0 0,1 0,-1 0,0 0,1 0,-1 0,0 0,-31-32,31 32,1 0,-32-31,31 31,0 0,1 0,-32-31,31 31,0 0,0 0,1 0,-32-32,0 1,0 0,-32 31,32-31,-31 31,0 0,31-32,-31 32,-1 0,1 0,31-31,-31 0,-1 31,1 0,31-31,-31 31,31 31,0 0,0 0,0 1,0-1,31 0,-31 0,0 1,0-1,31 0,1 1,-1-1,-31 0,0 0,0 1,31-32,-31 31,32-31,-1 0,0 0,0 0,1 0,-32-31,0-1,0 1,0 0,0 0,0-1,0 1,31 31,-31-31,0-1,0 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0,32 0,-32 0,32 0,-32 0,0 0,-31 31,32-31,-1 0,0 0,1 0,-1 0,0 0,0 0,-31 31,0 0,0 1,0-1,0 0,0 0,0 1,0-1,0 0,0 1,0 30,0 1,0-32,0 0,0 1,-31-32,31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31,'-31'-31,"62"31,0 0,32 0,-32 0,31 0,-30 0,-1 0,0 0,32 0,-32 0,0 0,1 0,-1 0,0 0,1 0,-1 31,0-31,-31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62,'31'0,"-31"-31,31 31,0 0,1 0,-1 0,31 0,1 0,-32 0,1 0,-1 0,63 0,-32 0,-30 0,-1 0,0 0,0 0,1 0,-1 0,0 0,1 0,-1 0,0 0,0 0,-31-31,0 31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1,31-32,-31 31,31-31,0 0,1 0,-1 0,0 0,0 0,1 0,-1 0,32 0,-32 0,0 0,0 0,1 0,-1 0,0 0,1 0,-1 0,0 0,-31-31,0 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0,'0'31,"0"0,0 0,-32 1,1-1,31 0,-31-31,0 63,31-32,0 0,-32-31,32 32,-31-32,31 31,0 0,0 0,-31-31,31 32,-31-32,31 31,0-31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31,-31 0,32-31,-1 0,-31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0,30 0,-31 0,32 0,-32 0,32 0,-32 0,0 0,1 0,-1 0,0 0,32 0,-32 0,0 0,1 0,-1 0,-31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0,'0'31,"-31"-31,31 31,0 0,0 1,0-1,0 0,0 0,0 1,0-1,0 0,0 1,0-1,0 0,0 0,0 1,0-1,0-31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0,-31 31,31-31,1 0,-32 31,62-31,-62 31,32-31,-1 32,-31-1,0 0,0 0,0 1,0-1,0 0,0 1,-31-32,31 31,-32 0,1 0,0 1,-1-1,1-31,31 31,-31-31,31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0,-32 31,31-31,-31 31,31-31,-31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62,'0'31,"-31"-31,0 0,-1 0,1 32,31-1,-31-31,31 31,-31-31,31 31,-32-31,32 32,0-1,0 0,0 1,0-1,0 0,32-31,-32 31,31-31,0 0,0 0,1 0,-1 0,0 0,1 0,-1 0,0 0,0 0,-31 32,-31-32,31 31,0 0,-31-31,31 32,-31-32,-1 0,1 0,0 31,-1-31,1 0,0 0,0 0,-1 0,1 0,0 0,31-31,-31 31,31-32,0 1,0 0,0-1,0 1,0 0,31 0,-31-1,31 32,0 0,-31-31,32 31,-32-31,31-1,-31 1,31 31,0 0,-31-31,32 31,-1 0,0 0,-31-31,32 31,-1-32,-31 1,0 0,0 0,0 31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32,0-32,0 63,0-63,0 0,0 32,0-1,0-30,0-1,0 0,0 1,0-1,0 0,0 0,-31 1,31-1,0 0,0 1,0-1,0-31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62,'31'0,"-31"-31,31 31,0 0,-31-31,32 31,-1 0,0 0,0 0,1 0,-1 0,-31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0,'31'0,"31"0,-30 0,-1 0,0 0,0 0,1 0,-1 0,0 0,1 0,-32 62,0-31,0 1,0-1,0 0,0 0,0 1,0-1,0 0,0-31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0,'-31'0,"-1"0,32 31,-31 0,0 32,0-32,31 0,0 0,0 1,0-1,0 0,0 1,0-1,0 0,31-31,0 0,0 0,1 0,-1 0,0 0,0 0,1 0,-32-31,-32 31,1 0,0 0,0 0,31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62,'31'0,"31"-31,-30 31,-1 0,0 0,0 0,1-31,-1 31,0 0,1 0,-1 0,0 0,0 0,1 0,-32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0,'0'31,"-31"-31,31 31,0 0,0 1,-31-1,31 0,0 0,0 1,0-1,0 0,-31-31,31 32,0-1,0 0,0 0,0 1,31-32,0 0,0 0,32 0,-1 0,1 0,-32-32,1 32,-1 0,0 0,0 0,32 0,-32 0,-31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344 0,'0'31,"0"0,-32 32,1-63,31 31,-31 0,-1 0,1 32,31-32,-62 32,30-1,32-30,-31-32,31 31,-31 0,31 1,-31-32,31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0,-31 31,31 0,0 0,1-31,-32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0,'31'0,"0"31,0-31,1 0,30 0,1 0,-32 0,0 0,32 0,-32 0,0 0,1 0,-1 0,0 0,1 0,-1 0,0 0,-31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0,'0'31,"-31"-31,0 0,31 31,0 0,0 1,0-1,0 0,0 0,0 1,0-1,0 0,0 32,0-32,0 32,0-32,0 63,0-63,0 0,0 1,-31-32,31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469 469,'-32'0,"1"0,0 0,0 0,31-32,-32 32,1 0,31-31,-31 31,-1 0,1 0,0-31,31 0,-31 31,-1-32,1 32,31-31,0 0,-31 31,0 0,31-32,0 1,0 0,0 0,31 31,-31-32,0 1,31 31,-31-31,31 31,1 0,-32-31,31 31,0 0,0 0,1 0,-1 0,0 0,1 0,-1 0,0 0,-31 31,31 0,-31 0,0 1,32-1,-32 0,31 0,-31 1,0-1,0 0,0 1,0-1,0 0,0 0,0 1,0-32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500 0,'0'31,"-31"-31,-1 0,1 0,0 0,0 0,-1 0,1 0,31 31,-31-31,-1 0,32 31,-31-31,31 32,-31-32,0 31,-1-31,1 31,0-31,31 31,0 1,-31-32,31 31,0 0,0 1,0-1,0 0,0 0,31-31,0 0,0 0,1 0,-1 0,0 0,0-31,1 31,-1 0,0 0,1 0,-1 0,0 0,0-31,1 0,-1-1,0 1,1 0,30-32,-31 32,-31 0,32 31,-1-32,-31 1,0 0,0 62,0 0,0 1,0 30,0-31,0 32,0 0,0-1,0-31,0 1,0 30,0 1,0-32,0 0,0 1,0 30,0-30,0-1,0 0,0 0,0-31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93,'-32'-31,"1"31,31 31,0 1,-31-1,0 0,31 0,0 1,0-1,0 0,0 1,31-1,-31 31,31-62,-31 32,31-32,1 31,-1 0,-31 1,31-1,1-31,-32 31,31-31,0 63,0-32,1-31,-32 31,0 1,0-1,0 0,-32-31,32 31,-31-31,0 0,0 0,-1 0,1 0,0 0,-1 0,1 0,0 0,31 32,-31-32,31 31,-32-31,32-31,0-1,-31 32,0-31,31 0,-31 31,62 0,-31-31,31 31,0-32,1 32,-1-31,0 31,0-31,1 31,-1-32,0-30,1 62,-32-63,31 63,-31-31,0 0,31 31,-31-32,0 1,0 0,0 0,0-1,0 1,31 31,-31-31,32 31,-32-32,0 1,0 0,0 0,0-1,0 1,0 0,0 0,0 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31,-32 0,31 0,0-31,0 32,1-32,-32 31,0-31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0,-32 31,62-31,-62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31,0-31,0 0,1 0,-32 31,31-31,0 0,-31 31,32-31,-1 0,0 32,-31-32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0,'31'0,"0"31,0-31,1 31,-32 0,31-31,0 32,0-32,1 0,-32 31,0-31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32,31-1,-31 1,0-1,0 1,0-1,0-30,0-1,0 32,0-32,0 0,0 0,0 1,0-1,0 0,0 1,0-1,0 0,0 0,0-31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31,'31'0,"0"0,32 0,-32-31,0 31,0 0,1 0,-1 0,0 0,1 0,-32 31,31-31,0 31,0 32,1-32,-32 0,0 0,0 32,31-63,-31 31,0 1,0-1,-31 0,-1-31,32 31,-31-31,0 0,0 0,31 32,-32-32,1 31,0-31,31 31,-32-31,32 32,-31-32,31 31,31-31,1 0,-1 0,0 0,1 0,-1 0,0 0,-31 31,63 0,-32-31,0 0,1 0,-1 0,0 0,0 0,-31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0,'-32'0,"1"0,31 31,-31-31,0 0,31 31,-32-31,32 31,-31-31,31 32,0-1,0 0,-31-31,31 31,-31-31,31 32,0-1,0 0,0 1,0-1,0 0,31-31,-31 31,31-31,-31 32,31-32,-31 31,32-31,-32 31,31-31,0 0,0 0,1 0,-32 32,31-32,0 0,1 0,-1 0,0 0,0 0,1 0,-1 0,0 0,1 0,-32-32,31 32,-31-31,31 31,-31-31,31 31,-31-32,0 1,0 0,0 0,0-1,0 1,0 0,0-1,0 1,0 0,0 0,0-1,0 1,-31 0,0 31,31-31,-31 31,-1 0,1 0,0 0,-1 0,1 0,0 0,0 0,-1 31,1-31,31 31,-31-31,-1 0,32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0,'0'31,"0"0,0 63,0-63,-63 63,63-63,0 94,-31-93,0-1,31 32,-32-1,32-31,0 1,-31-1,31 32,0-32,-31 0,31 0,0 1,0-1,-31-31,31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344 0,'0'31,"0"0,0 0,0 1,-32-1,1-31,0 31,31 0,-32 1,32-1,0 0,-31-31,31 32,-31-32,31 31,0 0,-31 0,31 1,0-1,-32-31,32 31,0 1,-31-32,31 31,-31 0,31 0,0 1,0-1,-31-31,31 31,0 1,0-1,0 0,0 0,0 1,0-1,31-31,-31 31,0 1,31-32,0 0,1 0,-1 0,-31-32,31 32,0 0,1-31,-1 31,-31-31,31 31,1 0,-32-32,31 32,-31-31,31 31,-31-31,0 0,0-1,-31 1,0 31,-1-31,1 31,0-32,-1 32,1 0,0 0,31 32,-31-32,31 31,-32-31,32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0 187,'0'31,"0"32,0-32,0 1,0 61,0-61,0-1,31 32,0-32,0 0,-31 0,0 1,32-32,-1 0,0 31,0-31,1 31,-1-31,0 0,1 0,-1 0,0 0,0 32,1-32,-1 0,0 0,-31 31,32-31,30 0,-31 31,1-31,30 31,-30-31,-1 0,-31 32,31-32,0 0,1 31,30-31,-62 31,32-31,-32 32,31-32,0 31,0-31,1 0,-1 31,0-31,0 0,-31 31,32-31,-1 32,0-32,1 0,-32 31,31-31,0 0,0 31,1-31,-1 0,0 31,-31 1,32-32,-1 0,0 31,0-31,1 0,-1 0,-31 31,31-31,1 0,-1 32,0-32,-31 31,31-31,1 0,-1 31,0-31,1 0,-1 31,0-31,0 0,-31 32,63-1,-32-31,1 0,-1 0,0 0,32 31,-32 1,0-32,32 0,-63 31,31-31,0 0,1 0,-32 31,31-31,0 0,0 0,-31 31,32-31,-1 0,0 0,1 0,-1 0,0 0,0 32,1-32,-32 31,31-31,0 0,1 0,-1 0,0 0,0 0,1 0,-1 0,0 31,1 1,-1-32,0 0,0 0,1 0,-32 31,31-31,0 0,1 31,-1-31,0 31,0-31,1 32,30-32,-62 31,31-31,1 0,-1 31,0-31,-31 32,63-32,-32 0,0 0,1 0,-1 0,0 0,1 0,-32 31,31-31,0 0,-31 31,31-31,1 0,-1 31,0-31,1 32,-1-32,0 0,0 31,32-31,-32 31,1 1,30-32,1 0,-32 0,0 0,1 0,-1 0,0 0,0 0,1 0,-1 0,0 0,0 0,1 0,-1 31,0-31,1 0,-1 0,0 0,0 0,1 0,30 0,1 0,-32 0,32 0,-32 0,0 0,32 0,-1 0,-30 0,-1 0,32 0,-32 0,0 0,0 0,1 0,-1 0,0 0,1 0,-1 0,0 0,32 0,-32 0,0 0,0 0,1 0,-1 0,-31 31,31-31,1 0,30 0,-31 0,1 0,-1 0,0 0,1 0,-1 0,0 0,0 0,-31 31,32-31,-1 0,0 32,32-32,-32 0,-31 31,31-31,1 0,-1 0,0 0,1 0,-1 0,0 0,0 0,1 0,-1 0,0 0,1 0,-1 0,0 0,0 0,1 0,-1 0,0 0,0 0,1 0,-1 0,0 0,1 0,-1 0,0 0,0 0,1 0,30 0,-30 0,30 0,1 0,-32 0,32 0,-32 0,0 0,32 0,-32 0,0 0,1 0,-1 0,0 0,-31-31,31 31,1 0,-32-32,0 1,62 0,-30 0,-1-32,0 63,0-63,32 63,-32-31,0 0,1 0,-1-1,0 32,1-62,-1 30,0 32,0-31,-31 0,32 0,-1 31,0-63,-31 32,32-1,-1 1,-31 0,31 0,0-1,-31 1,32 0,-32-1,31 1,0 31,-31-62,32 30,-32 1,31 0,-31-1,31 1,-31 0,0 0,31-32,-31 32,0-32,32 63,-32-31,0 0,0-1,31 1,-31-31,0 30,31 1,-31 0,0-32,0 32,0-32,0 32,0-32,32 32,-32 0,0 0,0-1,0-30,0 30,0 1,0-31,0 30,0 1,0 0,0 0,0 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31,-31 31,31 0,-31 0,32 1,-32-1,0 0,31 0,-31 32,0 0,0-1,0-31,0 1,0-1,0 32,0-32,0 0,0 0,0 1,0-32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0,-32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0,'0'31,"0"31,0 1,0-32,0 32,0-32,0 63,0 0,0-63,-31 0,31 1,0-1,0-31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0,'-31'31,"0"0,31 0,-31-31,31 32,-32-32,1 0,31 31,-31-31,31 31,-32-31,32 31,-31 1,0-32,31 31,-31 0,31 1,-32 30,32-31,0 1,0-1,0 0,-31-31,31 32,-31-1,31 31,0-30,0-1,-31 0,31 1,0-1,0 0,0 0,0 1,31-1,0 0,0-31,1 0,-1 32,0-32,-31 31,31-31,1 0,-1 0,0 0,1 0,-1 0,0 0,0 0,1 0,-32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31,'0'31,"0"0,0 63,0 31,0-31,0 0,0 94,0-126,0 32,0-31,0 31,0-32,0 1,0-1,0-31,0 1,0-1,0 0,0-62,0 0,0-1,0 1,0 0,0 0,0-1,0 1,-31 0,31 0,0-1,0 1,0 0,0-32,0 32,0 0,0-32,0 32,0-63,0 31,0 32,0-32,31 1,-31 31,0-1,0 1,-31 31,31-31,0-1,0 1,31 31,-31-31,0 0,31 31,-31-32,31 32,-31-31,0 0,63 31,-63-31,31 31,0 0,1 0,-1 0,0 0,1 0,30 31,-31-31,-31 62,32-62,-32 32,0-1,0 0,31 0,-31 1,0-1,0 0,0 32,0-32,0 32,0-32,0 0,0 32,0-32,0 32,0-32,0 32,-31-63,31 31,0 0,0 0,0 1,-32-1,1 0,31 1,-31-32,31 31,0 0,-31-31,31 31,-32-31,1 32,0-1,31 0,-32-31,1 0,31 31,-31-31,0 0,-1 0,32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63,0-63,0 32,0-32,0 32,0-1,0-30,0-1,0 0,0 0,0 1,0-1,0 0,0 1,0-1,0 0,0 0,0 1,0-32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0,0 0,1 0,-32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0,'-31'0,"62"0,0 0,0 0,32 0,-32 0,32 0,-32 0,0 0,1 0,-32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0,31 0,-30 0,30 0,-30 0,-1 0,0 0,0 0,1 0,-1 0,0 0,1 0,-32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31,'0'31,"0"0,-31 1,31-1,0 0,0 32,0-32,0 0,0 1,0-1,0 0,0 0,0 1,0-1,0 32,0-32,0 31,0-30,0 30,0-30,0-1,0 0,0-62,0 0,0-1,0-30,0 30,0-30,0 31,0-32,0 32,0-1,0 1,0 0,0 0,0-1,0 1,0 0,0-1,0 1,0 0,0 0,0-1,0 1,31 31,-31-31,0 0,31 31,0 0,1 0,-1 0,0 31,0-31,1 31,-1-31,0 31,1 1,-1-1,-31 0,0 0,0 1,31-32,-31 31,0 0,0 1,0-1,0 0,0 0,0 1,0-1,-31 0,31 1,0-1,-31-31,-1 0,64 0,-1 0,0 0,0 0,1 0,-1 0,0 0,1 0,-32 31,0 0,0 1,0-1,0 0,0 1,0-1,-32-31,1 31,0-31,31 31,-32-31,1 0,0 0,0 0,31 32,-32-32,1 0,0 0,-1 0,32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0,'0'31,"0"31,0-30,0-1,0 0,0 0,0 1,31-1,-31 0,0 1,0-1,0 0,0 0,0 1,0-1,0 0,0 1,0-1,0 0,0 0,0 1,31-1,-31 0,0-31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0,'-31'0,"31"31,-32 0,32 0,-31-31,0 32,-1-1,32 0,-31-31,0 31,0 1,31-1,-32 0,1-31,31 32,-31-1,0-31,31 31,0 0,0 1,0-1,0 0,0 1,0-1,0 0,0 0,31 1,0-32,0 0,1 31,-1-31,31 0,-30 0,-1 0,0 0,1 0,-1 0,0 0,0 0,1 0,-1 0,-31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31,'31'0,"31"-31,-30 31,-1 0,0 0,0 0,1 0,-1 0,0 0,-31 31,32-31,-32 31,0 0,0 1,0-1,0 0,0 0,0 1,0-1,0 0,0 1,0-1,0 0,0 0,0 1,0-1,0 32,0-32,0 0,-32-31,32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0,'-31'0,"0"0,31 31,-31-31,-1 0,1 0,31 31,-31-31,31 31,-32-31,1 32,0 30,0-31,-1 32,1 0,0-63,31 31,-31 0,31 0,0 1,0-1,0 0,0 1,0-1,0 0,31 0,0-31,-31 32,31-1,1-31,-32 31,31-31,-31 32,31-32,-31 31,31-31,1 31,-1 0,0-31,-31 32,32-32,-1 0,0 0,0 0,-31 31,32-31,-1 0,0 0,1 0,-1 0,0 0,0 0,1 0,-32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0,-1-31,31 31,-30 0,-1 0,0 0,1 0,-1 0,0 0,0 0,1 0,-32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31,1-31,-1 0,0 0,0 0,1 0,-32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94,0-94,0 63,0-31,0-32,0 0,0 32,0-32,0 32,0-32,0 32,0-32,0 0,0 0,0 1,0-1,0 0,0 1,0-1,0 0,0 0,0 1,0-32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406 0,'0'31,"-62"-31,62 94,-32-63,1 125,0-93,-1-1,1 1,0 31,0-32,-1 1,32-32,-31 1,31-1,-31 0,31 0,0 32,0-32,0 1,0-1,-31-31,31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31,-1 31,31 32,-30 0,-1-31,0 62,1-94,-1 32,-31 30,31-30,-31 0,31-32,1 63,-32-63,0 32,31-32,-31 0,0 0,0-31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93,'62'-62,"-31"62,94 0,-31 0,-31 0,-1 0,1 0,-32 0,1 0,61-31,-61 31,-1 0,0 0,1 0,-1 0,0 0,0 0,1 0,-1 0,-31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94,0-62,0-32,0 32,0-32,0 63,0-32,0 1,0-1,0-30,0 30,0 1,0-32,0 0,0 1,0-1,0-62,0-32,0-62,0 62,0 1,0 31,0-32,0 0,0 32,0-31,0 30,0 1,0 0,0-1,0 1,0 0,31 0,0-1,-31 1,31 0,-31 0,32 31,-1 0,0 0,0 0,1 0,-1 0,0 0,1 31,-1-31,0 31,0-31,-31 31,0 1,0-1,0 0,0 32,0-32,0 0,0 1,0-1,-31 0,31 0,-31-31,31 32,-31-32,-1 31,1-31,0 31,-1 1,32-1,-31-31,62 0,1 0,-1 0,0 0,1 0,-1 31,0-31,0 31,-31 1,0-1,0 0,0 1,0-1,0 0,0 0,0 1,0-1,0 0,0 1,0-1,0 0,0 0,-31-31,0 0,31 32,-31-32,-1 0,1 31,0 0,-1-31,1 0,0 31,0-31,-1 0,32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0,-31 31,0 0,0 0,0 1,0-1,0 0,0 0,0 1,0-1,0 0,-31-31,0 0,31 32,-31-32,-1 0,32 31,-31-31,0 0,0 0,62 0,0 0,0 0,1 0,-1 0,0 0,0 0,-31 31,32-31,-32 31,31-31,-31 32,0-1,0 0,31-31,-31 32,0-1,0 0,0 0,-31-31,0 0,-1 0,32 32,-31-32,0 0,0 0,31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500 0,'0'31,"-31"0,-1-31,32 31,-31-31,0 0,0 32,31-1,-32-31,1 31,0-31,-1 31,1-31,0 32,31-1,-31-31,31 31,-32-31,32 32,-31-1,0 0,31 0,0 1,-31-32,31 62,0-30,0-1,0 0,0 0,0 1,0-1,0 0,0 1,0-1,0 0,0 0,0 1,0-1,0 0,0 1,31-32,-31 31,0 0,0 0,31-31,0 0,1 0,-1 32,0-32,0 0,1 0,-1 0,32 0,-32 0,0 0,0 0,1 0,-1 0,-31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0,'0'31,"-31"-31,31 31,-32-31,32 31,0 1,-31-1,31 0,0 32,0-32,0 32,0-32,0 0,0 0,0 1,0-1,0 0,-31 1,31-1,-31-31,31 31,0 0,0 1,0-1,0 32,0-32,0 0,0 0,0 1,0-1,0 0,0-62,0 0,0-32,0 32,0-63,0 63,0-1,0 1,0-31,0 30,0 1,0 0,0-32,0 32,0 0,0-1,31 1,-31 0,31-1,0 1,-31 0,32 31,-1-31,0 31,-31-32,31 32,-31-31,32 31,-1 0,0 0,1 0,-1 31,-31 1,31-1,-31 0,0 0,0 1,0-1,0 0,0 1,0-1,-31 31,0-30,-1-1,1-31,0 0,-1 0,1 0,62 0,1 0,-1 0,32 0,-32 0,31 0,-30 0,-1 0,0 0,-31 31,0 1,32-32,-32 31,0 0,0 0,0 1,0-1,0 0,0 1,0-1,0 0,0 0,0 1,-32-32,32 31,-31-31,31 31,-31-31,-1 0,1 0,31 32,-31-32,0 31,-1-31,32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31,'0'-31,"-31"31,0 31,0-31,-1 31,1-31,0 31,-1-31,32 32,-31-1,0-31,31 31,-31-31,31 31,-32-31,32 32,-31-1,31 0,0 1,0-1,0 0,-31-31,31 31,0 1,-31 30,31-30,0-1,0 0,0 0,0 1,0-1,0 0,0 1,0-1,31-31,0 0,-31 31,31-31,-31 31,32-31,-1 0,0 32,0-32,1 0,-1 0,0 0,1 0,-1 0,0 0,0 0,-31 31,32-31,-32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0 344,'31'0,"-31"-32,31 32,0 0,1 0,-1 0,0 0,32 0,-1 0,1 0,-1 0,-30 0,-1 0,0 0,63 0,-63 0,1 0,-1 0,32 0,-32 0,0 0,0 0,1 0,-1 0,-31-31,0 0,0-1,0 1,0 0,-31 0,31-1,0 1,-32 31,32-31,0 0,-31 31,0 0,0 0,-1 31,1-31,31 31,-31-31,-1 0,32 31,-31 1,31-1,0 0,0 0,0 32,0-32,0 32,0-32,0 0,0 1,0-1,31-31,-31 31,0 1,32-32,-1 0,0 0,1 0,-1 0,0 0,0 0,1 0,-1 0,0 0,1-32,-1-30,0 62,0-32,-31 1,0 0,0 0,0 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0,'0'31,"0"156,-31-93,-63 94,32-32,30-93,-30 31,62-32,-63 1,63 31,-31-63,31 0,-31-31,31 32,0-1,-31 0,31 0,0-31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0,'31'31,"-31"31,0-30,0-1,31 0,-31 0,0 1,0-1,31 0,1 32,-32-1,0-30,31-1,-31 32,31-32,-31 0,0 0,0 1,0-1,31 0,-31 1,0-1,0 0,0 0,0 1,0-1,0 0,0 1,0-1,0-31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31,0-31,1 31,-1 0,31 0,32 0,-62-31,30 31,1 0,-1 0,1 0,-1 0,1 0,-32 0,1 0,-1 0,0 31,-31-31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125 375,'-32'0,"1"0,0 31,31 0,0 63,0-31,0-1,0 1,0 0,0-32,0 31,0 32,0-62,0 30,-31-31,31 1,0-1,0 0,0 0,0 1,0-64,0 1,0-125,0-32,0 126,0-1,31-31,-31-31,31 62,0 1,1-32,-1 31,0 1,0 31,-31-1,32 1,-1 31,-31-31,31 0,1 31,-1 0,0 62,0-62,32 31,-63 1,31-32,-31 31,0 0,0 0,0 1,0 30,0-30,0-1,0 0,0 0,0 1,-31-1,-32 0,32-31,31 32,-31-1,0-31,-1 31,1-31,0 0,-1 0,32 31,-31-31,0 0,62 0,0-31,1 31,-1 0,-31-31,31 31,1 0,-1 0,0 0,0 0,1 31,-1-31,-31 31,31 1,-31-1,0 0,0 1,0-1,0 0,0 0,0 1,-31-32,31 31,-31 0,-1-31,32 32,-31-32,31 31,-31-31,0 0,31 31,-32-31,1 0,31 31,-31-31,31 32,-32-32,1 0,0 0,31 31,0-31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719 0,'0'31,"-31"-31,-1 0,1 31,0-31,31 31,-63-31,63 32,-31-32,0 31,-1-31,32 31,-31-31,0 0,0 31,-1-31,1 0,31 32,-31-32,31 31,-63 0,63 1,-31-32,31 31,-31-31,31 31,-63 0,32-31,31 32,0-1,0 0,-31-31,31 32,0-1,0 0,0 0,0 1,0-1,0 0,0 1,0-1,0 0,0 0,0 1,31-32,-31 31,31 0,0-31,1 0,-1 0,0 0,0 0,1 0,-1 0,0 0,1 0,-1 0,31 0,-30 0,-1 0,0 0,1 0,-1 0,0 0,-31-31,31 31,1 0,-1 0,-31-31,31 31,1 0,-32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0,'0'62,"0"-31,0 1,0-1,0 0,0 0,0 1,0 62,0-63,0 0,0 32,0-1,0-30,0-1,0 31,0 1,0-32,0 1,0 61,0-30,0-32,0 63,0-31,0-32,0 0,0 0,0 1,0-32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1,0-1,0 0,0 0,31 1,-31-1,31-31,-31 31,0 1,31-32,-31 31,32-31,-32 31,31-31,-31 31,31-31,-31 32,31-32,1 0,-1 0,0 0,-31-32,32 32,-32-31,0 0,0 0,0-1,0 1,0 0,-32 31,1 0,0 0,31-32,-32 32,32 32,-31-32,0 0,31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0,'-31'62,"0"-62,31 31,-32-31,32 32,0-1,-31 31,31-30,0-1,-31 32,31-32,-31-31,31 62,0-30,0-1,0 0,31-31,0 32,0-32,1 0,-1 0,0 0,0 0,-31 31,32-31,-32 31,31-31,0 0,1 0,-1 0,0 0,0 0,1 0,-1 0,-31-31,63 31,-63-63,31 63,-31-31,31 31,0-31,1-1,-32 1,0 0,0 0,0-1,-32 32,-30-31,62 0,-31-1,-1 1,1 31,0-31,31 0,-32 31,1 0,0 0,0 0,-1 0,1 0,0 0,31 31,0 0,-32-31,32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31,'-31'0,"0"0,0 31,-1-31,32 31,-31-31,31 32,0-1,-31 0,31 0,0 1,0-1,-31-31,31 31,0 1,0-1,0 0,0 0,0 1,0-1,0 0,0 1,0-1,31-31,-31 31,31 0,0-31,1 0,-1 0,0 0,0 0,1 0,-1 0,0 0,1 0,-1 0,0 0,0 0,1 0,-32-31,31 31,0 0,-31-31,32 31,-32-31,0-1,0 1,0 0,0-1,0 1,0 0,0 0,0-1,0 1,-32 31,1-31,31-1,0 1,-31 31,31-31,-32 31,1 0,31-31,0-1,0 1,-31 31,31-31,-31 31,31-31,-32 31,1 0,31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93,'31'-31,"0"31,0 0,1 0,-32-31,31 31,0 0,0 0,1-31,-1 31,0 0,1 0,-1 0,0 0,0 0,1 0,-1 31,0 0,1-31,-32 63,31-32,-31 0,0 0,31 1,-31-1,0 0,0 1,0-1,-31 0,0 0,-1 1,1-32,31 31,-31-31,31 31,0 1,-32-32,1 31,0-31,31 31,-31-31,31 31,-32 1,1-32,31 31,-31-31,-1 0,64 0,-1 0,0 0,1 0,-1 0,0 0,0-31,1 31,-1 0,0-32,1 32,-32-31,31 31,0 0,0 0,1 0,-1 0,-31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0,'0'31,"0"0,-32-31,32 31,-31-31,31 32,-31-1,31 0,0 0,-31-31,31 32,0-1,0 0,0 1,31-32,-31 31,31-31,0 0,1 0,-1 0,-31 31,0 0,31-31,0 0,1 0,-1 0,0 0,1 0,-1 0,0 0,-31-31,0 0,31 31,-31-31,32 31,-32-32,0 1,0 0,31-1,-31 1,0 0,0 0,-31 31,-1-32,1 32,0 0,0 0,31-31,-32 31,1 0,0 0,31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 0,1-31,-1 31,-31-31,31 31,0-31,1 31,-1 0,0 0,1 0,-1 0,0 0,-31 31,31-31,-31 31,0 0,0 1,0-1,0 0,0 0,0 1,0-1,0 0,0 1,0-1,-31-31,31 31,0 0,0 1,-31-32,0 0,31 31,-32-31,32 31,0 1,-31-32,31 31,-31-31,31 31,-32-31,32 31,-31-31,31 32,-31-32,0 31,-1-31,1 0,62 0,1 0,-1 0,0 0,0 0,1 0,-1 0,0 0,1 0,-1 0,0 0,0 0,1 0,-1 0,0 0,1 0,-32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0,'0'31,"0"0,0 32,0-32,0 31,0 1,0-32,0 1,0 30,0 1,0-32,0 94,0 0,0 63,0-32,0-93,0 31,0-32,0 1,0-1,0 1,0 0,0-32,0 31,0 32,0-62,0-1,0 0,0 0,0 1,0 30,0-30,0-1,0 0,0 0,0 1,0-1,-31-31,31 31,0 1,-31-32,-1 0,1 0,31-32,-31 1,0 31,-1 0,32-31,-31 31,31-32,-31 32,31-31,0 0,-31 31,31-31,0-1,31 1,-31 0,0-1,31 32,0 0,1 0,-1 0,-31-31,31 31,0 0,1 0,-1 0,0 0,1 0,-1 0,0 0,0 0,1 0,-1 0,0 0,-31 31,32-31,-32 32,31-32,-31 31,0 0,31-31,-31 32,0-1,0 0,0 0,0 1,0-1,-31-31,0 0,-1 0,32 31,-31-31,0 0,-1 0,32 32,-31-32,0 0,31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 61,0-61,0 30,0 1,0-32,0 32,0-1,0 1,0-1,0 1,0-32,0 1,0-1,0 31,0-30,0-1,0 0,0-31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31 156,'0'31,"0"0,0 32,-31-32,31 1,0 30,0-31,0 32,0-32,0 32,0-32,0 0,31-31,-31 32,0-1,31-31,0 0,1 0,-1 0,-31-31,31 31,0-32,1 1,-1 31,-31-31,31 0,-31-1,32 32,-32-31,31 31,-31-31,31 31,-31-32,0 1,0 0,0 0,0-1,0 1,0 0,0-32,0 32,0-32,-31 1,0 62,31-31,-32 31,1 0,31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93,'-31'0,"0"0,-1 0,1 0,0 0,0 0,31 32,0-1,0 0,0 0,0 1,0-1,0 0,0 1,0-1,0 0,31-31,0 0,0 0,1 0,-1 0,0 0,0 0,1 0,-1 0,0 0,1 0,-32-31,0 0,0-1,0 1,0 0,0-1,0 1,0 0,0 0,0-1,0 1,0 0,0 0,-32 62,1 0,31-31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31,'31'0,"31"0,-62-31,32 31,-1 0,0 0,0 0,1 0,-1 31,-31 31,0 1,0-32,0 0,0 1,-31 30,-1-30,32 30,-31-62,0 63,0-32,-32 32,32-32,0-31,62 0,0 0,32 0,-63-31,31 31,0 0,0 0,32 0,-32 0,32 0,-32 0,0 0,1 0,-1 0,0 0,1 0,-1 0,0 0,0 0,32 0,-63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0 187,'0'31,"0"1,0-1,0 0,0 1,31-32,-31 31,0-62,0-1,0 1,0 0,0-1,0 1,0 0,0 0,31 31,-31-32,31 32,-31-31,32 31,-32-31,31 31,-31-31,31 31,0 0,1 0,-1 0,-31 31,0 0,31 0,-31 1,32-32,-32 31,0 0,0 32,0-32,0 0,31-31,-31 32,0-1,0 0,0 0,31-31,-31 32,0-1,0 0,-31 1,31-1,0 31,0-30,0-1,0 0,0 1,0-1,0 0,0 0,0 1,0-1,0 0,0 1,0-32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62,'0'-31,"-31"31,0 0,0 31,-1-31,32 31,-31-31,0 0,31 32,-31-32,31 31,0 0,0 0,0 1,0-1,0 32,0-1,31-31,0-31,0 0,1 32,-1-32,0 0,0 0,1 0,-1 0,0 0,1-32,-1 32,0 0,-31-31,31 31,1-31,-1 0,-31-1,31 32,-31-31,0-32,0 32,0 0,0 0,0-1,0-30,0 31,-31 31,0 0,-1 0,1 0,0 0,31 31,-31-31,-1 0,32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31,'31'0,"0"0,1 0,-1 0,0-31,0 31,1 0,-1 0,0 0,1 0,-32 31,0 0,0 0,0 1,0-1,-32-31,32 31,0 0,-31-31,31 32,-31-32,31 31,-32 0,1 1,31-1,-31-31,31 31,-31-31,31 31,0 1,-32-32,1 0,0 0,31 31,-31-31,62 0,-31-31,31 31,32 0,-32 0,31-32,-30 32,30 0,1 0,-32 0,0 0,1 0,-1 0,0 0,1 0,-1 0,0 0,0 32,1-32,-1 0,0 31,-31-31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93,'0'-31,"62"31,32 0,-63 31,94-31,-93 0,-1 32,31-1,95-31,62 31,0 0,0 1,31-32,-156 0,62 0,1 0,-1 0,32 31,-32-31,63 31,-62 1,62-1,-32 0,32-31,-62 0,30 0,-30 0,-32 0,0 0,-31 0,0 0,-32 0,1 0,-32 0,0 0,1 0,-32 31,31 1,0-32,1 31,-1-31,31 0,-30 0,-1 31,94-31,-94 0,94 0,1 0,-1 0,0 0,-94 0,-31-31,0-32,0 1,0 31,0-32,0 32,0-32,0 32,0-32,0 32,0 0,0 0,-31 31,0 0,-1 0,1 0,31 31,-31-31,31 31,0 0,0 1,0-1,0 31,0-30,0-1,0 32,0-32,0 0,0 0,-32 32,32-32,-31 1,31 61,0-61,0-1,0 32,0-32,0 31,-31-30,31-1,-31 0,31 1,0-1,0 0,31-31,0 0,0 0,-31-31,32 0,-32-1,31 1,0 31,1-31,-32-1,31 1,0 0,0 31,1-31,-1-32,0 63,-31-63,32 63,-32-31,0 0,0 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31,'-31'0,"-1"0,1 0,0 31,0-31,-1 0,1 31,0-31,31 32,-31-32,31 31,0 0,0 0,62-31,-62 32,31-32,1 0,-1 31,0 0,0-31,1 0,-32 32,31-32,0 0,1-32,-1 32,-31-62,31 30,0 1,1 31,-32-31,0 0,31-1,0 32,-31-31,0 0,0 0,0 62,0 0,0 32,0-1,0-31,0 1,0 30,0 1,0-32,0 32,0-32,0 32,0-32,0 0,0 0,0 1,0-1,0 0,0 1,0-1,0 0,0 0,0 1,0-1,0-31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125 125,'-32'0,"1"0,0 62,31-31,-31 1,31-1,0 0,0 1,0-1,0 0,0 0,0 1,0-1,0 0,0 1,31-32,0 0,0 0,1 0,-1 0,0 0,0 0,1 0,-32-32,31 32,-31-31,31 31,-31-31,0-1,32 1,-32 0,0 0,0-1,0-30,0 30,0 1,0 0,0 0,0-1,0 1,0 0,0 0,0 31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93,'0'32,"0"-1,0 0,-31-31,31 31,0 1,0-1,0 0,0 1,0-1,0 0,0 0,31 1,0-32,0 0,1 31,-1-31,0 0,0 0,-31-31,32 31,-32-32,0 1,31 0,-31 0,0-32,31 63,-31-31,0-1,0 1,0 0,0 0,0-1,0 1,0 0,-31 0,0 31,-1 0,32 31,-31-31,0 0,31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0,'-31'0,"-1"31,32 0,0 0,-31 94,0-93,31 93,-31-94,31 0,0 1,0-1,0 0,0 32,0-32,0 0,0 1,0-1,0 0,0 1,0-32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0,0 32,0-32,0 0,0 0,0 32,0-32,0 1,0-1,0 0,0 0,0 1,0-1,0 0,0 1,0-1,0 0,0 0,0-31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0,-31 1,0-32,31 31,0 0,-31 0,31 1,0-1,0 0,0 1,0-1,31-31,0 0,0 0,1 0,-1 0,0 0,0 0,1 0,-1 0,0 0,1 0,-1 0,-31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0,'0'31,"0"0,0 0,0 63,-32 63,32-126,-31 0,31 32,0-32,0 0,0 1,0 30,0-31,0 1,0-1,0 0,-31-31,31 32,0-1,0 0,-31 0,31-31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250 125,'0'-32,"-32"32,1 0,0 0,31 32,-31-1,-1-31,32 31,-31-31,0 0,31 31,0 1,-31-32,31 31,0 0,0 1,0-1,31 0,0-31,0 0,1 0,-1 0,-31-31,31 31,-31-31,31 31,-31-32,0 1,32 0,-32-1,0 1,0 0,31 0,0-1,1 1,-32 0,31 31,-31-31,0 62,0 0,31 32,-31-32,0 0,0 0,31-31,-31 32,32-1,-32 0,0 1,0-1,0 0,0 0,0 1,0-1,0 0,0 1,0-1,0 0,0 0,0 1,0-1,0 0,0 1,0-1,0-31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0,'0'31,"-31"-31,31 31,0 0,0 1,0 30,-31-62,31 94,-31-94,31 31,0 1,-32-1,32 31,0-30,-31-1,31 32,0-32,-31 0,31 0,-31 32,31-32,0 1,0-1,0 0,0 0,0 1,0-1,31-31,-31 31,31-31,-31 32,31-32,-31 31,32 0,-1-31,0 0,-31 31,31-31,1 0,-1 0,0 0,1 0,-1 0,0 0,-31-31,0 0,0 0,31 31,1-32,-32 1,0 0,0-1,0 1,0 0,0 0,0-1,0 1,0 0,0-1,0 1,-32 31,1 0,0 0,0 31,31 1,-32-32,1 0,31 31,-31-31,31 31,0-31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156 156,'-31'0,"-1"0,1 0,0 0,31 31,-31-31,31 31,0 1,0-1,0 0,0 1,0-1,0 0,31-31,-31 31,31-31,0 0,-31 32,32-32,-1 0,0 0,0 0,1 0,-1 0,0-32,-31 1,32 31,-1-31,-31 0,31 31,-31-32,0 1,31 31,-31-31,0-1,0 1,0 0,0 0,0-1,0 1,-31 31,31-31,-31 31,0-31,-1 31,1 0,0 0,-1 0,1 0,31 31,-31-31,31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 0,1-31,30 31,-31 0,1 0,-1 0,0-31,1 31,-1 0,0 0,0 0,1 0,-1 0,0 0,-31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0,'62'31,"-31"-31,1 0,-1 0,0 0,63 31,-31-31,-32 0,0 0,0 0,1 0,-32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0,'31'62,"-31"-31,31 1,-31 93,0 0,0-31,0 0,0-32,0 1,0-32,0 0,0 32,0-32,0 0,0 32,0-32,0 1,0-32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0,'-31'0,"0"0,-1 31,1-31,0 62,31-30,-31-1,31 0,0 0,0 1,31-1,-31 0,0 1,31-32,0 0,1 31,-1-31,0 0,0 0,1 0,-1 0,0 0,1 0,-32-31,0-1,0 1,0-32,0 32,0 0,0 0,0-1,0 1,-32 31,1 0,31 31,0-31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0 125,'31'31,"-31"0,0 32,0-1,-31-62,31 32,0-64,0-30,0 30,0 1,0 0,0 0,0-1,31 32,-31-31,31 31,-31-31,31 31,1-31,-1 31,0 0,0 0,1 0,-1 0,0 0,1 0,-1 0,0 31,0-31,-31 31,0 0,0 1,0-1,0 31,0-30,0 30,0-30,0 30,0-31,0 32,0-32,0 1,0 30,0 1,0 31,0-1,0 1,-31-62,31-1,0 31,0-30,-31-32,31 31,0 0,0 0,-31-31,31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0,'0'31,"0"0,0 32,-31-32,0 0,31 0,-31 32,-1-32,1 1,31 30,0-31,-31-31,0 32,31-1,0 0,31-31,0 0,0 0,1 0,-1 0,0 0,0 0,1 0,-1 0,32 0,-32 0,31 0,-30 0,-1 0,0 0,1 0,-32-31,31 31,-31-31,0 31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0,'0'31,"-31"0,-1 63,32 0,0-32,0-30,-31 30,0-31,31 95,0-95,-31 0,-1 63,32-63,0 1,0-1,0 0,0 0,0 32,0-32,-31 1,31 30,0-31,0 1,-31-1,31 31,-31-30,31-1,0 32,0-32,0 0,0-31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0 344,'31'0,"0"0,0-32,-31 1,32 31,-1 0,0 0,0 0,32 0,-32 0,32 0,-1 0,-30 0,30 0,-30 0,-1 0,0 0,0 0,1 0,-1 0,0 0,1 0,-1 0,0 0,0 0,1 0,-1 0,0 0,1 0,-32-31,0-1,0-30,-32 62,32-31,0-1,-31 32,31-31,0 0,0 0,-31 31,-1 0,32 31,-31-31,0 31,31 0,-31-31,31 32,0-1,0 0,0 0,0 1,0-1,0 0,0 1,0-1,0 0,0 0,0 1,0-1,31-31,-31 31,31-31,0 32,1-32,-32 31,31-31,-31-31,31 31,-31-32,0 1,32-32,-1 63,-31-31,0 0,0 0,31-1,-31 1,0 0,0-1,0 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31 156,'0'-31,"-31"31,62 0,-31-32,31 32,-31-31,0 0,31 31,1 0,-32-31,31 31,0 0,0 0,-31 31,0 0,0 0,0 1,-31-32,31 31,-31-31,0 0,-1 0,32-31,0-1,0 1,0 0,0 62,0 0,0-31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0,'-63'0,"32"31,0-31,31 31,-31-31,31 31,-32-31,32 32,-31-32,31 31,-31-31,31 31,-31-31,31 31,0 1,31-1,0-31,-31 31,31-31,1 0,-1 0,0 0,0 0,1 0,-1-31,-31 0,31-1,-31 1,0 0,0 0,0-1,0 1,0 0,0 31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0,'0'31,"0"0,-31 32,31-32,0 0,0 0,0 32,-31 31,31-63,0 0,0 32,0-32,0 1,0 30,0-31,0 1,0-1,0-31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31,'31'0,"0"-31,0 31,1 0,-1 0,0 0,-31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0,'-31'0,"31"31,-31-31,31 31,-32-31,32 31,-31-31,31 32,-31-1,31 0,0 0,-31 1,31-1,0 0,0 1,0-1,31-31,0 0,0 0,1 0,-1 0,0 0,0 0,1 0,-1 0,0 0,1 0,-1 0,-31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0,'-31'0,"0"31,31 0,-63 32,32-32,31 0,-31-31,31 31,-31 1,31-1,0 0,0 1,0-1,0 0,31-31,-31 31,31-31,0 0,-31-31,32 31,-1 0,-31-31,31 31,-31-31,0-1,0 1,0 0,0-1,0 1,0 0,0 0,0-1,0 32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0,-32 31,31-31,0 0,0 0,1 0,-1 0,0 0,1 0,-1 0,0 0,0 0,1 0,-32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31,0-30,0 30,0-30,0-1,0 31,0-30,0-1,0 0,0 1,0 61,0-61,0-1,0 32,0-32,0 0,0 0,0 1,0-1,0 0,0-31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93,'31'-31,"0"31,-31-31,31 31,-31-31,32 31,-32 31,62-31,-62 31,0 0,0 1,0-1,0 0,0 0,0 1,0-1,0 0,0 1,-31-32,0 0,31 31,0 0,-32-31,1 31,0-31,31 32,-31-32,31 31,0 0,31 1,0-1,0 0,1-31,-1 0,0 0,0 31,-31-31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93,'0'-31,"0"0,62 31,-62-31,0 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0,'0'31,"31"-31,0 0,0 0,1 0,-1 0,0 0,-31-31,0 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0 187,'0'-31,"0"0,0-1,0 1,0 0,0 0,31 31,0 0,0 0,1 0,-32 31,0 0,0 0,0 1,0-1,-32-31,32 31,-31-31,0 0,0 0,31-31,0 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0,'0'31,"0"0,0 0,-32 1,32 30,0-31,0 32,-31-32,31 1,0 30,0 1,0-32,-31 0,31 63,0-63,-31 1,31 30,0 1,0-32,-32 63,1-31,0-1,31 32,0-63,-31-31,31 31,0 1,0-32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62,'0'-31,"0"0,0 62,0 0,0 0,0 1,0-1,0 0,0 0,0 1,0-1,0 0,0 1,31-32,0 0,0 0,1 0,-32-32,31 32,-31-31,0 0,31-1,-31 1,31 31,-31-31,0 0,0-1,0 1,-31 31,0 0,0 0,31 31,-32-31,1 0,31 32,-31-32,31 31,0-31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62,'-31'31,"62"-31,0 0,0 0,1 0,-1-31,31 31,-30 0,-1 0,0 0,1 0,-1-31,31 0,-30 31,-32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0,'0'31,"-31"-31,31 31,-31 0,0 1,31-1,0 0,0 0,0 1,0-1,0 0,0 1,0-1,0-31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0,'0'31,"-31"-31,31 62,0-30,0-1,0 0,31-62,0 0,0-1,1 32,-1-62,0 62,0 0,1-31,-1 31,0 0,1 0,-1 0,-31 31,-31 0,31 0,-63 1,63 30,-31-62,31 31,-32 1,1-32,0 0,0 0,62 0,31 0,-30 0,-1 0,0 0,1 0,-32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 0,32 0,-32 0,32 0,-32 0,32 0,-1 0,-31 0,1 0,30 0,1 0,-32 0,0 0,126 0,62 0,250 0,-344 0,0 0,0 0,1 0,-1 0,0 0,31 0,1 0,-95 0,1-31,31 31,-63 0,0 0,0 0,-31-31,32 31,-1 0,0 0,1 0,-1 0,0 0,0 0,1 0,-1 0,0 0,1 0,30 0,-31 0,1 0,-1 0,0 0,1 0,-1 0,-31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344 0,'0'31,"-32"-31,1 125,31-63,-63 95,32-95,31 1,-62 93,62-93,0-32,-32 32,32-32,-31 32,31-1,0-30,-31-32,31 31,-31 0,31 0,0 1,0-32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62,'31'0,"0"0,0 0,1 0,-1 0,0 0,0 0,1 0,-1 0,0-31,1 31,-1 0,0 0,0-31,1 31,-1 0,0 0,1 0,-1 0,-31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0,0 1,0-1,0 0,0 0,-31-31,31 32,31-32,0 0,0 0,1 0,-1 0,0 0,0 0,1 0,-1 0,0 0,1 0,-1 0,0-32,0 32,1-31,-1 31,0-31,1 31,-1 0,0 0,0 0,-31 31,0 0,0 1,0-1,0 0,0 1,0-1,0 0,0 0,0 1,0-1,0 0,-31-31,0 0,0 32,-1-32,32 31,-31-31,0 0,31 31,-32-31,1 0,0 0,0 0,31 31,-32-31,1 0,0 0,-1 0,1 0,0 0,31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0,'-32'0,"1"0,0 0,31 31,-31 0,31 0,0 1,-32 30,32-31,-31 32,31-32,-31 1,31-1,0 0,0 32,-31-63,31 31,0 32,0-1,0-31,0 1,0 30,0-30,0 30,0-31,0 32,0 0,0-32,0 0,0 0,0 1,31-1,-31 0,0 0,31 32,-31-32,0 1,0-1,31 0,-31-31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31,'31'-31,"0"31,0 0,1 0,-32 31,0 0,0-31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0,'31'0,"0"62,0-31,-31 1,0 30,0 1,0-1,0-30,0 61,0-61,0-1,0 0,0 63,0-31,0-32,0 63,0-63,0 0,0 1,0-1,0 0,0 1,0-1,0 0,0 0,0 1,0-32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469 0,'-32'0,"-30"62,31-31,-1 1,32-1,-31 0,-32 32,63-32,0 0,-31-31,31 63,-31-63,0 31,31 0,0 1,-32 30,1 1,31-32,-31 0,31 32,0-32,-31 1,31-1,0 0,0 0,0 1,0-1,0 0,0 1,0-1,0 0,0 0,31-31,-31 32,31-32,-31 31,31-31,-31 31,32-31,-32 31,31-31,0 0,-31 32,31-32,1 0,-32 31,31-31,-31 31,0-31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0,'0'31,"-31"-31,-1 31,32 0,0 1,0-1,0 31,-31-30,31-1,0 0,0 1,0 30,0-31,0 1,0-1,-31 0,31 1,0-1,0 31,0-30,-31-32,31 31,0 0,0 1,0-1,0-31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187 187,'-31'31,"0"63,31-62,-32-1,1 0,0 0,31 1,0-1,-31 0,31 32,0-32,0 0,0 1,0-1,0 0,31-31,0 0,0 0,1 0,-1 0,0 0,0 0,1 0,-1 0,0 0,1 0,-1 0,0-31,0 31,1-31,-1-1,0 1,1 31,-32-31,31 31,0-63,0 32,-31 0,63-32,-63 32,31 31,-31-31,0-1,32 32,-32-31,0 0,31-1,-31 1,0 0,0 0,0-1,0 1,0 0,-31 0,-1 31,1 0,0 0,-1 0,1 0,0 0,0 0,-1 0,32 31,-31-31,0 31,-1-31,1 31,0 1,0-32,-1 0,32 31,-31-31,31 31,0 0,-31-31,31 32,-32-32,32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0,'-31'0,"31"31,0 0,0 0,-32-31,32 32,0-1,-31-31,31 31,-31 0,31 1,-31-32,31 31,-32-31,1 63,0-32,31 0,0 0,-31-31,31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375 469,'-31'0,"31"31,-32-31,32 31,-31-31,62 0,1 32,-1-32,0 31,0-31,1 31,-1 0,0 1,1-1,-32 0,62 1,-31-32,-31 31,32 0,-32 0,31 1,-31-1,0 0,0 1,0-1,31 0,-31 0,0 1,0-1,0 0,0 0,-31-31,31 32,0-1,0 0,-31-31,31 32,0-1,-32-31,32 31,-31-31,31 31,-31 1,0-32,-1 0,1 0,-32 0,32 31,0-31,0 0,31 31,-32-31,1 0,0 0,-1 0,1 0,0 0,0 0,-1-31,1 31,31-31,-31 31,31-32,0 1,-31 31,31-31,0 0,0-1,0 1,0 0,0-1,0 1,0 0,0 0,31-1,-31 1,0 0,62-32,-30 32,30-32,-62 32,63 0,-32 0,0-1,32 1,-32-32,32 32,-32 0,32 31,-1-63,-31 63,1-31,62 0,-63-1,31 1,1 0,-32 0,1 31,-32-32,31 32,0 0,-31-31,31 31,-31-31,0-1,32 32,-32-31,0 0,31 31,-31-31,0-1,0 1,0 0,0 0,-31 31,-1 0,1 0,0 0,0 0,-1 0,1 31,0 0,-32 0,63 1,-62-32,62 31,-32-31,-30 31,-1 32,32-63,-32 62,32-62,0 32,31-1,-32-31,1 0,31 31,-31-31,31 31,-31-31,31 32,0-32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0,0 1,0-1,0 0,-31-31,31 31,0 1,0-1,-31-31,31 31,-31-31,31 32,0-32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0,'0'31,"0"0,0 0,0 1,0-1,0 0,0 0,0 1,0-1,0 0,0 1,0-1,-31 0,31 0,-31 32,31-32,0 32,-31-32,-1 32,32-1,-31 1,31-32,-31-31,31 31,0 1,0-1,0 0,-31-31,31 32,0-1,0 0,0 0,0 1,0-1,0 0,0 0,31-31,-31 32,31-1,-31 0,31-31,-31 32,32-32,-32 31,31-31,0 0,0 0,1 0,-1 0,-31-31,31 31,1-32,-1 32,-31-31,31 0,-31-1,31 1,1 0,-32 0,31 31,-31-32,31 32,-31-31,0 0,0 0,0-1,0 1,0 0,0-1,0 1,0 0,0 0,0-1,0 1,-31 31,0 0,-1 0,1 0,0 0,0 0,-1 0,1 0,0 0,-1 0,1 0,31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0,0 0,0 1,0-1,0 0,0 0,0 1,0-1,0-31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31,31-31,1 0,-32 31,1-31,-1 0,0 0,0 31,1 1,-1-32,0 31,1-31,-32 31,0 0,0 1,31-32,-31 31,0 0,0 1,0-1,0 0,0 0,0 1,0-1,0 0,0 1,0-1,0 0,0 0,0 1,-31-32,31 31,-32-31,32 31,-31-31,31 32,-31-32,-1 0,1 31,0-31,0 0,-1 0,64 0,-1 0,0 0,0 0,1 0,-1 0,63 0,-63 0,0 0,32 0,-32 0,1 0,-1 0,31 0,1 0,0 0,-32 0,0 0,32 0,-32 0,0 0,-31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0 125,'0'-32,"0"1,31 0,-31 0,31 31,0 0,1 0,-1 0,-31 31,0 0,0 0,-31-31,-1 0,1 0,62 0,1 0,-1 0,0 0,0 0,1 0,-1 0,0 0,1 0,-1 0,0 0,0 0,1 0,-1 0,0 0,1 0,-1 0,0 0,0 0,1 0,-32 32,31-32,0 0,1 0,-1 0,0 0,0 0,1 0,-1 0,0 0,1 0,-1 0,0 0,-31 31,31 0,1-31,-1 0,0 0,0 0,-31 31,32-31,-1 0,0 0,1 0,-1 0,0 0,0 0,1 0,-1 0,0 0,1 0,-1 0,0 0,0 0,1 0,-32-31,0 0,0 0,0-1,0 1,-32 31,1 0,0 0,0 0,31 31,-32-31,32 32,0-1,0 0,0 0,0 1,0-1,0 0,0 1,32-32,-32 31,31-31,0 0,0 0,-31-31,32 31,-32-32,0 1,31 31,-31-31,0-1,31 32,-31-31,0 0,0 0,0 31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0,-31 31,31-31,0 31,-31 0,0 1,32-32,-32 31,0 0,31 32,-31-32,0 32,31-1,-31-31,0 1,0-1,0 0,0 1,0-1,0 0,0 0,0 1,0-1,0 0,0 1,0-1,0 0,0 0,0 1,0-1,0 0,0 1,0-1,-31-31,31 31,-31-31,31 31,0 1,0-1,0 0,-32-31,32 31,0 1,-31-32,31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31,31 0,-31 0,0 1,32-32,-1 31,-31 0,0 0,0 1,31-1,-31 0,0 1,0-1,0 0,0 0,0 1,0-1,31 0,-31 1,0-1,0 0,0 0,0 1,0-1,0 0,0 1,0-1,0 0,0 0,0 1,0-1,0 0,0 1,0-1,0 0,0 0,0 1,0-1,0 0,0 0,0 1,0-1,0 0,0 1,0-1,0 0,0 0,0 1,-31-32,31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31,31-31,-31 31,32-31,-32 31,31-31,0 0,-31 32,63-1,-32-31,-31 31,31 0,1-31,-1 32,0-32,0 31,1-31,-32 31,31 1,0-32,1 31,-1-31,0 0,0 31,1 0,-1-31,0 0,-31 32,32-32,-1 31,0-31,0 0,-31 31,32-31,-1 0,0 0,1 0,-1 0,-31 32,0-32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0,1 0,-1 0,0 0,1 0,-1 0,0 0,0 0,-31 31,0 0,0 0,0 1,0-1,-31 0,0 0,0 1,-1-1,32 0,-31 1,31-1,-31-31,31 31,-32 0,1-31,31 32,-31-32,62 0,0 0,1 0,-1 0,0 0,1 0,30 0,1 0,-32 0,0 0,1 0,-1 0,0 0,-31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32,0-1,0-30,0-1,0 0,0 32,0-32,0 0,0 1,0 30,0-31,0 1,0-1,0 0,31 1,-31-1,31-31,-31 31,0 0,31-31,1 0,-1 32,0-32,0 0,1 0,-1 0,0 0,1 0,-1 0,0 0,0 0,1 0,-1 0,0 0,1 0,-1 0,0 0,0-32,1 32,-32-62,31 62,0-31,-31-1,0 1,32 0,-32-1,0 1,0 0,0 0,-32-1,1 32,0 0,-1 0,1 0,31 32,-31-32,0 31,-1-31,1 0,31 31,0 0,-31-31,31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0 875,'0'-31,"31"31,0 0,0 0,1 0,-1 0,0 0,0 0,-31-31,63 0,-32 31,1 0,-1 0,0 0,-31-32,31 32,32-31,0 31,-32-31,0-1,0 32,1 0,-32-31,31 31,-31-31,0 0,31 31,1 0,-32-32,31 32,0 0,0-31,1 31,-1 0,-31-31,31-1,1 32,-32-31,31 31,0-31,0 31,1-31,-32-1,31 32,0-31,0 31,1-31,-1 31,-31-32,31 32,-31-31,32 31,-32-31,31 31,-31-31,31 31,-31-32,31 32,-31-31,32 31,-1 0,-31-31,31 31,-31-31,0 31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0,0 32,0-32,0 0,0 1,0 30,0-31,0 1,0 30,0-30,0-1,0 31,0-30,0 30,0-30,0-1,0 31,0 1,0 0,0-32,0 0,31-31,0 0,32 0,-32 0,0 0,32 0,-32 0,32 0,-32 0,31 0,-30 0,-1 0,94 0,63 0,-63 0,31 0,-93-31,-1 31,-30 0,-1 0,0 0,1 0,-1 0,0 0,-31-31,31 31,1 0,-32-32,0 1,0 0,0-32,0 32,0 0,0-1,0 1,0 0,0-1,-32 32,32-31,-31 31,0 0,0 0,31 31,-32-31,1 0,31 32,0 30,-31-30,-1 61,1-61,31 30,-31-30,31 30,0-31,0 1,0 30,0-31,0 1,0-1,0 0,0 1,-31-1,31 0,0 0,0 1,31-32,-31 31,31-31,0 0,1 0,-32-31,31 31,0-32,1 32,-32-31,31 31,0-31,-31 0,31-1,-31 1,0 0,32-1,-32 1,31 0,-31 0,0-1,0 1,0 0,0 0,0-1,0 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31 281,'0'-31,"-31"31,31-32,0 1,0 0,0 0,0-1,0 1,31 0,-31 0,31 31,0 0,1 0,-1 0,0 0,0 0,1 0,-1 0,-31 31,31-31,-31 31,0 0,0 1,0-1,0 0,0 0,0 1,0-1,0 0,0 1,0-1,-31 0,0-31,31 31,-32-31,1 0,0 0,0 0,31-31,-32 31,32-31,0 0,0 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0,0 0,0 0,1 0,-1 0,-31 62,31-31,-31 1,0-1,0 31,0-30,0-1,0 0,0 32,0-1,0-30,0 30,0-30,0 30,0-31,0 32,0-32,0 1,0 30,0-31,0 1,0-1,0 0,0-31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93,'0'32,"-31"-1,31 0,0 0,0 1,0-1,0 0,0 32,0-32,0 0,0 1,31-32,0 0,0 0,1 0,-32-32,31 32,-31-31,31 31,-31-31,31 31,-31-31,0-1,32 32,-1-31,-31 0,0-32,0 32,0 0,0-1,0 1,0 0,0 0,0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0,'0'31,"-32"0,1-31,31 31,0 1,0-1,0 0,-31-31,31 63,0-32,-31-31,31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0 782,'0'31,"31"-31,0 0,-31 31,31-31,1 0,-1 0,0 31,0-31,-31 32,32-32,-1 0,0 0,1 0,-1 0,31 31,1 0,-32-31,63 32,-63-1,32-31,-32 31,1-31,30 31,-31-31,32 32,-32-32,1 0,-1 0,0 31,0-31,1 31,-1-31,0 0,0 0,1 0,30 31,-30 1,30-32,-31 0,1 31,30-31,-30 31,-1-31,0 0,0 0,1 32,30-32,-30 31,-1-31,0 0,0 31,1-31,-1 31,0-31,1 32,-1-1,31-31,-62 31,32-31,-1 0,0 0,1 0,-1 32,0-1,32-31,-63 31,31-31,0 31,0-31,1 0,-1 32,0-32,1 31,-1-31,0 0,0 31,1-31,30 32,-30-1,-1-31,31 0,1 0,31 31,0-31,0 31,-1 1,-61-32,-1 0,0 0,1 0,-32 31,31-31,0 0,-31 31,31-31,32 32,-32-32,63 31,-31 0,30 0,33-31,-33 0,33 0,-33 32,-61-32,-1 0,32 31,-32-31,0 0,0 0,1 0,-1 0,-31 31,31-31,32 0,-32 32,0-32,1 31,-1-31,0 0,0 0,1 0,-1 0,0 0,1 0,-1 31,31-31,-30 0,30 31,-30-31,-1 0,31 0,1 32,-32-32,1 0,-1 0,0 0,0 0,1 0,-1 0,0 0,1 0,30 31,1-31,-1 0,-30 31,-1-31,94 0,-94 0,0 31,32-31,-32 0,1 0,-1 0,0 0,32 0,-32 0,32 0,-32 0,0 0,32 0,-32 0,32 0,-32 0,63 0,-32 0,-30 0,61 0,-30 0,-32 0,1 0,-1 0,0 0,0 0,1 0,-1 0,31 0,-30 0,30 0,-30 0,61 0,-61 0,-1 0,0 0,1 0,-1 0,0 0,0 0,1 0,-1 0,0 0,32 0,-1 0,-30 0,-1 0,0 0,1 0,-1 0,0 0,0 0,1 0,-1 0,0 0,1 0,30 0,-31 0,32 0,-32 0,0 0,1 0,-1 0,0 0,1 0,-1 0,0 0,-31-31,0 0,31 31,-31-31,32 31,-1 0,-31-32,0 1,0-31,0-1,31 32,-31-1,0-30,32 31,-1-1,0-62,-31 32,0 31,31-63,-31 62,32 1,-32-31,0-1,0 32,31-1,-31-30,31 31,-31-32,0 0,0 32,0-94,0 31,32 32,-1-63,0 62,-31 32,0-32,0 1,0-1,0-31,31 32,1-1,-32 0,0 32,0-31,0 30,0-30,0 31,0 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0,1 0,-32 31,31-31,-31 31,0 0,0 1,0-1,0 0,0 32,0-32,0 0,0 1,0 30,0-31,0 32,0 0,0-1,0 32,0-31,0-32,0 0,0 0,0 1,0-1,0 0,0 1,0-32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0,-32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31,'0'31,"0"0,-31 1,31-1,-31-31,31 31,0 0,0 1,0-1,31-31,-31 63,31-32,0-31,1 0,-32 31,31-31,0 0,0 0,1 0,-1 0,0 0,1 0,-1 0,31 0,-30 0,-1 0,0-31,1 31,-32-31,0-1,0 1,0 0,31 31,-31-32,0-30,0 31,0-1,0 1,0 0,0 0,-31 62,-1-31,32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0,-31 31,0 31,0-30,0 93,0-94,0 0,0 32,0-1,0-30,0 30,0 95,0-95,0 1,0-1,0 32,0-31,0-32,0 63,0-63,0 0,0 1,0-1,0-31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62,'0'-31,"31"31,0 0,0 0,1 0,-32-31,0 31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0,'-32'0,"1"0,0 0,0 0,31 31,0 0,0 0,0 1,0-1,0 0,0 0,0 1,0-1,0 0,0 1,0-1,0 0,0 0,31-31,0 0,-31 32,31-32,1 0,-1 0,0 0,0 0,1 0,-32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31,-32 0,31 0,-31 32,31-1,-31-30,31 30,-31 32,0-63,0 32,0-32,0 1,0-1,0 31,0-30,0 30,0-30,0 61,0-61,0 62,0-1,-31-30,31-1,0 1,0 0,0-32,0 0,0 0,0-31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0,'-32'0,"1"31,31 0,-62 63,30-94,32 31,-31 0,0 32,31-32,-31-31,31 32,0-1,0 0,0 0,31-31,-31 32,31-32,0 0,1 0,-1 0,0 0,-31-32,31 32,-31-31,32 31,-32-31,0-32,31 1,-31-1,0 1,0 30,0 1,0 0,0 0,0 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31,'31'31,"0"-31,0 0,1 0,-1 0,0 0,0 0,1 0,-1 0,0 0,1 0,-1-31,0 31,32 0,-1 0,-30 0,-1 0,-31-31,0 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0,-31 31,31 31,1 1,-32 62,0-94,0 32,0 62,0-94,0 32,0-32,0 32,0-1,0 1,0-32,0 0,0 63,0-62,0-1,0 0,0-31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31,-31 0,0 0,0 1,0-1,0 0,0 0,0 1,0-1,0 0,0 1,0-1,0-31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32,0-31,1 31,-1 0,0 0,0 0,-31-31,32 0,-1 31,0 0,1 0,-32 62,0-31,0 126,0-95,0 32,0-63,0 32,0-32,0 1,0-1,0-31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0,-32 31,31-31,0 31,0 0,-31 1,32 30,-1-62,-31 31,31 1,-31-1,0 0,0 1,0-1,0 0,0 0,0 1,0-1,0 0,0 32,0-32,0 63,0-31,0-32,0 0,0 0,0 1,0-1,0 0,0 1,0-1,0 0,0 0,0 1,0-32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62,'0'-31,"31"31,-31-31,31 31,0 0,1 0,-1 0,0 0,0 0,1 0,-32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563 0,'0'31,"0"0,0 32,0-32,0 31,0 1,0-32,0 63,0-63,0 1,0-1,0 32,0-1,0 1,0-1,-32 1,1-1,0-30,31-1,-32 0,1 1,31-1,-31-31,31 31,-31-31,-1 0,1 0,-32 0,32 0,0 0,0 0,-1 0,1 0,0 0,0 0,31-31,0 0,0-1,31 32,0-31,0 31,-31-31,32 31,-32-32,31 32,0-31,0 31,1 0,-1 0,0 0,1 63,-32-32,31 0,-31 1,0-1,-31-31,31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31,31 0,-31 0,32 1,-32 30,0-31,0 63,31-62,-31-1,0 0,0 0,0 1,31-32,-31 31,31-31,-31 31,0 1,0-1,-31 0,31 0,-31-31,31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0 187,'0'-31,"31"0,-31-1,31 32,-31-31,31 31,-31-31,32 0,-32 31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0,'31'31,"0"0,-31 0,0 1,0-1,0 0,31-31,-31 63,0-32,0 0,0 1,0-1,0 0,0 0,0 1,0-1,0 32,0-32,0 0,0 0,0 32,0 0,0-32,-31-31,31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31,'31'0,"0"-31,0 31,32 0,-32 0,32 0,-32 0,63 0,-63 0,32 0,-32 0,0 0,1 0,-1 0,-31 62,0 1,0-32,0 0,0 0,0 1,0-1,0 0,0 1,0-1,0 0,0-31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 0,1 0,-1-31,0 31,-31-31,31 31,1 0,-1 0,0 0,1 0,30 0,-31 0,1 0,-1 0,0 0,1 0,-32-31,0 31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594 0,'0'31,"0"0,-31 32,-1-63,1 31,31 0,-31 0,-1 32,-30 0,31-32,-1 31,-30-30,-1 30,32-30,-32 93,32-125,0 31,31 0,0 1,-31-32,31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0,-31 31,0 0,0 0,0 1,-31-1,31 0,-31-31,-1 0,32 31,0 1,0-1,-31-31,31 31,0 1,0-1,31-31,-31 31,32-31,-32 31,31-31,-31 32,0-1,0 0,0 1,0-1,0 0,0 0,0 1,-31-32,-1 0,1 0,31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31,0 0,1 0,-32-31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0,'0'62,"0"-31,0 63,0 31,0-62,0 31,0 0,0-63,0 31,0 32,0 31,0-62,0 0,0-32,0 31,0 1,0-32,0 0,0 32,0-32,0 1,0-1,0 0,0 0,0 1,0-1,0-31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93,'0'32,"-31"-32,31 62,0-31,0 1,0-1,31-31,-31 31,0-62,0 0,0-1,31 1,-31 0,31 0,1 31,-1-32,-31 1,31 31,-31-31,31 31,-31-31,32 31,-1 0,0 0,32 0,-63 31,62-31,-62 31,32 0,30 1,-30-1,-1-31,-31 31,0 0,0 1,-31-32,31 31,-32-31,1 0,0 0,-1 63,1-63,0 0,0 31,-1-31,1 0,0 0,31 31,-32-31,64 0,-1 0,0 0,32 0,-32 0,32 0,-32 0,32 0,-32 0,-31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0,'31'0,"-31"31,31-31,0 0,63 0,-63 0,1 0,-1 0,32 31,-1-31,-31 0,32 31,62-31,32 32,62-32,-1 31,-92 0,-33 0,220 1,-156-32,62 0,31 31,-31-31,0 31,0-31,-31 0,-1 0,-30 0,30 0,-62 0,1 32,30-32,-62 31,0-31,-32 31,32-31,63 31,-126 1,63-32,-32 31,1 0,31-31,-32 0,1 0,-1 0,32 0,-31 0,31 0,-32 0,1 0,-1 0,1 0,-32 0,63 0,-63 0,32 0,-32 0,32 0,-1 0,1 0,-1 0,-30 0,30 0,1 0,-1 0,-30 0,30 0,1 0,-1 0,32 0,-31 0,-1 0,-30 0,30 0,1 0,-1 0,-30 0,30 0,-31 0,1 0,-1 0,0 0,0 0,1 0,-1 0,0 0,1 0,-1 0,0 0,0 0,1 0,30 0,1 0,-32 0,0 0,32 0,-32 0,32 0,-32 0,32 0,-32 0,32 0,-32 0,0 0,32 0,-32 0,0 0,1 0,-1 0,0 0,0 0,1-31,-1 31,31 0,-30 0,30 0,-30 0,30 0,63-31,-31 31,31 0,0-32,-62 1,0 31,-32 0,0-31,0 31,1 0,-1 0,94 0,-62 0,30 0,95 0,-63 0,-31 0,63 0,-64 0,33 0,-33 0,1 0,-62 0,30 0,-31 0,1 0,-32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1470 3315,'-32'32,"1"-32,0 0,0 0,-1 0,1 0,0 0,-1 0,1 0,-31 0,30 0,1 0,0 0,0 0,-1 0,1 0,0 0,-1 0,1 0,0 0,0 0,-1 0,1 0,0 0,-1 0,1 0,0 0,0 0,-1 0,1-32,0 1,-1 0,1 0,31-1,-31 32,0-62,-1 30,-30-61,-1 61,63 1,-31 0,31-1,-31 32,31-31,0 0,-32 0,32-1,0 1,-31 0,31-1,0 1,0-31,0-1,0 32,0-1,0 1,0-31,0 30,0 1,-31-31,31 30,-31 1,31 0,0-1,0 1,0-94,31 94,-31-32,31 1,0-64,1 33,-1 30,63-125,-32 63,-30 31,30 1,1-33,-1 33,1 30,31-125,-94 126,94-1,-63 1,31 30,1-30,0 30,-32 1,31 0,-62 0,32 31,93-32,-63 1,1 0,-1 31,-30 0,30 0,1 0,-1 0,1 0,0 0,-1 0,-31 0,32 0,31-31,-63 31,32 0,-32 0,0 0,1 0,155 31,-124 0,31 0,31 32,-31-32,-1 0,-61-31,30 32,1-1,-32-31,0 31,-31 1,32-1,-32 0,31 63,-31-31,0-32,0 0,0 32,0-1,0-30,0 30,0 32,0 281,0-156,0 125,0-250,0 0,-63 94,1-32,31 1,-32-1,-31 157,32-157,-32-31,-63 157,95-188,30-32,-30-30,-1 30,63-31,-31-31,0 0,0 0,-32-31,0 0,32 31,-31 0,62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93,'-31'0,"-1"32,1-32,0 31,31 0,0 0,-31-31,62 0,-31 32,62-32,-62 31,32-31,-32 31,31 1,0-32,0 0,-31 31,32-31,-1 0,0 0,1 0,-1 0,0 0,0 0,-31-31,0-1,0 1,0 0,0-1,0 1,0 0,0 0,0-1,0 1,0 0,0 0,-31 31,0 0,0 0,-1 0,1 31,0-31,31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0,'0'31,"0"31,0-30,0-1,0 0,0 0,0 32,0-32,0 1,0-1,0 0,0 0,0 1,0-1,0 0,0 1,31-1,-31 0,0 0,0 1,0-32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0 156,'0'-31,"31"31,-31-32,31 32,0 0,1-31,-32 0,31 31,0 0,-31-31,31 31,-31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0,'31'0,"-31"31,31-31,32 0,-32 0,0 31,0-31,-31 31,0 1,0-1,0 0,0 0,0 1,-31-1,31 0,-31-31,31 32,-31-32,31 31,-32-31,32 31,0 0,0 1,32-32,-32 31,31-31,0 0,0 0,1 0,-1 0,0 0,1 0,-1 0,0 0,-31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0,'31'0,"-31"31,0 0,0 0,0 1,0-1,-31 0,0 0,31 32,0-32,-31 1,31-1,0 0,0 0,0 1,0-1,0 0,0 1,31-32,-31 31,31-31,0 0,1 0,-1-31,-31-1,0 1,0 0,0-1,0 1,-31 31,-1 0,1 0,31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0,30 0,-31 0,-31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0,'-31'0,"31"31,-31 0,31 0,0 1,0-1,0 0,0 0,0 1,0-1,0 0,0 1,0-1,0-31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0,'31'0,"-31"31,-31 0,0 0,0 1,31-32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0 187,'0'-31,"31"31,0 0,-31-31,31-1,1 32,-1-31,0 31,0-31,1 31,-1 0,-31-31,0 31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63,0-32,0 1,0 62,0-62,0-1,0 32,0-63,0 63,0-62,0 30,0 1,0-32,-31 32,31-1,-31 32,0-63,31 0,0-31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0 187,'31'0,"-31"-31,31 31,-31-31,31 31,1 0,-1-32,0 1,0 31,-31-31,32 31,-1 0,-31-31,31 31,-31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31,0 0,0 32,0-32,0 31,0-30,0 30,0-30,0 61,0-30,0 0,0-32,-31-31,31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0,'31'0,"-31"31,0 0,31-31,-31 31,0 1,0-1,0 31,0 1,0-32,0 32,-31-32,31 0,0 1,-31-1,0-31,-1 0,1 0,0 0,0 0,62 0,0 0,-31-31,31 31,-31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93,'31'0,"0"-31,0 0,1 31,-1 0,0 0,0 0,1-31,-32 31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32,-31-32,0 0,31 0,0 1,0-1,0 0,0 1,0-1,0 0,0-31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62,'0'31,"0"1,0-1,0 0,0 0,0 1,0-1,0 32,0-32,0 0,0-62,0 0,0-32,0 32,0-32,0 32,0 0,0-1,0 1,31 0,-31 0,31 31,0 0,1 0,-1 0,0 0,0 0,1 0,-1 0,0 0,-31 31,0 0,0 0,0 1,0-1,0 0,0 0,0 1,0-1,0 0,0 1,0-1,0 0,0 0,0 1,0-1,0 0,0 1,0-1,0 0,0-31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32,0 30,0 33,0-95,0 0,0 0,0 1,0-1,0 0,-31 1,31-1,0 0,0 0,-31-31,31 32,0-1,0 0,-31-31,31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0,'-31'0,"0"0,31 31,-31 0,-1 32,32-32,-31 0,31 0,-31-31,31 32,0-1,-31-31,31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0,-31 31,31-31,0 0,1 31,-1-31,-31 31,31 1,1-32,-32 31,31-31,-31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0,'0'31,"0"63,31-32,-31 32,0 31,0-62,0-1,0-30,0 30,0 1,0-1,0-30,0-1,0 0,0 0,0 1,0-1,0 0,0 1,0-1,0 0,0 0,0-31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62,'-31'0,"31"31,-31 1,31-1,-32 0,32 0,0 1,-31-1,31 0,-31 1,31-1,-31 0,31 0,0 1,0-1,0 0,31-31,0 0,0 0,1 0,-1 0,-31-31,31 31,0 0,-31-31,32-1,-32 1,31 0,-31 0,31 31,-31-32,32 1,-32 0,0-1,0 1,0 0,0 0,0-1,0 1,0 0,0 0,-32 31,1 0,0 0,31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 0,31 0,-30 0,-1 0,0 0,1 0,-1 0,0 0,0 0,1 0,-32-31,31 62,-31 0,0 0,0 1,0-1,0 0,0 32,0-32,0 0,0 1,0-1,0-31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0,0 63,0-32,0 1,0-32,0 63,0-31,0-32,0 32,0-32,0 31,0-30,0-1,-31 0,31 1,0-1,0 0,0 0,0 1,0-32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0 156,'62'-31,"-62"-1,31 32,1 0,-1 0,0-31,0 31,-31-31,32 31,-1 0,0 0,-31-31,0 31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0,0 32,31 62,-31-31,0-63,0 0,0 32,0 31,0-63,0 0,0 32,0-32,0 0,0 32,0 62,0-62,0-32,0 0,0 32,0-32,0-31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0 312,'31'-62,"0"62,-31-32,31 32,1-31,-1 31,0 0,32 0,-32 0,0 0,63 0,-63 0,1 0,-1 0,32 0,-1 0,-31 0,63 0,-31 0,-32 0,0 0,32 0,125 0,-95 0,-61 0,-1 0,0 0,1 0,-1 0,0 0,-62 0,31-31,0 0,-31 31,31-32,0 1,0 0,-32 31,1 0,0 0,-1-31,1 31,0 0,31 31,-31 0,31 32,0 30,0-61,0-1,0 0,0 1,0-1,0 0,0 0,31-31,0 0,0 0,1 0,-32-31,0 0,31 0,-31-1,0 1,31 0,-31-1,0 1,0 0,0 0,0-1,0 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0,'0'31,"-31"-31,0 0,-1 0,32 31,-31-31,31 31,-31-31,31 32,-31-32,31 31,0 0,0 0,0 1,31-32,0 0,0 0,1 0,-1 0,-31-32,0 1,31 31,0 0,-31-31,32 31,-32-31,31-1,-31 1,0 0,0 62,31 0,1 1,-32-1,0 0,0 0,0 1,0-1,0 0,0 32,0-32,0 0,0 1,0-1,0-31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 30,0-61,0-1,0 0,0 32,0-1,0 1,0-32,0 1,0 30,0-31,0 1,0-1,0 0,0 1,0-1,0 0,0 0,0 1,0-1,0 0,0 1,0-1,0 0,0-31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62,'0'-31,"-31"0,-63 62,94 0,-31-31,0 31,-1 1,32-1,0 0,-31 0,31 1,-31-1,31 0,-31 1,31-1,0 0,0 0,0 1,0-1,0 0,0 1,62-32,-31 0,1 0,-32 31,31-31,0 0,0 0,1 0,-1 0,0 0,1 0,-1 0,0 0,0 0,-31-31,32 31,-32-32,0 1,31 31,-31-31,0-1,0 1,0 0,0 0,0-1,0 1,0 0,0-1,0 1,0 0,0 0,0-1,-31 32,-1 0,1 0,0 0,0 0,31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0,'0'31,"0"0,0 0,-31-31,31 32,-32-1,1 0,31 0,0 1,-31-32,31 31,0 0,-31-31,31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0,'31'0,"0"0,-31 31,63-31,-32 0,0 0,0 0,-31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0,1 0,-1 0,0 0,0 0,1 0,-1 0,0 0,1 0,-1 0,0 0,-31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1,0-32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0,'0'31,"-31"31,0-30,31 30,0-31,0 1,-31-1,31 0,0 1,0-1,0 0,0 0,0 1,0-32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0,'31'0,"1"0,-32 31,0 0,0 0,0 1,0-1,0 0,0 32,0-32,0 32,0-32,0 31,0-30,-32-1,32 0,0 1,-31-32,0 31,31 0,0 0,-32-31,32 32,-31-32,31 31,-31-31,0 0,-1 0,1 0,0 0,31-31,-31 31,31-32,0 1,0 0,0 0,31 31,0-32,-31 1,31 31,-31-31,32 31,-1 0,0 0,0 0,1 0,-32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0,-31 31,32-31,-1 0,0 0,0 0,-31 31,32-31,30 0,-30 31,-1-31,0 0,0 0,1 0,-32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0,'-31'0,"0"0,31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0,'-31'0,"31"31,0 0,0 0,0 1,0-1,0 0,0 0,-31 1,31-1,-31-31,31 31,0-31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0,31-31,-31 32,0-1,31-31,0 0,1 0,-1 0,0 0,32 0,-63-31,31 31,0 0,-31-32,32 32,-32-31,31 31,-31-31,31 31,-31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0,'0'31,"0"0,0 32,-32-32,32 0,0 32,0-32,-31 32,0-1,31-31,0 1,0-1,0 0,0 1,0-1,0 0,0 0,0 1,-31-32,31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31,'0'-31,"31"31,1 0,-32 31,0 0,0 0,0 1,0-1,0 0,0 0,0 1,0-1,0 0,0 1,0-1,0 0,0 32,0-32,0 32,0-32,0 31,0-30,0-1,-32-31,1 31,31 1,-31-1,31 0,-31-31,-1 0,1 0,0 0,0 0,31-31,0 0,0-1,0 1,0 0,31 31,-31-32,31 32,0 0,1-31,-1 31,0 0,-31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0,'0'31,"0"0,0 32,0 30,-31-61,31-1,0 0,-31 63,0-31,31 31,-32-32,1-31,31 1,0-1,0 0,-31 1,0-32,31 31,0-31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0 156,'31'0,"-31"-31,31 31,-31-32,31 32,-31-31,32 31,-1 0,0 0,0 0,1-31,-32 0,31 31,-31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0,'0'31,"0"0,0 63,0-32,0 32,0 0,0-31,0 31,0-32,0 1,0 31,0-32,0 32,0-31,-31-1,0 32,31-63,-31 32,-1-1,1 32,31-63,0 1,-31 30,31-30,-31-32,31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0,1-31,-1 31,0 0,0 0,1 0,-1 0,0 0,-31 31,0 0,0 0,0 1,0-1,0 0,0 32,0-32,0 0,0 1,-31 30,31-31,-31 1,31-1,0 0,-32-31,32 32,0-32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93,'31'-31,"0"31,-31-31,31 31,1 0,-1 0,0 0,-31-31,0 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31,'31'0,"0"0,-31-31,31 31,-31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0,-62 0,62 0,1 0,-32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0,'0'31,"0"31,0-30,0 30,0 1,0-32,0 32,0-32,0 0,0 0,0 32,0-32,0 1,0-1,0 0,0 0,0 1,0-1,0 0,0 1,0-1,0 0,0 0,0-31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0,'-31'31,"-1"-31,1 0,31 31,-31-31,31 63,0-32,-31-31,31 31,0 0,0 1,0-1,0 0,0 1,0-1,0 0,0 0,0 1,0-1,31-31,0 0,0 0,1 0,-1 0,0 0,-31-31,0-1,31 1,1 0,-32-32,0 32,0 0,0-1,0 1,0 0,0 0,0-1,0 1,0 0,0 0,-32 31,1 0,0 0,31 31,-31-31,31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0,'-63'0,"32"0,0 0,31 31,-32-31,1 31,31 0,-31-31,31 32,-31-32,31 31,0 0,0 0,0 1,0-1,0 0,0 1,0-1,0 0,0 0,0 1,0-1,31-31,0 0,0 0,1 0,-32-31,31 31,-31-32,31 32,-31-31,0 0,31 0,1-1,-32 1,0 0,31 31,-31-32,0 1,0 0,0 0,-31 31,-1 0,1 0,31 31,-31-31,31 31,0-31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0,63 0,-63 0,0 0,1 0,-1 0,0 0,0 0,1 0,-1 0,0 0,-31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0,'-31'0,"31"31,-31-31,31 31,0 0,0 32,0-1,0-30,0-1,0 0,0 1,0-1,0 0,0 0,0 1,0-1,0-31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0,'0'31,"-31"0,31 0,-32-31,32 32,-62 30,30 32,1-63,0 1,0-1,-1 31,1-30,31-1,-31-31,0 31,31 1,0-1,0 0,0 0,31 1,0-32,-31-32,31 32,1 0,-32-31,31 31,0-31,0 31,-31-31,32-1,-32 1,31 0,0-1,-31 1,0 0,0 0,0-1,0 1,0 0,0-1,-31 32,0 0,-1 0,32 32,-31-32,0 0,31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0 125,'31'0,"0"0,0 0,1-32,-1 1,31 31,-30-31,-1 31,0 0,1 0,-32-31,0 31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63,0-32,0 64,0-64,0 1,0-1,0 32,0-31,0-1,0 1,0-1,0 1,0 0,0-32,0 63,0-63,0 0,0 0,0 32,0-32,0 1,0 30,0-31,0 1,0-32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 0,'0'31,"0"0,-31 0,31 1,-31-32,31 31,-31 0,31 0,-32-31,32 32,-31-1,0 0,-32 63,1-63,30 1,-30-1,62 0,-31-31,31 32,0-32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0,0 0,0 0,1 0,-1 0,0 0,-31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0 187,'0'-31,"0"0,0-1,0 1,31 31,-31-62,0 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0,'31'31,"0"-31,0 0,1 0,-1 0,0 0,0 0,1 0,-1 0,0 0,1 0,30 0,-31 0,1 0,-1 0,0 0,32 0,-1 0,-30 0,-1 0,0 0,1 0,-32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0,0 1,0-1,0 0,0 32,0-32,0 0,0 1,0-1,0 0,0 0,0 1,0-1,0 0,0 1,0-1,0 0,-31-31,31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0 156,'0'31,"0"0,0 32,0 0,0-32,0 31,0-30,0-1,0 0,0 1,0-1,0 0,0 0,0 1,0-1,0 0,0 1,0-1,0 0,0 0,0 1,0-1,0 0,0 1,31-32,0 0,0 0,-31-32,32 32,-1 0,-31-31,0 0,0-1,0 1,0 0,0 0,0-1,0 1,0 0,0-1,0 1,0 0,0 0,0-63,31 62,-31-30,0 31,0-1,0 1,0 0,0-32,0 32,0 0,0-1,0 1,0 0,0 0,0 62,0 63,0-63,0 31,0-30,-31-32,31 31,0 0,-31-31,31 32,-32-32,32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0 375,'0'-63,"0"32,0 0,0-1,0 1,0 0,0 0,0-1,0 1,0 0,31 31,-31-31,31 31,0 0,1 0,-1 0,0 0,0 0,-31 31,0 0,0 0,0 1,0-1,-31 0,31 0,-31 1,0-32,-1 0,1 0,31-32,-31 32,31-31,-31 31,31-31,0 0,0-1,31 32,-31-31,31 31,-31 31,31-31,1 0,-32 32,31-32,-31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 0,-1 0,0 0,0 0,1 0,-32-31,31 31,0 0,-31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0,32 0,-32 0,0 0,0 0,32 0,-32 0,1 0,-1 0,0 0,-31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0,-31 31,32-31,-1 31,0-31,0 0,-31 31,0 1,0-1,0 0,0 0,0 1,0-1,0 0,0 1,0-1,0 0,0 0,-31 1,0-32,0 0,31 31,-32-31,32 31,0 1,32-32,-32 31,0 0,0 0,0 1,0-1,0 0,0 1,0-1,0 0,0 0,-32-31,1 32,31-1,-31-31,0 0,31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0,'0'31,"0"0,0 0,0 32,0-32,0 0,0 63,0-31,-31-32,31 0,0 32,0 0,-31-32,0 31,31-30,0-1,0 0,0 32,0-32,0 0,0 1,0-1,0 0,0 1,0-1,0 0,0 0,0 1,0-1,0 0,0 0,31-31,-31 32,31-32,0 0,1 0,-32 31,31-31,0 0,0 0,1 0,-1 0,-31-31,31-1,-31 1,32 31,-32-31,0 0,0-32,0 32,0 0,0-1,-32 32,1 0,0 0,-1 0,1 0,0 0,0 0,31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0,-31-31,32 31,-1 0,0 0,0 0,1 0,-32 31,0 0,0 0,0 1,0-1,0 0,0 0,0 32,0-32,0 1,0-1,0 0,0 0,0 1,0-1,-32 0,32 1,-31-32,31 31,0 0,-31-31,0 0,-1 0,32 31,32-31,-1 0,0 0,0 0,1 0,30 0,1 0,-32 0,0 0,32 0,-32 0,1 0,-1 0,-31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62 218,'-31'0,"0"0,31 32,0-1,0 0,0 1,0-1,0 0,0 0,31 1,-31-1,31-31,0 0,1 31,-1-31,-31 32,62-1,-62 0,32-31,-32 31,31-31,0 0,-31 32,0-1,0 0,-31-31,31 32,-31-32,-1 0,1 0,0 0,0 0,-1 0,32-32,-31 32,31-31,0-32,0 32,0 0,0 0,0-1,0 1,0 0,0-1,0 1,31 31,-31-31,32 0,-32-1,0 1,31 31,0-31,-31-1,31 1,-31 0,32 31,-32-31,0-1,31 32,-31-31,0 0,-31 31,-1 0,32-31,-31 31,31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0,'31'0,"1"0,-1 0,0 0,-31 31,0 0,0 0,0 1,-31-32,0 0,-1 0,32 31,-31-31,31 31,-31-31,31 31,-31-31,31 32,0-1,0 0,31-31,-31-31,31 31,0 0,-31 31,0-31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0,'-31'0,"-1"0,32 31,-31-31,31 31,-31 0,0-31,31 32,-32-32,1 0,31 31,-31-31,31 31,-31-31,31 31,0 1,0-1,0 0,0 1,0-1,0 0,0 0,0 1,31-32,-31 31,0 0,31-31,0 0,-31 32,32-32,-1 0,0 0,0 0,-31 31,32-31,-1 31,0-31,1 0,-32 31,31-31,-31 32,31-32,0 31,1-31,-32 31,31-31,-31 32,0-1,0 0,0 0,0 1,0-1,0 0,0 1,-31-1,31 0,-32-31,1 0,31 31,-31-31,0 0,-1-31,1 31,0-62,31 30,-32 32,32-31,-31 0,31-1,-31 32,31-31,0 0,0 0,0-1,0 1,0 0,0-1,0-30,0-1,0 32,0 0,31 31,-31-32,31 32,-31-31,32 0,-1 0,-31-32,31 63,-31-31,32-1,-1 1,-31 0,0 0,31 31,-31-32,31 32,1-31,-32 0,0 0,0 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0 500,'31'0,"0"0,0 0,1 0,-1 0,0 0,0 0,1 0,-1 0,32 0,-32 0,0 0,0 0,1 0,-1 0,0 0,1 0,-1 0,0 0,0 0,1 0,-1 0,0 0,1 0,-1 0,0 0,0 0,1 0,-1 0,0 0,1 0,-1 0,-31-31,0-1,0-30,0-1,0 32,0-32,0 32,0 0,0 0,0-1,0 1,-31 31,31-31,0 0,-32 31,1 0,0 0,31 31,-32-31,32 31,-31-31,31 31,0 1,0-1,0 0,0 0,0 32,0-32,0 32,0-32,0 0,0 1,0-1,0 0,0 1,0-1,0 0,0 0,0 1,0-1,0 0,0 1,0-1,0 0,31-31,-31 31,0 1,32-32,-32 31,31-31,0 0,1 0,-1-31,-31-1,31 32,-31-62,0 31,31-1,-31 1,0 0,0-1,0 1,0 0,0 0,0-1,0 1,0 0,0-1,0 1,-31 31,0 0,31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0,0-31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0,'31'0,"-31"31,0 0,0 0,0 1,0-1,0 0,0 0,0 1,0-1,0 0,0 1,-31-32,0 0,-1 0,1 0,31-32,-31 32,31-31,-31 31,62 0,-31-31,31 31,0 0,-31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0,32 0,-32 0,32 0,-1 0,-31 0,1 0,-1 0,0 0,1 0,-1 0,0 0,0 0,-31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0,'-31'0,"31"31,0 0,0 0,0 1,0-1,0 0,0 0,0 1,0-1,0 0,0 1,0-32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31,'31'0,"-31"-31,31 31,1 0,-1 0,0 0,-31 31,31-31,1 31,-32 0,0 1,0-1,31-31,-31 31,0 0,0 1,0-1,0 0,-31 1,-1-32,1 0,31 31,-31-31,31-31,-31 31,-1 0,1 0,31-32,-31 32,0-31,31 62,0 1,0-1,0 0,0 0,31-31,-31 32,31-1,-31 0,31-31,1 0,-1 0,0 0,0 0,-31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0,'31'0,"-31"31,31-31,0 0,1 0,-1 31,0-31,32 0,-32 0,0 0,1 0,-1 0,0 0,0 0,1 0,-1 0,-31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62,'0'-31,"31"31,0 0,0 0,1 0,61-31,-61 31,-1 0,0 0,1 0,124 0,-125 0,-31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0,'-31'0,"62"0,-31 31,31-31,0 31,32-31,-32 0,0 0,1 0,-1 31,-31-31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62 281,'0'-31,"0"-1,0 1,31 0,-31 0,32 31,-32-32,31 32,0 0,-31-31,31 31,-31-31,32 31,-1 0,0-31,1 31,-1 0,0 0,0 0,1 0,-32 31,31 0,-31 0,0 1,0-1,0 0,0 0,0 1,0-1,0 0,-31 1,31-1,-32-31,32 31,-31-31,31 31,-31-31,31 32,0-1,0 0,-31-31,31 32,-32-32,32 31,0 0,-31-31,0 0,31 31,0 1,-32-32,32 31,0 0,-31 1,31-1,-31-31,0 31,31 0,-32-31,32 32,-31-32,31 31,0 0,0 1,-31-32,31 31,-31-31,31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62 125,'0'-32,"-31"32,31-31,31 31,-31-31,31 31,-31 31,0 0,-31-31,0 0,0 0,62 0,0-31,0 31,-31-31,32 0,-32 31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0,'-32'0,"1"0,31 31,-31-31,0 0,31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0,31 1,-31-1,0 0,0 1,31-32,-31 31,0 0,31-31,1 0,-1 0,0 0,0 0,1 0,-1 0,0 0,1 0,30 0,-31 0,1 0,-1 0,0 0,1 0,-1 0,-31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0,'0'31,"0"-31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0,'31'31,"0"-31,0 0,1 0,-1 0,0 0,0 0,1 0,-1 0,0 0,1 0,-1 0,0 0,0 0,1 0,-1 0,0 0,1 0,-1 0,0 0,0 0,1 0,-1 0,0 0,32 0,-32 0,-31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0,-31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0,'-31'0,"31"31,0 0,0 0,0 1,0-1,0 0,0-31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0,0 1,0-1,0 0,-31-31,31 31,0-31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31,1-31,-1 0,0 0,0 0,1 0,-1 0,0 0,-31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0,'0'31,"0"0,0 0,0 1,-32-32,32 31,0 31,-31-62,31 32,-31-1,31 0,0 1,0-1,0 0,-31-31,31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0,'-31'0,"31"31,0 0,-31-31,31 31,-32-31,1 32,0-32,0 0,31 31,0-62,31-1,0 32,-31-31,31 31,1 0,-32-31,31 31,0 0,0 0,1 0,-32 31,0 0,0 1,31-32,-31-32,-31 32,31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0,-1 0,0 0,1 0,-1 0,0 0,0 0,1 0,-1 0,-31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0,'0'31,"0"0,0 0,-31 32,-1-63,32 31,0 0,-31-31,31 32,-31-32,0 0,31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0,'0'31,"0"0,31 0,0-31,-31 32,31-32,-31 62,32-62,-1 31,0-31,0 0,1 0,-1 0,-31 32,31-32,-31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0,'0'31,"31"-31,0 0,0 0,32 0,-32 0,0 0,1 0,-1 0,0 0,1 0,-1 0,0 31,32-31,-32 0,32 31,-32-31,0 0,0 32,1-32,-1 0,0 0,1 0,-1 0,-31-32,31 32,0 0,-31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0,'32'0,"-32"31,0 0,0 0,0 1,0-1,-32 0,1 0,0-31,31 32,-31-32,31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0,'31'31,"31"-31,-62 31,63-31,-32 0,0 0,1 0,-1 0,0 0,1 0,30 0,-31 0,-31 31,32-31,-1 32,-31-32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0,'-31'31,"31"0,0 0,0 1,0-1,0 0,31 0,-31 1,0-1,0 0,31-31,0 0,1 32,-1-32,0 0,-31 31,31-31,1 0,-1 0,0 0,1 0,30 0,1 31,-32-31,0 0,1 0,-1 0,-31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0,'-62'0,"62"31,-32-31,32 31,-31-31,31 31,-31 1,0-32,31 31,0 0,0 0,0 1,0-32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0,'0'31,"31"-31,-31 31,31-31,0 0,1 0,-1 0,0 0,32 0,-32 0,0 0,1 0,-1 0,0 0,0 0,1 0,-1 0,0 0,1 0,-1 0,0 0,-31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62,'31'0,"-31"-31,31 31,-31-31,31 31,1 0,-1 0,0 0,0 0,1 0,-1 0,0 0,1 0,-1 0,-31 31,31-31,-31 31,0 0,0 1,0 30,0 1,0-32,0 0,0 1,0-1,0 0,0 0,0 1,0-32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0,'0'31,"-31"-31,0 0,62 0,0 0,0 0,1 0,-1 0,0 31,-31 0,0 1,0-1,0 0,-31 0,0-31,-1 0,32-31,0 0,0 0,0-1,0 1,32 31,-1 0,-31 31,0 1,0 30,0-31,0 1,0-1,0-31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0,0 0,0 1,0-1,-31 0,31 32,0-32,0 32,0-32,0 31,0-30,0-1,0 0,0 1,0-1,0 0,0 0,0 1,0-32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0,1 0,-1 0,0 0,-31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0,0 1,0-1,0 0,0 0,-31-31,31 32,0-1,0 0,0 1,0-1,31-31,-31 31,31-31,0 0,1 0,-1 0,0 0,32 31,-1-31,1 32,-32-32,0 31,32-31,-32 0,1 0,30 63,-31-63,-31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31,1-31,30 31,-31-31,1 0,-1 0,0 0,1 0,30 0,-31 0,1 31,-1-31,0 32,32-32,-32 0,0 0,1 0,30 0,1 0,-32 0,0 0,-31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0,'-32'0,"1"0,31 31,-31-31,0 0,31 31,-32-31,32 31,-31 1,31-1,-31-31,31 31,-31 0,31 1,0-1,0 0,0 1,0-1,31-31,0 0,0 0,1 0,-1 0,0 31,0-31,1 0,-1 0,0 0,1 0,-32-31,31 31,-31-31,0-1,0 1,0 0,0-1,0 1,0 0,0 0,0-1,0 1,-31 31,-1 0,1 0,-32 0,32 0,0 0,0 0,-1 0,1 0,31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187 500,'-31'0,"0"0,31-31,-32 31,1 0,31-32,-31 1,0 31,31-31,0-32,0 32,0 0,0-1,0 1,0-31,31 30,-31 1,0 0,31 31,-31-31,31 31,1 0,-1 31,0-31,0 0,1 0,-1 0,0 31,1-31,-1 0,0 0,-31 31,0 1,31-32,-31 31,0 0,32 0,-32 1,0-1,0 0,0 1,0-1,0 0,0 0,0 32,0-32,0 1,0-1,0 0,0 0,-32-31,32 32,-31-1,0-31,0 0,-1 0,1 0,0 0,-1-31,32 31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344 437,'-32'0,"1"0,0 0,-1-31,1 0,0 31,0-31,-1 31,1-32,0 1,31 0,-31 31,31-32,0 1,0-31,0 30,31 32,-31-31,0 0,31 31,0-31,1 31,-1 0,0 0,0 0,1 0,-1 0,0 0,1 0,-1 0,0 0,0 0,1 0,-1 0,0 31,-31 0,0 0,0 1,0-1,0 0,0 0,0 1,0-1,0 0,0 1,0-1,0 0,0 0,-31 1,31-1,-31 0,-1-31,1 0,31 32,-31-32,0 0,-1 0,1 0,0 0,31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0 156,'0'31,"31"-31,-31 31,31-31,0 0,1 0,-1 0,0 0,0 0,1 0,-1 0,0 0,1 0,-1 0,0 0,-31-31,31 31,1 0,-32-31,0 0,0-1,0 1,0 0,0 0,-32 31,1 0,0 0,0 0,-1 0,1 0,31 31,-31-31,31 31,-32-31,1 31,0-31,31 32,-31-1,-1-31,32 31,0 0,-31-31,31 32,0-1,-31-31,31 31,0 1,0-1,0 0,0 0,0 1,31-1,-31 0,31-31,1 0,-32 32,31-32,0 0,-31 31,31-31,1 0,-1 0,-31 31,31-31,1 0,-1 31,0-31,0 0,-31 32,0-32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31,0-31,-31 31,0 0,0 1,0-1,0 0,0 0,0 1,0-1,0 0,0 32,0-32,-31 0,31 1,-31-1,0 0,-1-31,32 32,-31-32,31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0,'0'31,"-31"0,31 0,0 32,-31-32,0-31,31 31,0 1,0-1,0 0,0 1,0-1,0 0,0 0,0 1,0-1,31 0,-31 1,31-32,0 0,-31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125 250,'-32'0,"1"0,0 0,31-32,0 1,-31 31,31-31,0 0,0-1,31 32,-31-31,31 31,-31-31,31 31,1 0,-1 0,0 0,-31-31,31 31,1 0,-1 0,0 31,-31 0,32-31,-32 31,0 1,0-1,-32 0,1-31,31 31,-31-31,-1 0,1 0,31-31,-31 31,31-31,0 0,0-1,0 1,0 0,0 0,31 31,-31 31,0 0,0 0,0 1,0-1,0 0,0 0,-31-31,62 0,-31-31,31 31,-31 31,0 1,0-32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31,-31 31,31-31,-31 31,0 0,0 1,32-32,-32 31,31 0,-31 32,0-32,31 0,-31 1,0-1,31 0,-31 0,0 1,0-1,0 0,0 1,0-1,0 0,0 0,0 1,0-1,0 0,0 1,0-1,0 0,0 0,0 1,0-1,0 0,0 1,0-1,-31-31,0 0,31 31,-31-31,31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 30,0-31,0 1,0-1,0 0,0 1,0-1,0 0,0 0,0 1,0-1,0 0,0 1,31-32,0 0,0 0,1 0,-1 0,0 0,0 0,1 0,-1 31,-31 0,31 32,-31-32,0 0,0 1,0-1,0 0,0 0,0 1,0-1,-31-31,31 31,-31-31,-1 0,1 0,0 0,0 0,-1 0,1 0,0 0,31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62,'31'0,"0"-31,0 31,1 0,-1-31,0 31,0 0,32 0,0 0,-32 0,0 0,32 0,-32 0,0 0,1 0,-1 0,-31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0,-1 0,0 0,-31 31,32-31,-32 31,0 0,0 1,0-1,0 0,0 0,0 1,0-1,0 0,0 1,0-1,0 0,-32-31,1 0,31 31,-31-31,31 32,-32-32,1 0,0 0,0 0,31 31,-32-31,64 0,-1 0,0 0,0 0,1 0,-1 0,0 0,1 0,-1 0,0 0,0 31,-31 1,0-1,0 0,0 0,0 1,0-1,0 0,0 1,-31-32,0 31,31 0,0 0,-31-31,-1 32,32-1,-31-31,0 0,-1 31,1-31,31 32,-31-32,0 0,-1 0,1 0,0 0,0 0,31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156 156,'0'-31,"0"-1,31 32,-31-31,0 0,31 31,1 0,-1 0,-31-31,31 31,1 0,-1 0,0 0,0 31,-31 0,0 0,0 1,0-1,0 0,-31 0,31 1,0-1,-31 0,31 1,-31-32,31 31,-32-31,32 31,-31-31,31 31,-31-31,31 32,-32-32,1 31,0-31,31 31,-31-31,31 32,-32-32,1 0,31 31,-31-31,31 31,-31-31,62 0,0 0,0 0,1 0,-1 0,0 0,0 0,1 0,-1 0,0 0,1 0,-1 31,0-31,32 0,-32 0,0 0,1 32,-1-1,0-31,0 0,1 0,-32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0 531,'31'0,"0"0,0 0,32 0,-1 0,-30 0,-1 0,0 0,1 0,30 0,-31 0,1 0,-1 0,32 0,-1 0,-31 0,1 0,30 0,-30 0,-1 0,0 0,0 0,1 0,-32-31,0-32,0 32,0 0,0-32,0 1,0 30,0 1,0 0,0 0,0-1,0 1,0 0,0 0,-32 31,1 31,31 0,0 0,-31 1,0-1,31 0,-32 0,32 1,-31-1,0 0,31 1,-32-1,32 0,0 0,-31 1,0-1,31 32,0-32,0 0,0 0,0 1,0-1,0 0,0 1,0-1,0 0,31-31,-31 31,31-31,1 0,-32-31,31 31,-31-31,31 0,1-1,-1-30,63-1,-94 1,31 62,-31-32,31 1,-31 0,0 31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0,'-31'0,"31"31,-32 0,32 0,-31-31,31 32,0-1,-31 0,31 0,-31-31,31 63,0-32,0 1,0-1,0 0,0 0,0 1,0-1,0 0,0 1,0-1,0 0,31-31,-31 31,31 1,0-32,1 0,-1 0,0 0,0 0,1 0,-1 0,0 0,1 0,-1 0,0 0,-31-32,31 1,-31 0,32 0,-1-1,0 1,1 31,-32-31,31-1,-31 1,31 0,-31 0,0-1,31 32,-31-31,32 31,-32-31,0-1,0 1,0 0,0 0,0-1,0 1,0 0,-32 31,1 0,0 0,0 0,-1 0,1 0,0 0,-1 0,1 0,0 0,0 0,31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0,'0'31,"0"31,0-30,31-32,-31 31,31-31,0 31,1-31,-1 31,0-31,0 0,1 0,-1 0,0 32,1-32,-32 31,31-31,-31 31,31 1,0-1,1-31,-32 31,31-31,-31 31,0 1,0-1,0 0,0 1,0-1,0 0,0 0,-31-31,31 32,-32-1,1-31,0 0,0 0,-1 0,1 0,31-31,-31 31,31-32,-32 32,32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62,'31'-31,"0"31,0-31,1 31,-1 0,0 0,0 0,1 0,-1 0,0 0,1 0,-1 0,-31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0,0 0,0 0,1 0,-1 31,-31 0,31-31,-31 31,0 1,0 30,0-31,0 32,0 0,0-32,0 0,0 0,0 1,0-1,0 0,-31 1,0-1,-1-31,1 0,31 31,-31-31,0 0,-1 0,1 0,0 0,-1 0,64 0,-1 0,0 0,1 0,-1 0,0 0,0 0,1 0,-32 31,0 1,0-1,-32-31,32 31,-31-31,0 0,31 32,0-1,0 0,-31-31,-1 0,1 31,0-31,31 32,-32-32,1 0,0 0,0 0,-1 0,32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500 0,'-31'0,"-1"31,1 0,31 32,-31-32,0 63,31-32,-32 1,1-32,31 0,-31 63,31-62,0-1,-32 31,1 1,31-32,0 1,-31 93,0 31,31-31,-32 63,32-63,0-62,-31 30,31-61,0 30,0 32,0-63,-31 1,31 30,0-30,0-1,-31 31,31-30,0 30,0-30,0-1,0 0,0 0,0 1,0-1,0 0,0 0,0 1,0-1,0 32,0-32,0 31,0 1,0-32,0 1,0-1,0 0,0 0,0 1,0-1,0 0,0 32,0-32,0 0,0 1,0-1,0 0,0 1,0-1,0 0,0 0,0 32,0-32,0 1,0 30,0-31,0 1,0-1,0 31,0-30,0-1,0 32,0-32,0 31,0-30,0 30,31-30,-31-1,0 0,0 0,31 1,0-1,-31 0,0 1,32 30,-32-31,31 1,-31-1,31-31,-31 31,0 1,0-1,31-31,-31 31,0 0,32-31,-32 32,0-1,0-31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0,'31'0,"-31"62,0-31,0 32,0-32,0 0,0 63,0 0,0-31,0-32,0 0,0 32,0-32,0 32,0-32,0 0,0 32,0-32,0 0,0 1,0-1,-31-31,31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0 281,'31'0,"0"0,0 0,1 0,-1 0,0 0,0 0,1 0,-1 0,0 0,1 0,-1 0,0 0,0 0,32 0,-32 0,1 0,-1 0,0 0,0 0,1 0,-1 0,0 0,1 0,-1 0,0 0,-31-31,0-1,0 1,0 0,0 0,0-1,0 1,0 0,0 0,-31 31,0 0,-1 0,1 0,0 0,-1 0,1 0,31 31,-31 0,31 0,0 1,0-1,0 0,0 0,0 1,0-1,0 0,0 1,0-1,0 0,0 0,0 1,31-1,-31 0,31-31,1 0,-1 0,-31 32,31-32,1 0,-1 0,0 0,0-32,-31 1,0 0,0-1,-31 32,31-31,-31 31,31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32,0-32,0 63,0-63,0 0,0 1,0 30,0 1,0-32,0 0,0 32,0-1,0-30,0-1,0 0,0 1,0-32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31,'0'-31,"31"31,-31 31,0 0,0 0,0 1,0-1,0 31,0-30,0-1,31 0,-31 1,31-32,-31 31,32-31,-1 0,0 0,0 0,1 0,-1 0,0 0,1 0,-1 0,0 0,0 0,1 0,-1 0,0 0,-31 31,32-31,-32 31,0 1,0-1,0 0,0 1,0-1,0 0,-32 0,1-31,0 0,-1 0,1 0,0 0,0 0,31-31,-32 31,32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0,0 0,0 0,1 0,-1 0,0 0,1 0,-1 0,-31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0,'31'0,"0"0,1 0,-1 0,-31 31,31 0,-31 32,0-32,0 0,0 0,0 1,0-1,0 0,0 1,0-1,0 0,0 0,-31-31,31 32,-31-32,31 31,-32-31,1 0,31 31,-31-31,0 0,62 0,0 0,0 0,1 0,-1 0,0 0,0 0,1 0,-1 0,0 0,1 0,-1 0,31 0,-30 0,-1 0,0 0,1 0,-1 32,31-32,-30 31,30-31,-30 0,61 0,-61 0,30 0,-30 0,-32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31,0-30,0 30,0 32,0-31,0-32,0 31,0 1,0-32,0 1,0-1,0 0,0 0,0 1,0-1,0 0,0-31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0 125,'0'-32,"31"32,0 0,-31-31,31 0,1 31,-32-31,31 31,0 0,0 0,1 0,-1 0,0 0,1 0,-1 31,0 0,0 0,1 1,-32 30,31-62,-31 31,0 1,0-1,0 0,0 1,0-1,0 0,0 0,0 1,0-1,-31-31,31 31,-32 1,1-32,0 0,0 0,-1 0,1 0,0 31,-1-31,1 31,0-31,0 31,-1-31,1 0,31 32,-31-32,31 31,-31-31,62 0,0 0,0-31,1 31,-32-32,31 32,0-31,0 31,-31-31,32 31,-1 0,0 0,-31-31,32 31,-1 0,0 0,0 31,1 0,-32 0,0 1,0-1,31-31,-31 31,0 1,0-1,0 0,0 0,0 1,0-1,0 0,0 1,0-1,0 0,0 0,-31-31,31 32,-32-32,1 31,0-31,0 0,-1 0,1 0,0 0,-1 0,1 0,0 0,0 0,-1 0,32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0 187,'0'31,"31"-31,0 0,0 0,1 0,-1 0,0 0,0 0,1 0,-1 0,0 0,1 0,-1 0,0 0,0 0,1 0,-1 0,0 0,1 0,-1 0,0 0,0 0,32 0,-32 0,1 0,-1 0,0 0,0 0,1 0,-32-31,0 0,0 0,0-1,-32 32,1 0,31-31,-31 31,31-31,-31 31,31-31,-32 31,1 0,0 0,-1 0,32 31,-31-31,31 31,0 0,0 32,0-32,0 0,0 1,0-1,0 0,0 1,0-1,0 0,0 0,0 1,0-1,0 0,0 1,0-1,0 0,31-31,-31 31,32-31,-1 0,0 0,1 0,-32-31,31 31,-31-31,31 31,-31-31,0-1,0 1,31 31,-31-31,32 31,-32-32,0 1,0 0,31 0,-31-1,0 1,31 31,-31-31,0 31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0,30 0,-30 0,-1 0,31 31,-62 0,32-31,-32 31,31-31,-31 32,31-32,1 31,-32 0,0 0,0 1,0-1,0 0,0 1,0-1,0 0,0 0,0 1,-32-32,1 0,31 31,-31-31,31 31,-32-31,1 32,0-32,0 31,-1-31,1 0,62 0,-31 31,32-31,30 0,-31 0,32 31,31 1,-63-32,0 0,1 0,-1 0,0 0,-31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0,'31'31,"-31"0,0 0,0 1,0-1,0 31,0-30,0-1,0 0,0 32,0-32,0 0,0 1,0-1,0 0,0 1,0-1,0 0,0 0,0 1,0-32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32,0-32,0 0,0 1,31-32,-31 31,31-31,-31 31,31-31,1 0,30 0,-31 0,1 0,-1 0,0 0,32 0,-32 0,32 0,-1 0,-30 0,-1 0,0 0,0 0,1 0,-32 31,31-31,-31 32,31-32,1 0,-1 0,-31 31,0 0,31-31,-31 63,0-32,0 0,0 1,0-1,0 0,0 1,0-1,0 0,0 0,0 1,0-1,0 0,-31-31,31 32,-31-32,-1 0,1 0,0 0,-1 0,1 0,0 0,0 0,-1 0,32-32,-31 32,0 0,-1 0,32-31,-31 31,31-31,0 31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0,'31'0,"0"0,32 0,-32 0,0 0,0 0,1 0,-1 0,0 0,1 0,-1 0,0 0,0 0,1 0,-1 0,-31 31,31-31,1 31,-1-31,0 0,0 0,-31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0,1-31,-1 31,0 0,0 0,1 0,-1 0,0 0,1 0,-1 0,0 31,0-31,1 62,-32-30,31-32,0 0,-31 31,32 0,-32 0,0 1,0-1,0 0,0 1,0-1,0 0,-32-31,32 31,0 1,-31-32,0 0,31 31,0 0,-32-31,32 32,-31-32,31 31,-31-31,31 31,-31-31,-1 0,1 0,31 31,-31-31,-1 0,32 32,-31-32,0 0,62 0,-31 31,31-31,-31 31,32-31,-1 0,0 0,1 32,-1-32,0 0,0 0,1 0,-1 31,0-31,-31 31,32-31,-1 0,0 0,0 0,1 0,-1 0,0 0,1 0,-1 0,0 0,0 0,1 0,-1 0,0 0,-31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31,'-31'31,"0"0,31 1,0-1,0 31,0-30,0-1,0 0,0 1,0-1,0 0,0 0,0 1,0-1,31-31,0 31,0-31,-31 32,0-1,32-31,-1 0,-31 31,31-31,0 0,1 0,-1 0,0 0,1 0,-1 0,-31-31,31 0,-31-1,0 1,31 31,-31-31,0-1,0 1,32 0,-32 0,0-1,0 1,0 0,0-1,0 1,0 0,0 0,0-1,0 1,-32 31,1 0,31-31,0 0,-31 31,0 0,-1 0,1 0,0 0,-1 0,1 0,0 0,0 0,-1 0,1 0,31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0 375,'31'0,"0"0,0 0,1 0,-1 0,0 0,0 0,1 0,-1-31,0 31,1 0,-1 0,0 0,0 0,1 0,-1-32,0 32,1 0,-1 0,0 0,0 0,-31-31,32 31,30 0,-30 0,-1 0,0 0,0 0,1 0,-32-31,0-1,-32 32,32-31,0 0,-31 31,31-31,0-1,-31 1,0 31,31-31,0 0,-32 31,32 31,-31 31,0-30,31-1,0 31,0-30,-32 62,32-63,0 31,0-30,0-1,0 0,0 1,0-1,0 0,0 0,32-31,-32 32,31-32,0 0,-31-32,32 32,-1 0,-31-31,0 0,31 31,0-31,1-32,-1 63,0-31,32-1,-63-30,62-1,-30 32,30 0,-31-1,1 1,-1 0,-31 0,31 31,-31-32,0 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62,'31'0,"-31"-31,0 0,31 31,0 0,1 0,-1 0,0 0,0 0,1 0,-1 0,-31 31,31 0,-31 0,0 1,0-1,0 0,0 0,0 1,0-1,0 0,0 32,0-32,0 0,0 1,-31-32,31 31,-31-31,62 0,0 0,1 0,-1 31,0-31,0 0,-31 32,32-1,-32 0,31-31,-31 31,31 32,-31-32,0 32,32-32,-32 0,31 32,-31-32,0 32,0-32,0 0,0 1,0-1,0 0,0 0,-31-31,-1 0,1 0,0 0,31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750 0,'-31'0,"31"31,-31-31,-1 62,1-62,31 32,-31-1,0 0,-1 0,1 32,31-32,-63 32,32-1,0-30,0 30,-1 1,1-32,0 32,-1-32,-61 94,93-94,-63 63,32-31,31 31,-31-32,62-62,0 0,0 0,1 0,30 0,-31 0,32 0,-32 0,1 0,-1 31,0 1,32-32,-32 31,0-31,1 31,-1-31,0 0,-31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31,'31'0,"0"-31,0 62,94-31,-93 0,-1 0,0 0,1 0,-1-31,0 31,32 0,-32 0,0 0,1 0,-1 0,0 0,0 0,1 0,-32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0,'31'0,"-31"31,62-31,-30 31,-1 0,0-31,0 0,1 0,-32 32,31-32,0 31,1-31,-1 31,-31 0,31-31,0 32,1-1,-1 0,0 32,1-32,-32 0,0 1,0-1,0 0,0 1,0-1,0 0,0 0,0 1,0-1,0 0,0 1,-32-32,1 31,0-31,-1 62,1-62,0 32,0 30,-1-30,32-1,-62 0,30 0,1 1,31-1,-31-31,31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0,'0'31,"-31"-31,31 31,0 32,0-32,-32-31,32 62,-31 1,31 0,0-32,0 31,0-30,0-1,0 0,0 32,-31-32,31 0,-31 1,31-1,0 0,31-31,-31 32,31-32,0 0,1 0,30 0,-31 0,1 0,93 0,-94 0,0 0,1 0,-1 0,0 0,1 0,-1 0,0 0,-31 31,0 0,0 0,0 32,0-32,0 1,0-1,0 0,0 32,0-32,0 0,0 0,0 1,0-1,-31-31,0 0,-1 0,-30 0,30 0,1 0,31-31,-31 31,31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0,'-31'0,"0"0,31 31,0 0,0 0,0 1,31-32,0 0,0 0,1 0,-32 31,31-31,-31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31,'31'-31,"0"31,32 0,-1 0,1 0,-32 31,63 0,-63-31,0 0,1 0,-1 0,0 0,1 0,-32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406 0,'-31'0,"-32"31,63 0,0 0,-31-31,-32 94,63-63,-31 1,31-1,-31-31,31 31,-31 32,-1-32,32 0,0 1,-31-32,31 31,0 0,0 1,-31-1,0-31,62 0,0 0,0 0,1 0,-1 0,31 0,-30 0,-1 0,0 0,1 0,-1 0,0 0,0 0,1 0,-1 0,0 0,1 0,-1 0,0 0,0 0,1 0,-1 0,0 0,1 0,-1 0,0 0,0 0,1 0,-1 0,0 0,-31-31,32 31,-1 0,0 0,-31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0,'-31'0,"31"31,0 0,0 0,0 1,0 30,0-31,0 32,0-32,0 1,0-1,0 63,0-63,0 0,0 1,0 61,0-61,0-1,0 0,0 94,0-93,0-1,0 32,0-32,0 0,0 0,0 32,0-32,0 0,0 1,0-1,0 0,0 1,0 30,0-31,0 1,0-1,0-31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62,'31'0,"0"-31,0 31,-31-31,32 31,-1 0,0 0,0 0,1 0,-1 0,0 0,1 0,-1 0,-31 31,31-31,-31 31,0 0,31 1,1-32,-32 31,0 0,0 0,31 1,-31-1,0 0,0 32,0-32,0 0,-31 1,31-1,-32-31,1 31,0-31,0 32,31-1,-32-31,1 0,31 31,-31-31,-1 31,1-31,31 32,-31-32,62 0,0 0,1 0,-1 0,-31 31,31-31,1 0,-1 31,0-31,0 0,-31 32,32-1,-32 0,31 0,-31 1,0-1,0 0,0 1,0-1,0 0,0 0,0 1,-31-32,31 31,-32-31,1 0,0 0,0 31,31 0,-32-31,1 0,31 32,-31-32,-1 0,1 0,31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0,0 32,0-32,0 0,0 1,0-1,-31-31,31 31,-31 1,31-32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0,'-31'0,"31"31,31-31,31 31,32-31,-63 0,32 0,-32 31,32-31,-32 0,32 0,-32 0,0 0,1 0,-1 0,0 0,0 0,1 0,-1 0,0 0,-31 32,-31-32,31 31,-63-31,32 31,0-31,31 31,-31-31,-1 32,1-32,31 31,-31-31,31 31,-32-31,1 0,31 32,-31-32,31 31,0 0,-31-31,31 31,-32-31,32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31,0-31,-31 31,31-31,1 0,-32 31,31-31,0 0,-31 32,0-32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0,'-32'0,"1"0,0 0,0 0,31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0,'-31'31,"31"0,-31 0,62-31,0 0,0 0,32 0,-32 0,0 0,1 0,30 0,-30 0,-1 0,0 0,0 0,1 0,-1 0,0 0,1 0,-32-31,0 0,0 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0,'0'31,"0"31,0-30,0 30,0-31,0 32,0-32,0 32,0-32,0 63,0 0,0 0,0 0,0-1,-31 1,31-31,0 31,0-32,-31 1,31 31,-31-1,31 64,0-95,0 1,0-32,0 32,0-32,0 0,0 1,0-1,31-31,-31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0,-31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62,'31'-31,"0"31,0 0,1 0,-1 0,0 0,0 0,1 0,-1 0,-31-31,0 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0,'-32'0,"32"31,0 0,-31 0,0 32,31-32,0 32,-31-32,31 0,0 1,0-1,0 0,0 0,0 1,31-32,0 0,-31 31,31-31,1 0,-1 0,0 0,0 0,1 0,-1 0,0 0,1 0,-1 0,0-31,0 31,-31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0,'31'0,"-31"31,0 0,0 32,0-32,0 0,0 0,0 32,0-32,0 1,0-1,0 0,-31-31,31 31,0 1,0-1,0 0,0 1,0-1,0 0,0 0,0 1,0-1,-31 0,31-31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0 187,'31'-31,"0"0,0 31,1-32,-1 32,0 0,0 0,-31-31,0 0,32 31,-1 0,0 0,1 0,-32-31,31 31,0 0,-31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0,'31'0,"-31"31,0 31,0 32,0-31,0-1,0 32,0-31,0-1,0 1,0-1,0 1,0-32,0 32,0-1,0-30,0 30,0 1,0-1,0 32,0-31,0-32,0 63,0-63,0 0,0 32,0-32,0 1,0-1,0-31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31,'0'-31,"31"31,0 0,0 0,1 0,-1 0,0 0,0 0,1 0,30 0,-30 0,-1 0,31 0,1 0,0 0,-32 0,0 0,0 0,1 0,-1 0,0 0,-31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0,0 32,0-32,0 32,-31-1,31-30,0 30,0-31,0 1,0-1,0 0,-31 1,31 30,0-31,0 1,0-1,0 0,31-31,31 0,1 0,-1 0,-30 0,-1 0,32 0,-1 0,1 0,-1 0,-30 0,30-31,-62 0,31 31,1 0,-32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63,0-63,0 63,0-31,0-1,0-30,0 30,0-30,0 30,0 1,0-32,0 0,0 32,0-32,0 32,0-32,0 0,0-31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0 156,'0'-31,"31"-1,0 32,0-31,1 31,-1 0,-31-31,31 31,0 0,1 0,-32-31,0 31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93,'0'32,"0"30,0-31,0 32,0-32,0 32,0-32,0 32,0-32,0-62,0-63,31 63,-31-1,0 1,31 31,-31-63,31 63,-31-31,0 0,32 0,-1-1,-31 1,31 31,-31-31,31 31,-31-31,32 31,-1 0,0 0,1 0,-1 0,-31 31,62 0,-62 0,32-31,-32 32,0-1,0 0,0 0,0 1,0-1,0 0,0 1,0-1,0 0,0 32,-32-32,1 0,31 1,-31-32,31 31,0 0,-31-31,31 31,-32-31,1 0,31 32,-31-32,-1 0,64 0,-1 0,32 0,-32 0,0 0,0 0,-31-32,32 32,-1 0,-31-31,31 31,-31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0,'0'31,"31"-31,-31 31,31-31,-31 31,31-31,1 0,-1 0,0 0,0 0,1 0,-32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93,'0'-31,"31"31,-31-31,62 31,-30 0,-1 0,31 0,-30-31,-32 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32,0-1,0 1,0-1,0 1,0-1,0-30,0-1,0 63,0-32,0-30,0 30,0-30,0-1,0 0,0 0,0 1,0-1,0-31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0,32 0,-32 0,0 0,1 0,-1 0,0 0,1 0,-1 0,0 0,0 0,-31 31,32-31,-32 31,0 0,0 1,0-1,0 0,0 0,0 1,0-1,0 0,-32 1,32-1,-31 0,0 0,0 1,31-1,-32-31,1 0,0 0,31 31,-32-31,32 32,-31-32,31 31,0 0,-31-31,0 0,31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62,'0'-31,"31"31,0 0,0 0,-31-31,32 31,-1 0,0 0,0 0,1 0,-1 0,0 0,1 0,-1 0,0 0,0 0,1 0,-1 0,-31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0,'0'31,"31"0,-31 32,0-1,0 1,0-1,0-30,0 30,0-31,0 32,0 31,0-32,0-30,-31 30,31 1,0 31,-31-32,31 32,0-63,-31 63,31-63,0 32,0-32,0-31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0,'31'0,"0"0,1 0,-1 31,-31 0,0 0,0 32,0-32,0 63,0-31,0-32,0 31,0-30,0 62,0-32,0-31,0 1,0 30,0-30,0-1,0 0,0 0,0 1,0-1,-31-31,-1 0,1 0,0 0,31-31,-31 31,31-32,0 1,0 0,31 31,-31-31,0-1,31 32,-31-31,31 31,1 0,-32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 63,0-62,0 0,0-1,0 1,0-1,0 32,0-31,0-1,0 1,0-32,0 32,0-32,0 32,0-32,0 0,0 0,0 1,0-32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31,'31'0,"0"0,0-31,1 31,-1 0,0 0,0 0,1 0,-1 0,0 0,1 0,-1 0,-31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0 125,'0'31,"0"63,0-63,0 0,0 1,0-1,0 0,0 0,0 1,0-1,0 0,0 1,0-1,0 0,31-31,0 0,0 0,1 0,-1 0,31 0,1 0,-32 0,32 0,-32 0,0 0,1 0,-1 31,0 1,1-32,-1 0,-31-32,31 32,-31-31,31 0,-31 0,0-1,0 1,32 0,-32-1,0 1,0-31,0 30,0 1,0 0,0-1,0 1,0 0,0 0,0-1,0 1,0 0,0 0,-32 31,32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0 125,'31'0,"-31"-32,31 32,0-31,-31 0,63 31,-32 0,0 0,1 0,-1 0,0 0,1 0,30 0,1 0,-32 0,0 0,1 0,-1 0,0 0,0 0,1 0,-32-31,31 31,0 0,1 0,-32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31,'31'-31,"0"31,0 0,1 0,-1 0,0 0,0 0,1 0,-1 0,0 0,1 0,-1 0,0 0,0 0,-31 31,0 0,0 32,0-32,0 0,0 0,0 1,0-1,0 0,0 1,-31-32,31 31,-31-31,0 0,-1 31,1 0,0 1,-1-32,32 31,-31-31,0 0,31 31,31-31,0 0,1 0,-1 0,0 0,32 32,-1-1,-30-31,-1 0,0 0,1 0,-1 0,0 0,-31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0 125,'31'0,"0"0,0 0,1 0,-1 0,0 0,32 0,-32 0,0 0,63 31,-63-31,32 31,0-31,-32 0,0 0,32 0,-1 31,-30-31,-1 32,0-32,0 0,1 0,-1 0,0 0,1 0,-32-32,0 1,0 0,0 0,-32-1,32 1,-31 31,31-31,0 0,-31 31,-1 0,1 31,0-31,31 31,-31-31,31 31,0 1,0 30,0 1,0-32,0 0,0 1,0-1,0 0,0 0,0 1,0-1,0 0,31-31,0 0,0 0,1 0,-1 0,0 0,-31-31,0 0,32 31,-32-32,0 1,31 0,-31 0,0-1,0 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0 187,'0'-31,"0"0,0-1,0 1,31 31,0-31,-31 0,31 31,32 0,-32 0,32 0,-32 0,0 0,1 0,-1 0,0 0,0 0,1 0,-1 0,0 62,1-62,-1 31,-31 1,31 30,0-31,1 63,-1-62,-31-1,0 31,31-30,-31-1,0 0,0 1,0-1,0 0,0 32,0-32,0 32,0 30,-31-30,31 0,0-32,-31 31,31 1,-32-32,32 0,0 1,-31-1,0-31,0 0,-1 0,1 0,0-31,-1 31,32-32,-31 32,31 32,0-1,0 0,0 1,0-1,0 0,0 0,0 1,0-1,0 0,0 1,0-1,0-31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0,'0'31,"0"0,0 0,-31 1,31-64,0 32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 0,0-31,-31 31,0 1,0-1,0 0,0 0,0 1,0 30,0 1,0-32,0 0,0 1,0-1,32-31,-32 31,31 1,-31-1,31-31,0 0,1 0,-1 0,0 0,32 0,-32 0,32 0,-32 0,0 0,1 0,-1 0,-31 31,31 0,-31 1,0-1,0 0,0 1,0-1,31 0,1-31,-32 31,0 1,-32-1,1-31,31 31,-31 1,0-32,-1 0,1 0,0 31,-1-31,1 0,0 0,0 0,31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 0,1 0,-1 0,31 0,-30 0,-1 0,0 0,32 0,-32 0,32 0,-32 0,0 0,1 0,-1 0,31 0,-30 0,-1 0,-31-31,31 31,-31-31,0 31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0,'31'62,"-31"-31,0 1,0 30,0-31,0 32,0 31,0-63,0 32,0-32,0 0,0 1,0 30,0 1,0-32,0 0,0 1,0 30,0-31,0 1,0-1,0 0,31-31,0 0,1 0,-1 0,0 0,0 0,1 0,-1 0,0 0,-31 32,0-1,0 0,-31 0,0-31,31 32,-32-32,32 31,0 0,-31-31,0 0,0 0,-1 0,1 0,31 31,-31-31,31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31,125-31,-124 31,-1-31,32 31,-32 0,0 0,0 0,1 0,-1 0,0 0,1 0,-1 0,0 0,0 0,1 0,-1 0,-31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0,'31'0,"-31"31,-31 0,31 0,0 1,0-1,0 0,0 0,0 1,-32-1,1 32,31-32,0 31,-31-62,31 32,0-1,0 0,-31-31,62 0,-31 32,31-32,0 0,1 0,-1 0,0 0,0 0,1 0,-1 0,32 0,-32 0,31 0,-30 0,-1 0,0 0,1 0,-1 0,0 0,0 0,1 0,-32-32,0 32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0,'-31'0,"31"31,-31-31,31 31,0 0,0 1,0 61,0-30,0-32,0 32,0-32,0 0,0 32,0 0,0-32,0 0,0 32,0-1,0 32,0 156,0-156,0-63,31 1,-31-1,0 0,0-31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0 500,'31'0,"0"0,0 0,1 0,30 0,63 0,-93 0,-1 0,0 0,63 0,-63 0,1 0,-1 0,31 0,32 0,-62 0,93 0,-31 0,-1 0,1 0,-63 0,1 0,-1 0,0 0,1 0,-32-31,-32-1,32 1,0 0,-31 0,31-32,0 32,-31-1,31 1,-32 0,32 0,-31-1,0 1,31 0,-31 0,-1 31,-30 62,62-31,-31 1,31-1,0 0,-32 0,32 1,-31-1,31 63,0-63,0 32,-31-32,31 0,-32 32,32-32,0 0,0 32,0-32,0 1,0-1,0 0,0 0,0 1,0-1,0 0,32-31,-1 32,0-32,-31-32,32 32,-1 0,-31-31,31 31,-31-31,31-1,1 32,-32-31,31 0,0 31,-31-31,31-1,1 32,-32-31,31 31,-31-31,31 31,-31-32,0 1,0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62,'-31'0,"31"31,-31-31,-1 0,32 32,-31-32,0 0,31 31,-31-31,-1 0,32 31,-31-31,31 31,-31-31,31 32,-31-32,31 31,0 0,0 1,0-1,0 0,0 0,0 1,0-1,0 0,31-31,0 0,0 0,1 0,-1 0,0 0,0 0,1 0,-1 0,0 0,1 0,-1 0,0 0,0 0,1 0,-1 0,0 0,-31-31,32 31,-32-31,31 31,-31-32,0 1,0 0,0 0,0-1,0 1,-31 31,31-31,-32 31,1 0,31-32,-31 32,-1 0,1 0,31-31,-31 31,31-31,0 0,0-1,31 32,-31-31,31 0,1 31,-1 0,-31-31,31 31,1 0,-1 0,0 0,-31 31,0 0,0 0,0 1,0 30,0-31,0 1,0-1,0 0,0 1,0-1,0 0,0 0,0 1,-31-32,31 31,0 0,0 1,-31-32,31 31,-32-31,32 31,-31 0,31 1,0-1,-31-31,31 31,-32-31,32 32,-31-1,31 0,0 0,-31-31,31 32,-31-1,31 0,-32-31,1 32,31-1,-31-31,31 31,-32-31,1 31,0-31,0 0,31 32,-32-32,32 31,-31-31,0 0,31 31,-31-31,31 31,0-31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0 125,'31'0,"0"-32,0 32,-31-31,32 31,-1-31,0 31,0 0,1 0,-1-31,0 31,1 0,-1 0,0 0,0 0,1 0,-1 0,-31 31,31-31,-31 31,32 0,-1-31,-31 32,0-1,31-31,-31 62,31 1,-31-32,0 1,0-1,0 0,0 32,0-32,0 0,0 1,0 30,0-31,0 1,0-1,0 0,0 1,-31-32,0 0,0 0,-1 0,1 0,-32 0,32 0,0 0,0 31,-1-31,1 0,31 31,0 32,0-1,0 1,0-32,0 32,0-32,0 0,31-31,-31 31,0 1,0-1,0 0,0-31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156 281,'0'-31,"0"-32,0 32,0 0,0-1,0 1,0 0,31 0,0 31,1 0,-1 0,32 31,-32-31,-31 31,0 0,31 1,-62-32,31 31,-31-31,-1 0,-30 0,-1 31,32-31,0 0,-1 0,1 0,0 0,31-31,-31 31,31-31,31 31,-31-32,31 32,0 0,1 0,-32 32,0-1,-32-31,1 0,31 31,0-31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281 406,'-31'-31,"-1"31,32-31,-31 31,31-32,-31 32,0 0,31-31,-32 31,32-31,-31 31,31-32,0 1,0 0,31 0,-31-1,0 1,32 31,-32-31,31 31,0 0,0-31,1 31,-1 0,0 0,1 0,-1 0,-31 31,0 0,0 0,0 1,0-1,0 0,0 0,0 1,0-1,0 0,0 1,0-1,-31-31,-1 31,1-31,0 31,-1 32,1-32,0-31,0 0,-1 0,1 0,31 32,-31-32,0 0,31-32,0 1,0 0,0-1,0 1,0 0,31 0,0 31,-31-32,31 1,1 0,-1 31,0-32,0 32,32 0,-63-31,63 31,-32 0,0 0,0 0,1 0,-1 0,0 0,1 31,-1-31,-31 32,31-32,-31 31,0 0,0 1,0-1,0 0,0 0,0 1,0-32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1,0-1,0 0,0 0,0 1,0-1,0 0,0 1,0-1,31-31,0 0,0 0,1 0,-1 0,0 0,32 0,-1 0,-30 0,-1 0,0 0,0 0,1 0,-1 0,0 31,1-31,-32 31,0 1,0-1,0 0,0 1,0-1,0 0,0 0,0 1,0-1,0 0,0 1,-32-32,1 0,0 0,31 31,-32-31,-30 0,31 0,-1 0,1 0,0 0,31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0 156,'31'0,"0"0,-31-31,31 31,-31-32,32 32,-1 0,0-31,0 31,32 0,-32 0,32 0,-32 0,-31-31,31 31,1 0,-1 0,-31-31,31 31,1 0,-1 0,0 0,-31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281 0,'0'31,"0"0,0 0,0 1,-31-32,31 31,0 0,-32-31,1 31,31 1,-31-1,31 0,-31 1,31-1,0 0,-32 0,1-31,31 63,-31-32,31 1,0-1,-31-31,31 31,31-31,-31-31,31 31,0 0,1-31,-1 31,0 0,0-32,1 32,30 0,-30 0,30 0,-31 0,1 0,-1 0,-31-31,31 31,1 0,-1 0,0 0,-31-31,31 31,-31-32,32 32,-32-31,31 31,0 0,1 0,-32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0,'0'31,"0"31,0 1,0-32,0 63,0-31,0-32,0 31,0-30,0-1,0 0,0 1,0-1,0 31,0-30,0-1,0 0,0 32,0-32,0 0,0 1,0-1,0 0,0 1,0-32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 0,1-31,-1 31,0 0,0 0,1 0,-1 0,0 0,1 0,-1 31,0-31,-31 31,31 0,-31 1,32 30,-1-31,-31 1,0-1,0 0,0 1,0-1,0 0,0 0,-31 1,31-1,-32-31,1 31,31 1,-31-32,0 0,-1 0,32 31,-31-31,0 31,-1-31,1 0,31 31,-31-31,0 0,-1 0,32 32,-31-32,31 31,31-31,32 0,-32 0,0 0,1 0,-1 0,0 0,1 0,-1 0,0 0,0 0,32 0,0 0,-32 0,0 0,0 0,32 0,-32 0,1 0,-1 0,0 0,-31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0 218,'31'0,"0"0,0 0,94 0,-93 0,30 0,-30 0,30 0,32 0,-31 0,-1 0,-31 0,1 0,-1 0,32 0,-32 0,0 0,0 0,1 0,-1 0,0 0,1 0,-1 0,0 0,0 0,-62 0,0-31,31 0,0 0,-31-1,31 1,-32 31,32-31,-31 31,31-31,-31 31,-1 0,1 0,0 0,0 31,31 0,0 32,0-32,0 0,0 0,0 1,0-1,0 0,0 1,0-1,0 0,0 0,0 1,0-1,0 0,31-31,-31 32,31-32,0 0,1 0,-1 0,-31-32,31 32,-31-31,32 31,-32-31,0-1,0 1,31 0,-31 0,0-1,0 1,0 31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0 156,'0'-31,"0"-1,0 1,31 31,-31-31,31 31,0-31,32 31,-1 0,-30 0,-1 0,0 0,32 0,-32 0,0 0,1 0,93 0,-94 0,0 0,32 0,-32 0,1 0,-1 0,0 31,-31 0,31 0,-31 1,32 30,-1 1,-31-32,0 0,0 1,0-1,0 0,0 0,0 1,0-1,0 0,0 1,0-1,0 0,-31-31,-1 0,1 0,0 0,0 0,-63 0,62 0,1 0,0 0,0 0,-1 0,1 0,0 0,31 31,-32 1,32 30,0-30,0 30,0-31,0 1,0-1,32 0,-32 1,0-32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93 125,'0'31,"0"0,0-62,0 0,0-1,0 1,0 0,-31 31,0 0,0-31,62 31,0 0,-31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0 125,'0'-32,"31"32,0-62,0 62,1 0,-1 0,0-31,0 31,1 0,-1 0,0 0,1 0,-1 0,0 0,0 31,-31 0,0 0,0 1,32-1,-32 31,0-30,0 93,0-94,0 0,0 63,0-31,0-1,0 1,0-32,-32-31,32 32,-31-32,31 31,-31-31,0 31,-1-31,32 31,-31-31,0 0,-1 0,1 0,31 32,0 30,0 1,0-32,0 0,0 1,0-1,0 0,31 0,-31-31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0,'31'0,"-31"31,31-31,0 31,-31 0,0-31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0,1 0,-1 0,125 31,-124 0,-32 0,0 1,0-1,0 0,0 0,0 1,0-1,0 32,0-32,0 0,0 32,0 62,0 0,0 157,0-220,0 1,0-1,-32-31,1 1,31-1,0 0,-31-31,-1 0,1 0,0 0,0 0,31 32,-32-32,32 62,0-31,0 1,0-1,0-31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0,'0'31,"0"0,31-31,-31 31,31-31,-31 32,0-1,0 0,0 0,0-31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0 156,'0'-31,"31"31,0-32,0 32,1 0,-1-31,0 31,0 0,-31-31,32 0,-1 31,0 31,-31 0,32 0,-1 63,-31-31,0-32,0 0,0 1,0 30,0-31,0 1,0-1,0 0,0 1,0-1,0 0,0 0,-31 1,31-1,0 0,-32-31,1 32,0-1,-1-31,1 0,0 31,0-31,-1 31,1-31,31 32,0-32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0,'0'31,"31"0,-31 0,0 1,0-1,0 0,0-31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0 250,'31'0,"0"0,-31 31,31-31,1 0,-1 0,-31 31,31-31,-31 32,31-32,1 0,-1 0,0 0,1 31,-1-31,0 0,0 0,1 0,-1 0,0 0,1 0,-1 0,-31-31,31 31,0 0,-31-32,32 32,-32-31,31 31,-31-31,0-32,31 63,1-31,-32-32,31 32,-31 0,0 0,0 31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0,'0'31,"0"0,0 0,-31 1,31 30,0-31,0 1,-31-32,62 0,-31-32,0 1,31 0,-31 0,0-1,0 1,31 31,-31-31,32 31,-32-31,31 31,0 0,0 0,1 31,-32 0,0 0,0 1,0-1,0 0,0 0,0 1,0-1,0 0,0 1,0-1,0 0,0 0,0 1,0-32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62,-32-31,31-31,-31 32,31-1,-31 0,31-31,-31 31,32-31,-1 32,0-32,1 0,-1 0,0 0,0 0,1 0,-1 0,0 0,-31-32,32 32,-1 0,-31-31,31 31,-31-31,31 31,-31-31,32 31,-32-32,0 1,31 31,-31-31,0 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218 93,'-31'0,"0"0,0 0,31 32,-32-32,1 0,31 31,-31-31,31 31,31-31,-31 31,31-31,1 0,-1 0,0 0,0 0,-31-31,32 31,-1-31,-31 0,0-1,0 1,0 0,0 0,-31 31,-1 0,32 31,-31-31,31 31,-31-31,0 0,31 31,-32-31,32 32,-31-32,31 31,-31-31,31 31,-31-31,31 31,0 1,31-32,-31 31,31-31,0 0,1 0,-1 0,-31-31,31 31,-31-32,31 32,1 0,-32-31,31 31,-31-31,31 31,-31-31,32 31,-32-32,0 1,0 0,0 0,0 62,0 0,0 0,0 1,0 30,0-31,0 1,0-1,0 0,0 1,0-1,0 0,0 0,-32-31,32 32,0-1,0 0,0-31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0 187,'31'0,"-31"31,31 1,0-32,1 0,-1 0,0 0,0 0,1 0,-32 31,31-31,0 0,1 0,-1 0,0 0,0 0,1 0,-1 0,0 0,1 0,-1 0,0 0,0 0,-31-31,32 31,-1 0,-31-32,31 32,-31-31,32 31,-32-31,31 0,0 31,0 0,-31-32,0 1,32 31,-32-31,31 31,-31-31,0 31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0,'0'31,"-31"-31,31 31,-32-31,32 31,0 1,0-1,-31-31,31 31,0 0,0 1,0-1,-31-31,31 31,0 1,0-1,0 0,0 0,0 32,0-32,-31 1,31-1,0 0,0 0,0 1,0-1,0 0,0 1,31-32,0 0,0 0,1 0,-1 0,0 0,0 0,1 0,-1 0,-31-32,31 32,-31-31,0 0,0-1,0 1,0 0,0 0,0-1,0 1,-31 0,0 31,-1 0,1 0,0 0,0 0,-1 31,1-31,31 31,-31-31,0 0,31 32,0-32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0,'0'31,"0"0,-32 0,1 1,31-1,-31 0,0 32,31-32,-32 0,32 1,0-1,-31 0,31 32,0-32,0 0,-62 32,62-32,0 32,0-32,0 0,0 1,0-1,0 0,0 0,0 1,0-1,0 0,31-31,0 0,0 0,1 0,-32-31,31 31,0-31,-31-1,63 32,-32-31,-31 0,31 31,-31-31,0-1,32 32,-1-31,-31 0,31-1,-31 1,0 0,0 0,0-32,0 32,0-1,0 1,-31 31,0 0,-1 0,32 31,-31-31,0 0,31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31,'31'0,"0"0,0-31,1 31,-1 0,31 0,-30 0,-1 0,0 0,1 0,-1 0,-31 31,0 0,-31 63,-1-32,1-62,31 32,-31-32,31 31,0 0,-32-31,32 32,0-1,-31-31,0 0,31 31,-31-31,-1 31,1-31,31 32,-31-32,31 31,-31-31,31 31,31-31,31 32,-62-1,32-31,-1 0,31 0,1 0,-32 0,32 0,-32 0,32 0,-1 0,-30 0,-1 0,0 0,0 0,1 0,-1 0,0 0,1 0,-1 0,31 0,-30 0,-1 0,0 31,-31 0,0-31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32,0-32,0 32,0-32,0 32,0-32,0 31,0-30,0 30,0-30,0 30,0-31,0 32,0-32,0 1,0 30,0 1,0-32,0 0,0 1,0-1,0-31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125 0,'31'0,"-31"31,0 31,-31 32,31-63,0 32,-32 0,1-1,31-31,0 1,-31-1,31 0,-31 32,31-1,0-30,0 30,0-30,0-1,0 0,0 0,0 1,0-1,0 0,31-31,-31 32,31-32,-31 31,31-31,1 0,-1 0,0 0,0 0,1 0,-32-31,31 31,0 0,1-32,-32 1,0 0,0-1,0 1,0 0,-32 0,1 31,0 0,-1 0,1 0,0 31,31 0,-31-31,-1 0,32 31,-31-31,0 0,31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156 31,'-31'0,"-1"0,32 31,0 0,-31-31,31 32,-31-32,31 31,0 31,0-30,0-1,0 0,-31-31,31 32,0-1,0 0,0 0,0 1,0-1,0 0,0 1,0-1,31-31,0 0,0 0,1 0,-1 0,0 0,0 0,-31-31,32 31,-32-32,31 32,-31-62,31-1,-31 32,0 0,32 31,-1-63,-31 32,0-1,0 1,31 31,-31-31,0 0,0-1,0 1,0 0,0 0,0 62,31 0,-31 32,0-32,32 63,-32-63,0 0,0 32,0-32,0 0,31 1,-31 62,0-32,0-31,0 32,0-32,0 32,0-32,0 0,0 1,0-1,0 0,0-31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93,'31'0,"-31"-31,31 31,0 0,-31-31,32 31,-32-31,31 31,0 0,0 0,1 0,-1 0,0 0,-31 31,32-31,-32 31,0 0,0 32,0-1,0-30,0-1,0 0,0 1,-32-1,1 0,0-31,31 31,-32-31,64 0,-1 0,0 0,1-31,-1 31,0 0,0 0,1 0,-1 0,32 0,-32 31,0 1,0-32,1 31,-32 0,0 1,0-1,0 0,0 0,-32-31,32 32,0-1,-31-31,31 31,0 1,-31-1,31 0,-31-31,31 31,-32 1,32-1,-62 0,62 1,-32-32,32 31,-31-31,31 31,-31-31,0 0,-1 0,1 31,0-31,-1 0,32 32,-31-32,31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0 250,'0'-32,"0"1,0 0,0 0,0-1,0 1,0 0,31 31,0 0,0-31,1 31,-1 0,0 0,0 0,-31 31,32-31,-32 31,31-31,-31 31,0 1,0-1,0 0,0 0,0 1,0-1,-31-31,-1 0,1 0,0 0,31-31,0-1,0 1,0 0,0 0,31 31,-31-32,0 1,31 31,-31 31,32-31,-32 32,31-32,-31 31,0 0,0 0,0 1,0-1,0 0,0 1,-31-1,31 0,-32-31,1 0,31 31,-31-31,0 0,-1 0,1 0,0-31,31 0,0 0,0-1,0 1,0 0,31 31,-31-63,31 63,1 0,-1 0,0 0,0 0,1 0,-64 0,1 0,0 0,0-31,31 0,31 31,-31-32,31 32,-31 32,0-1,0 0,-31-31,31 31,-31-31,31 32,-32-32,1 0,31 31,0-31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250 0,'0'31,"0"0,-32 63,1-63,31 63,-31-31,0 30,31-61,0-1,-32 32,1 30,31-61,0 30,-31-30,31 30,0-31,0 32,-31-32,31 1,0-1,0 0,0 0,0 1,0-1,31 0,0-31,0 0,1 0,-1 0,-31-31,0 0,31 31,0 0,1 0,-1-32,0 1,1 0,-1 0,-31-1,31 32,-31-31,0 0,0-1,0 1,0 0,0 0,0-1,-31 32,0 0,31 32,-32-1,1-31,0 0,31 31,-32-31,1 0,31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62 281,'31'0,"-31"31,0 1,0 61,0-61,0-1,0 32,-31-63,31 31,0 0,0 0,0 1,0-1,0 0,0 1,0 30,0-31,-31 32,0 31,31-63,0-62,0-32,0 32,0 0,0-1,0 1,0-31,0-1,0 32,0-1,31-61,-31 30,31 32,-31-1,0 1,31 0,1-32,-32 32,31 0,-31-1,0 1,31 31,-31-31,0 0,0-1,31 32,-31-31,32 31,-1-31,0 31,-31-31,32 31,-1 0,0 0,0 0,1 0,-1 0,0 31,1 0,-32 32,31-63,-31 31,31 31,-31-30,0 30,0-30,0-1,0 31,0-30,0-1,0 0,0 63,0-63,0 1,0-1,0 32,0-1,0 32,0-31,0-1,0 1,0-32,-31-31,31 31,0-31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31 218,'0'32,"-31"-32,62 0,0 0,0 0,63 0,-63 0,1 0,30 0,-30 0,30 0,-31 0,1 0,-1 0,32 0,-32 0,0-32,0 32,1 0,-1 0,0-31,1 0,-1 31,0 0,-31-31,31 31,1-32,-32 1,0 0,0 0,-32 31,1 0,0 0,0 0,-1 0,1 0,0 0,-1 0,1 31,31 0,-31 0,31 1,0 30,0-31,0 1,0-1,0 0,0 1,0-1,0 0,0 0,0 1,0-1,0 0,0 1,0-1,0 0,31 0,0-31,1 0,-1 0,0 0,1 0,-1 0,0 0,0 0,-31-31,32 31,-32-31,0 0,31-1,-31-30,0 30,31 1,-31 0,0-32,0 32,0 0,0-1,-31 32,31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0,'0'31,"0"0,0 0,0 1,0-1,31 63,0-94,-31 62,0-30,0-1,0 31,0-30,0-1,0 0,0 1,0-1,0 0,31 0,-31 1,0-1,0 0,0 1,0-1,0 0,0-31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93,'31'0,"-31"-31,0 0,31 31,0 0,1-31,-1 31,0 0,0 0,1 0,-1 0,0 0,1 0,-1 0,0 0,0 0,-31 31,32-31,-1 0,-31 31,0 0,0 1,0-1,0 0,0 0,0 1,0-1,0 0,0 1,0-1,-31-31,-1 31,1-31,31 31,-31-31,31 32,-31-32,-1 0,64 0,-1 0,0 0,0 0,1 0,-1 0,0 0,1 0,-32 31,31-31,0 0,-31 31,31-31,-31 32,32-1,-32 0,0 0,0 1,0-1,0 0,0 1,0-1,-32-31,1 0,0 0,0 0,-1 0,32 31,-31-31,31 31,-31-31,-1 0,1 0,0 0,31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0,'0'31,"0"0,-31 94,31-94,0 1,-31 30,0 1,31 31,0-63,0 32,0-32,0 0,0 0,0 1,0-1,0 0,0 1,0-1,0 0,0 0,0 1,0-1,0 0,0 1,0-1,31 0,-31 0,31-31,0 0,1 0,-1 0,0 0,0 0,1 0,-1 0,0 0,1 0,-32-31,31 31,-31-31,0 0,0-1,0 1,0 0,0-1,0 1,0 0,0 0,0-1,-31 32,-1 0,1 0,0 0,-1 0,1 0,31 32,-31-32,0 0,31 31,-32-31,1 0,31 31,0-31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93,'0'32,"0"-1,0 0,0 0,0 32,0-32,0 1,0-1,-31 0,31 0,0 1,0-64,0 1,31 31,-31-31,0 0,31-1,0 32,1-62,-32 30,31 1,0 31,-31-62,31 30,1 1,-1 31,-31-31,31 31,-31-31,32 31,-1 0,0 0,0 0,-31 31,32-31,-32 31,31-31,0 31,-31 1,32-32,-32 62,0-31,0 32,31 0,-31-32,0 0,0 0,0 1,0-1,0 0,0 1,0-1,0 31,0-30,0-1,0 0,0 1,0-1,0 31,0-30,0-1,0 0,0 1,0-1,0 0,-31 0,31 1,0-1,0 0,0 0,0 1,0-1,0 0,0 1,-32-32,32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375 62,'-31'0,"-1"0,1 31,0-31,31 32,-32-32,1 0,31 31,-31-31,31 31,-31-31,-1 31,1-31,31 32,-31-32,31 31,-31-31,31 31,0 1,0-1,0 0,0 0,0 1,31-32,0 0,0 0,1 0,-1 0,0 0,0 0,1 0,-32-32,31 32,-31-31,31 31,-31-31,32 31,-32-31,31 31,-31-32,31 32,-31-31,0 0,0-1,0 1,0 0,0 0,0-1,0 1,0 0,31 31,-31-31,0 62,0 0,0 0,0 32,0-1,0 1,0 0,0-32,0 31,0-30,0-1,0 0,0 32,0-32,0 0,0 1,0-1,0 0,0 1,0-1,0 0,0 0,0 1,0-1,0 0,0 1,0-1,0 0,0 0,0 1,0-1,0-31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0,'0'31,"31"-31,-31 31,31-31,0 31,1 1,30 61,1-30,-32-32,0 1,1-1,30 0,-31 0,1-31,-1 32,0-1,1-31,-1 0,0 0,0 0,1 0,-1 0,0 0,1 0,-1 0,0 0,0 0,32 0,-32 0,1 0,-1 0,0 0,-31-31,31 31,1 0,-1-32,-31 1,31 0,0 31,1-31,-32-1,31 32,-31-31,0 0,31 31,1-32,-32 1,31 31,-31-31,31 31,-31-31,0 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0,'0'31,"31"-31,31 0,-30 0,-1 0,31 0,-30 0,30 0,-30 0,-1 31,0-31,-31 31,31 1,-31-1,0 0,0 0,0 1,0-1,0 0,0 32,-31-32,0-31,31 31,-31-31,31 32,-32-1,-30 0,30-31,32 32,-31-1,0-31,0 0,31 31,-32-31,1 0,31 31,31-31,1 0,30 0,-31 0,1 0,62 0,-63 0,0 0,32 0,-32 0,0 0,1 0,-1 0,-31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1720 375,'-31'0,"-1"0,1 0,0 0,0 0,-1 0,-30 0,30 0,1 0,-31 0,30 0,1 0,-32 0,32 0,0 0,0 0,-1 0,1 0,0 0,0 0,-1 0,1 0,0 0,-1 0,1 0,0 0,0 0,-1 0,1 0,0 0,-32 0,32 0,-32 0,1 0,30 0,1 0,0 0,0 0,-1 0,1 0,0 0,-63 0,63 0,-32 0,32 0,0 0,31-31,0-1,0 1,31 31,-31-31,0-1,31 32,-31-31,31 31,-31-31,32 31,-1 0,0-31,0-1,1 32,-1-31,-31 0,31 31,-31-31,0 62,0 0,0 0,0 1,0-1,0 0,0 0,0 1,0-1,0 0,0 1,0-1,0 0,0 0,0 1,0-1,0 0,0 1,0-1,0 0,0 0,0 1,0-1,0 0,-31-31,31 32,0-1,-31-31,-32 0,32 0,0-31,31-1,-32 32,32-31,-31 31,31-31,0-1,0 1,0 0,0 0,0-1,0 1,-31 31,31-31,0-1,0 1,0 0,0 0,0-1,0 1,0 0,0 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31,'31'0,"-31"-31,31 31,0 31,1-31,-1 31,0 0,0-31,-31 32,32-32,-32 31,31-31,0 0,1 31,-1 0,0 1,0-1,1 0,-1 32,0-63,1 31,-1 0,0-31,0 0,1 0,-1 0,0 0,1 0,-1 0,0 0,0 0,1 0,-1-31,0 31,1 0,30-31,-62 0,63-1,-63 1,31 31,0-63,0 63,-31-31,32 31,-32-31,0 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0 125,'31'0,"0"0,-31-32,31 1,-31 0,32 31,-1 0,0 0,0 0,-31-31,32 31,-1 0,0 0,32 0,-32 0,0 31,1-31,30 0,-62 31,32 0,-32 1,0-1,0 0,0 0,0 1,0-1,0 0,0 1,0-1,0 0,-32 0,32 1,-31-32,0 0,31 31,-32-31,32 31,-31-31,0 0,0 0,31 32,-32-32,1 0,0 0,-1 0,64 0,-1 0,0 31,1 0,-1-31,0 0,-31 31,31-31,-31 32,0-1,0 0,0 1,0-1,0 0,0 0,0 1,0-1,-31-31,0 0,0 0,-1 0,1 0,0 0,-1 0,1 0,0 0,0 0,31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0,'-31'0,"31"31,0 0,0 32,0-32,31 31,0-30,-31-1,0 0,31 1,1-1,-1 0,0 0,0-31,-31 32,63-1,0-31,-32 0,0 31,0-31,32 0,-32 32,1-32,-1 0,0 0,0 0,32 0,-32 0,1 0,-32-32,31 32,0-31,0 31,1 0,-1 0,0-31,1 31,-32-32,31 1,0 31,0-31,1 0,-1-1,0 32,-31-62,63 30,-63-30,31 31,0 31,-31-63,32 63,-32-31,0 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 0,'-62'93,"62"-30,0-32,0 32,0-32,0 0,0 1,0-1,0 0,0 0,0 1,62-1,-31 0,1-31,-1 0,0 0,0 32,1-32,-1 0,-31 31,31-31,1 0,-1 0,0 0,0 0,1 0,-1 0,0 0,32 0,-1-31,-30 31,62-63,-32 32,1-32,-63 32,31 31,-31-31,31 31,-31-32,0 1,0 0,0 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0 250,'0'-32,"0"1,0 0,31 31,-31-31,31 31,0 0,-31-32,32 32,-1 0,-31-31,31 31,0 0,1 0,-32-31,31 0,0 31,1 0,-1 0,0 0,0 0,1 0,-1 0,32 0,-32 0,0 0,0 0,1 0,-1 31,-31 0,0 0,0 1,0-1,0 0,0 0,0 1,0-1,0 0,0 1,0-1,-31-31,31 62,-32-62,32 32,-31-32,0 0,0 0,31 31,-32-31,32 31,-31-31,0 0,31 32,-32-32,1 0,0 0,0 0,31 31,-32-31,32 31,32-31,-1 0,0 0,0 0,1 0,-1 0,32 0,-32 0,0 31,0-31,1 0,-1 0,0 0,1 0,-1 0,0 0,-31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0,'31'31,"-31"0,31-31,63 63,-32-63,-62 31,32-31,30 31,-62 0,32-31,-32 32,0 30,31-30,-31 30,0-31,31 63,0 94,-31 31,32 31,-32-62,31 0,-31-63,0 62,0-30,0-32,0 63,0-63,31 62,-31-30,63 156,-32-188,0 31,-31 1,32-32,-1 31,-31-31,0-31,63 125,-63-125,31 0,0 0,-31 0,0-63,0 31,0-30,0-1,0 0,0 0,0 1,0 30,31 1,1-32,-32 32,31 31,0 31,1 0,-32 63,31-126,-31 1,0-1,0-30,31 61,-31-30,31-1,-31-30,0 30,0 1,0-32,0 0,0 32,0 0,0-1,0 32,0-31,0 30,0-30,0 0,0-1,0 32,0-31,0-32,0 0,0 0,0 32,0-1,0-30,0-1,0 0,0 1,0-1,0 0,0 32,0 31,0 31,0 0,0-31,0 0,0-32,0 1,-31-1,0-30,31-1,0 0,0 0,0 1,0-1,0 0,-31 0,31 1,-32-1,32 0,-31 1,31-1,-31 63,-32-32,63 1,-62-32,-1 94,32-93,31-1,0 0,0 0,-32-31,32 32,-31-32,31 31,-31-31,0 0,-1 0,-30 0,-1 0,-31 0,32-31,62 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93 406,'0'31,"0"1,-31 30,31-30,0-1,0 31,0-30,0-1,0 32,0-32,0 31,0-30,0 62,0-63,-31 0,31 0,0 1,-31-32,31 31,0-62,0-1,0 1,0-31,31-1,-31 32,0-1,31-30,-31 31,0-1,0 1,31-63,1 32,-1-1,0-62,0 31,-31 63,32-32,-32 32,0 0,31-1,-31 1,0 0,31 31,-31-31,0 62,63 0,-63 0,0 1,0-1,0 0,0 0,31 63,0-62,-31 30,32 1,-32 31,31-63,-31 0,31 32,-31-1,32-30,-32-1,0 63,0 0,0-1,0-30,31-63,-31 31,0-62,31 31,0 0,-31-31,0-32,0 32,32-32,-1-31,32 1,-63 30,31 32,-31-1,31-93,-31 94,0-32,31 32,-31 0,32 0,-32-1,0 1,0 0,0-1,0 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0,'0'31,"0"0,-31 0,0-31,31 32,-32-32,32 31,-31-31,31 31,-31-31,-32 31,63 1,-31-1,0 0,0 1,31-1,31-31,-31 31,31-31,0 0,1 0,-1 0,0 0,0 0,1 0,-1 0,0 0,1 0,-32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0,'31'0,"0"0,0 0,1 0,-1 0,31 0,-30 0,30 0,-30 0,30 0,-31 0,32 0,0 0,-1 0,-31 0,1 0,-1 0,-31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0,'31'0,"0"31,-31 0,0 94,0 0,0-62,0 31,0 0,0-1,0 64,0-95,0 1,0 0,0-1,0 1,0 30,0-61,0 30,0-30,0-1,0 0,0 0,0-31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07181712161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00021271298.pn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467591281298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customXml" Target="../ink/ink476.xml"></Relationship><Relationship Id="rId2" Type="http://schemas.openxmlformats.org/officeDocument/2006/relationships/customXml" Target="../ink/ink477.xml"></Relationship><Relationship Id="rId3" Type="http://schemas.openxmlformats.org/officeDocument/2006/relationships/customXml" Target="../ink/ink478.xml"></Relationship><Relationship Id="rId4" Type="http://schemas.openxmlformats.org/officeDocument/2006/relationships/customXml" Target="../ink/ink479.xml"></Relationship><Relationship Id="rId5" Type="http://schemas.openxmlformats.org/officeDocument/2006/relationships/customXml" Target="../ink/ink480.xml"></Relationship><Relationship Id="rId6" Type="http://schemas.openxmlformats.org/officeDocument/2006/relationships/customXml" Target="../ink/ink481.xml"></Relationship><Relationship Id="rId7" Type="http://schemas.openxmlformats.org/officeDocument/2006/relationships/customXml" Target="../ink/ink482.xml"></Relationship><Relationship Id="rId8" Type="http://schemas.openxmlformats.org/officeDocument/2006/relationships/customXml" Target="../ink/ink483.xml"></Relationship><Relationship Id="rId9" Type="http://schemas.openxmlformats.org/officeDocument/2006/relationships/customXml" Target="../ink/ink484.xml"></Relationship><Relationship Id="rId10" Type="http://schemas.openxmlformats.org/officeDocument/2006/relationships/customXml" Target="../ink/ink485.xml"></Relationship><Relationship Id="rId11" Type="http://schemas.openxmlformats.org/officeDocument/2006/relationships/customXml" Target="../ink/ink486.xml"></Relationship><Relationship Id="rId12" Type="http://schemas.openxmlformats.org/officeDocument/2006/relationships/customXml" Target="../ink/ink487.xml"></Relationship><Relationship Id="rId13" Type="http://schemas.openxmlformats.org/officeDocument/2006/relationships/customXml" Target="../ink/ink488.xml"></Relationship><Relationship Id="rId14" Type="http://schemas.openxmlformats.org/officeDocument/2006/relationships/customXml" Target="../ink/ink489.xml"></Relationship><Relationship Id="rId15" Type="http://schemas.openxmlformats.org/officeDocument/2006/relationships/customXml" Target="../ink/ink490.xml"></Relationship><Relationship Id="rId16" Type="http://schemas.openxmlformats.org/officeDocument/2006/relationships/customXml" Target="../ink/ink491.xml"></Relationship><Relationship Id="rId17" Type="http://schemas.openxmlformats.org/officeDocument/2006/relationships/customXml" Target="../ink/ink492.xml"></Relationship><Relationship Id="rId18" Type="http://schemas.openxmlformats.org/officeDocument/2006/relationships/customXml" Target="../ink/ink493.xml"></Relationship><Relationship Id="rId19" Type="http://schemas.openxmlformats.org/officeDocument/2006/relationships/customXml" Target="../ink/ink494.xml"></Relationship><Relationship Id="rId20" Type="http://schemas.openxmlformats.org/officeDocument/2006/relationships/customXml" Target="../ink/ink495.xml"></Relationship><Relationship Id="rId21" Type="http://schemas.openxmlformats.org/officeDocument/2006/relationships/customXml" Target="../ink/ink496.xml"></Relationship><Relationship Id="rId22" Type="http://schemas.openxmlformats.org/officeDocument/2006/relationships/customXml" Target="../ink/ink497.xml"></Relationship><Relationship Id="rId23" Type="http://schemas.openxmlformats.org/officeDocument/2006/relationships/customXml" Target="../ink/ink498.xml"></Relationship><Relationship Id="rId24" Type="http://schemas.openxmlformats.org/officeDocument/2006/relationships/customXml" Target="../ink/ink499.xml"></Relationship><Relationship Id="rId25" Type="http://schemas.openxmlformats.org/officeDocument/2006/relationships/customXml" Target="../ink/ink500.xml"></Relationship><Relationship Id="rId26" Type="http://schemas.openxmlformats.org/officeDocument/2006/relationships/customXml" Target="../ink/ink501.xml"></Relationship><Relationship Id="rId27" Type="http://schemas.openxmlformats.org/officeDocument/2006/relationships/customXml" Target="../ink/ink502.xml"></Relationship><Relationship Id="rId28" Type="http://schemas.openxmlformats.org/officeDocument/2006/relationships/customXml" Target="../ink/ink503.xml"></Relationship><Relationship Id="rId29" Type="http://schemas.openxmlformats.org/officeDocument/2006/relationships/customXml" Target="../ink/ink504.xml"></Relationship><Relationship Id="rId30" Type="http://schemas.openxmlformats.org/officeDocument/2006/relationships/customXml" Target="../ink/ink505.xml"></Relationship><Relationship Id="rId31" Type="http://schemas.openxmlformats.org/officeDocument/2006/relationships/customXml" Target="../ink/ink506.xml"></Relationship><Relationship Id="rId32" Type="http://schemas.openxmlformats.org/officeDocument/2006/relationships/customXml" Target="../ink/ink507.xml"></Relationship><Relationship Id="rId33" Type="http://schemas.openxmlformats.org/officeDocument/2006/relationships/customXml" Target="../ink/ink508.xml"></Relationship><Relationship Id="rId34" Type="http://schemas.openxmlformats.org/officeDocument/2006/relationships/customXml" Target="../ink/ink509.xml"></Relationship><Relationship Id="rId35" Type="http://schemas.openxmlformats.org/officeDocument/2006/relationships/customXml" Target="../ink/ink510.xml"></Relationship><Relationship Id="rId36" Type="http://schemas.openxmlformats.org/officeDocument/2006/relationships/customXml" Target="../ink/ink511.xml"></Relationship><Relationship Id="rId37" Type="http://schemas.openxmlformats.org/officeDocument/2006/relationships/customXml" Target="../ink/ink512.xml"></Relationship><Relationship Id="rId38" Type="http://schemas.openxmlformats.org/officeDocument/2006/relationships/customXml" Target="../ink/ink513.xml"></Relationship><Relationship Id="rId39" Type="http://schemas.openxmlformats.org/officeDocument/2006/relationships/customXml" Target="../ink/ink514.xml"></Relationship><Relationship Id="rId40" Type="http://schemas.openxmlformats.org/officeDocument/2006/relationships/customXml" Target="../ink/ink515.xml"></Relationship><Relationship Id="rId41" Type="http://schemas.openxmlformats.org/officeDocument/2006/relationships/customXml" Target="../ink/ink516.xml"></Relationship><Relationship Id="rId42" Type="http://schemas.openxmlformats.org/officeDocument/2006/relationships/customXml" Target="../ink/ink517.xml"></Relationship><Relationship Id="rId43" Type="http://schemas.openxmlformats.org/officeDocument/2006/relationships/customXml" Target="../ink/ink518.xml"></Relationship><Relationship Id="rId44" Type="http://schemas.openxmlformats.org/officeDocument/2006/relationships/customXml" Target="../ink/ink519.xml"></Relationship><Relationship Id="rId45" Type="http://schemas.openxmlformats.org/officeDocument/2006/relationships/customXml" Target="../ink/ink520.xml"></Relationship><Relationship Id="rId46" Type="http://schemas.openxmlformats.org/officeDocument/2006/relationships/customXml" Target="../ink/ink521.xml"></Relationship><Relationship Id="rId47" Type="http://schemas.openxmlformats.org/officeDocument/2006/relationships/customXml" Target="../ink/ink522.xml"></Relationship><Relationship Id="rId48" Type="http://schemas.openxmlformats.org/officeDocument/2006/relationships/customXml" Target="../ink/ink523.xml"></Relationship><Relationship Id="rId49" Type="http://schemas.openxmlformats.org/officeDocument/2006/relationships/customXml" Target="../ink/ink524.xml"></Relationship><Relationship Id="rId50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99" Type="http://schemas.openxmlformats.org/officeDocument/2006/relationships/customXml" Target="../ink/ink627.xml"></Relationship><Relationship Id="rId100" Type="http://schemas.openxmlformats.org/officeDocument/2006/relationships/customXml" Target="../ink/ink628.xml"></Relationship><Relationship Id="rId101" Type="http://schemas.openxmlformats.org/officeDocument/2006/relationships/customXml" Target="../ink/ink629.xml"></Relationship><Relationship Id="rId102" Type="http://schemas.openxmlformats.org/officeDocument/2006/relationships/customXml" Target="../ink/ink630.xml"></Relationship><Relationship Id="rId103" Type="http://schemas.openxmlformats.org/officeDocument/2006/relationships/customXml" Target="../ink/ink631.xml"></Relationship><Relationship Id="rId104" Type="http://schemas.openxmlformats.org/officeDocument/2006/relationships/customXml" Target="../ink/ink632.xml"></Relationship><Relationship Id="rId105" Type="http://schemas.openxmlformats.org/officeDocument/2006/relationships/customXml" Target="../ink/ink633.xml"></Relationship><Relationship Id="rId106" Type="http://schemas.openxmlformats.org/officeDocument/2006/relationships/customXml" Target="../ink/ink634.xml"></Relationship><Relationship Id="rId107" Type="http://schemas.openxmlformats.org/officeDocument/2006/relationships/customXml" Target="../ink/ink635.xml"></Relationship><Relationship Id="rId108" Type="http://schemas.openxmlformats.org/officeDocument/2006/relationships/customXml" Target="../ink/ink636.xml"></Relationship><Relationship Id="rId109" Type="http://schemas.openxmlformats.org/officeDocument/2006/relationships/customXml" Target="../ink/ink637.xml"></Relationship><Relationship Id="rId110" Type="http://schemas.openxmlformats.org/officeDocument/2006/relationships/customXml" Target="../ink/ink638.xml"></Relationship><Relationship Id="rId111" Type="http://schemas.openxmlformats.org/officeDocument/2006/relationships/customXml" Target="../ink/ink639.xml"></Relationship><Relationship Id="rId112" Type="http://schemas.openxmlformats.org/officeDocument/2006/relationships/customXml" Target="../ink/ink640.xml"></Relationship><Relationship Id="rId113" Type="http://schemas.openxmlformats.org/officeDocument/2006/relationships/customXml" Target="../ink/ink641.xml"></Relationship><Relationship Id="rId114" Type="http://schemas.openxmlformats.org/officeDocument/2006/relationships/customXml" Target="../ink/ink642.xml"></Relationship><Relationship Id="rId115" Type="http://schemas.openxmlformats.org/officeDocument/2006/relationships/customXml" Target="../ink/ink643.xml"></Relationship><Relationship Id="rId116" Type="http://schemas.openxmlformats.org/officeDocument/2006/relationships/customXml" Target="../ink/ink644.xml"></Relationship><Relationship Id="rId117" Type="http://schemas.openxmlformats.org/officeDocument/2006/relationships/customXml" Target="../ink/ink645.xml"></Relationship><Relationship Id="rId118" Type="http://schemas.openxmlformats.org/officeDocument/2006/relationships/customXml" Target="../ink/ink646.xml"></Relationship><Relationship Id="rId119" Type="http://schemas.openxmlformats.org/officeDocument/2006/relationships/customXml" Target="../ink/ink647.xml"></Relationship><Relationship Id="rId120" Type="http://schemas.openxmlformats.org/officeDocument/2006/relationships/customXml" Target="../ink/ink648.xml"></Relationship><Relationship Id="rId121" Type="http://schemas.openxmlformats.org/officeDocument/2006/relationships/customXml" Target="../ink/ink649.xml"></Relationship><Relationship Id="rId122" Type="http://schemas.openxmlformats.org/officeDocument/2006/relationships/customXml" Target="../ink/ink650.xml"></Relationship><Relationship Id="rId123" Type="http://schemas.openxmlformats.org/officeDocument/2006/relationships/customXml" Target="../ink/ink651.xml"></Relationship><Relationship Id="rId124" Type="http://schemas.openxmlformats.org/officeDocument/2006/relationships/customXml" Target="../ink/ink652.xml"></Relationship><Relationship Id="rId125" Type="http://schemas.openxmlformats.org/officeDocument/2006/relationships/customXml" Target="../ink/ink653.xml"></Relationship><Relationship Id="rId126" Type="http://schemas.openxmlformats.org/officeDocument/2006/relationships/customXml" Target="../ink/ink654.xml"></Relationship><Relationship Id="rId127" Type="http://schemas.openxmlformats.org/officeDocument/2006/relationships/customXml" Target="../ink/ink655.xml"></Relationship><Relationship Id="rId128" Type="http://schemas.openxmlformats.org/officeDocument/2006/relationships/customXml" Target="../ink/ink656.xml"></Relationship><Relationship Id="rId129" Type="http://schemas.openxmlformats.org/officeDocument/2006/relationships/customXml" Target="../ink/ink657.xml"></Relationship><Relationship Id="rId130" Type="http://schemas.openxmlformats.org/officeDocument/2006/relationships/customXml" Target="../ink/ink658.xml"></Relationship><Relationship Id="rId131" Type="http://schemas.openxmlformats.org/officeDocument/2006/relationships/customXml" Target="../ink/ink659.xml"></Relationship><Relationship Id="rId132" Type="http://schemas.openxmlformats.org/officeDocument/2006/relationships/customXml" Target="../ink/ink660.xml"></Relationship><Relationship Id="rId133" Type="http://schemas.openxmlformats.org/officeDocument/2006/relationships/customXml" Target="../ink/ink661.xml"></Relationship><Relationship Id="rId134" Type="http://schemas.openxmlformats.org/officeDocument/2006/relationships/customXml" Target="../ink/ink662.xml"></Relationship><Relationship Id="rId135" Type="http://schemas.openxmlformats.org/officeDocument/2006/relationships/customXml" Target="../ink/ink663.xml"></Relationship><Relationship Id="rId136" Type="http://schemas.openxmlformats.org/officeDocument/2006/relationships/customXml" Target="../ink/ink664.xml"></Relationship><Relationship Id="rId137" Type="http://schemas.openxmlformats.org/officeDocument/2006/relationships/customXml" Target="../ink/ink665.xml"></Relationship><Relationship Id="rId138" Type="http://schemas.openxmlformats.org/officeDocument/2006/relationships/customXml" Target="../ink/ink666.xml"></Relationship><Relationship Id="rId139" Type="http://schemas.openxmlformats.org/officeDocument/2006/relationships/customXml" Target="../ink/ink667.xml"></Relationship><Relationship Id="rId140" Type="http://schemas.openxmlformats.org/officeDocument/2006/relationships/customXml" Target="../ink/ink668.xml"></Relationship><Relationship Id="rId141" Type="http://schemas.openxmlformats.org/officeDocument/2006/relationships/customXml" Target="../ink/ink669.xml"></Relationship><Relationship Id="rId142" Type="http://schemas.openxmlformats.org/officeDocument/2006/relationships/customXml" Target="../ink/ink670.xml"></Relationship><Relationship Id="rId143" Type="http://schemas.openxmlformats.org/officeDocument/2006/relationships/customXml" Target="../ink/ink671.xml"></Relationship><Relationship Id="rId144" Type="http://schemas.openxmlformats.org/officeDocument/2006/relationships/customXml" Target="../ink/ink672.xml"></Relationship><Relationship Id="rId145" Type="http://schemas.openxmlformats.org/officeDocument/2006/relationships/customXml" Target="../ink/ink673.xml"></Relationship><Relationship Id="rId146" Type="http://schemas.openxmlformats.org/officeDocument/2006/relationships/customXml" Target="../ink/ink674.xml"></Relationship><Relationship Id="rId147" Type="http://schemas.openxmlformats.org/officeDocument/2006/relationships/customXml" Target="../ink/ink675.xml"></Relationship><Relationship Id="rId148" Type="http://schemas.openxmlformats.org/officeDocument/2006/relationships/customXml" Target="../ink/ink676.xml"></Relationship><Relationship Id="rId149" Type="http://schemas.openxmlformats.org/officeDocument/2006/relationships/customXml" Target="../ink/ink677.xml"></Relationship><Relationship Id="rId150" Type="http://schemas.openxmlformats.org/officeDocument/2006/relationships/customXml" Target="../ink/ink678.xml"></Relationship><Relationship Id="rId151" Type="http://schemas.openxmlformats.org/officeDocument/2006/relationships/customXml" Target="../ink/ink679.xml"></Relationship><Relationship Id="rId152" Type="http://schemas.openxmlformats.org/officeDocument/2006/relationships/customXml" Target="../ink/ink680.xml"></Relationship><Relationship Id="rId153" Type="http://schemas.openxmlformats.org/officeDocument/2006/relationships/customXml" Target="../ink/ink681.xml"></Relationship><Relationship Id="rId154" Type="http://schemas.openxmlformats.org/officeDocument/2006/relationships/customXml" Target="../ink/ink682.xml"></Relationship><Relationship Id="rId155" Type="http://schemas.openxmlformats.org/officeDocument/2006/relationships/customXml" Target="../ink/ink683.xml"></Relationship><Relationship Id="rId156" Type="http://schemas.openxmlformats.org/officeDocument/2006/relationships/customXml" Target="../ink/ink684.xml"></Relationship><Relationship Id="rId157" Type="http://schemas.openxmlformats.org/officeDocument/2006/relationships/customXml" Target="../ink/ink685.xml"></Relationship><Relationship Id="rId158" Type="http://schemas.openxmlformats.org/officeDocument/2006/relationships/customXml" Target="../ink/ink686.xml"></Relationship><Relationship Id="rId159" Type="http://schemas.openxmlformats.org/officeDocument/2006/relationships/customXml" Target="../ink/ink687.xml"></Relationship><Relationship Id="rId160" Type="http://schemas.openxmlformats.org/officeDocument/2006/relationships/customXml" Target="../ink/ink688.xml"></Relationship><Relationship Id="rId161" Type="http://schemas.openxmlformats.org/officeDocument/2006/relationships/customXml" Target="../ink/ink689.xml"></Relationship><Relationship Id="rId162" Type="http://schemas.openxmlformats.org/officeDocument/2006/relationships/customXml" Target="../ink/ink690.xml"></Relationship><Relationship Id="rId163" Type="http://schemas.openxmlformats.org/officeDocument/2006/relationships/customXml" Target="../ink/ink691.xml"></Relationship><Relationship Id="rId164" Type="http://schemas.openxmlformats.org/officeDocument/2006/relationships/customXml" Target="../ink/ink692.xml"></Relationship><Relationship Id="rId165" Type="http://schemas.openxmlformats.org/officeDocument/2006/relationships/customXml" Target="../ink/ink693.xml"></Relationship><Relationship Id="rId166" Type="http://schemas.openxmlformats.org/officeDocument/2006/relationships/customXml" Target="../ink/ink694.xml"></Relationship><Relationship Id="rId167" Type="http://schemas.openxmlformats.org/officeDocument/2006/relationships/customXml" Target="../ink/ink695.xml"></Relationship><Relationship Id="rId168" Type="http://schemas.openxmlformats.org/officeDocument/2006/relationships/customXml" Target="../ink/ink696.xml"></Relationship><Relationship Id="rId169" Type="http://schemas.openxmlformats.org/officeDocument/2006/relationships/customXml" Target="../ink/ink697.xml"></Relationship><Relationship Id="rId170" Type="http://schemas.openxmlformats.org/officeDocument/2006/relationships/customXml" Target="../ink/ink698.xml"></Relationship><Relationship Id="rId171" Type="http://schemas.openxmlformats.org/officeDocument/2006/relationships/customXml" Target="../ink/ink699.xml"></Relationship><Relationship Id="rId172" Type="http://schemas.openxmlformats.org/officeDocument/2006/relationships/customXml" Target="../ink/ink700.xml"></Relationship><Relationship Id="rId173" Type="http://schemas.openxmlformats.org/officeDocument/2006/relationships/customXml" Target="../ink/ink701.xml"></Relationship><Relationship Id="rId174" Type="http://schemas.openxmlformats.org/officeDocument/2006/relationships/customXml" Target="../ink/ink702.xml"></Relationship><Relationship Id="rId175" Type="http://schemas.openxmlformats.org/officeDocument/2006/relationships/customXml" Target="../ink/ink703.xml"></Relationship><Relationship Id="rId176" Type="http://schemas.openxmlformats.org/officeDocument/2006/relationships/customXml" Target="../ink/ink704.xml"></Relationship><Relationship Id="rId177" Type="http://schemas.openxmlformats.org/officeDocument/2006/relationships/customXml" Target="../ink/ink705.xml"></Relationship><Relationship Id="rId178" Type="http://schemas.openxmlformats.org/officeDocument/2006/relationships/customXml" Target="../ink/ink706.xml"></Relationship><Relationship Id="rId179" Type="http://schemas.openxmlformats.org/officeDocument/2006/relationships/customXml" Target="../ink/ink707.xml"></Relationship><Relationship Id="rId180" Type="http://schemas.openxmlformats.org/officeDocument/2006/relationships/customXml" Target="../ink/ink708.xml"></Relationship><Relationship Id="rId181" Type="http://schemas.openxmlformats.org/officeDocument/2006/relationships/customXml" Target="../ink/ink709.xml"></Relationship><Relationship Id="rId182" Type="http://schemas.openxmlformats.org/officeDocument/2006/relationships/customXml" Target="../ink/ink710.xml"></Relationship><Relationship Id="rId183" Type="http://schemas.openxmlformats.org/officeDocument/2006/relationships/customXml" Target="../ink/ink711.xml"></Relationship><Relationship Id="rId184" Type="http://schemas.openxmlformats.org/officeDocument/2006/relationships/customXml" Target="../ink/ink712.xml"></Relationship><Relationship Id="rId185" Type="http://schemas.openxmlformats.org/officeDocument/2006/relationships/customXml" Target="../ink/ink713.xml"></Relationship><Relationship Id="rId186" Type="http://schemas.openxmlformats.org/officeDocument/2006/relationships/customXml" Target="../ink/ink714.xml"></Relationship><Relationship Id="rId187" Type="http://schemas.openxmlformats.org/officeDocument/2006/relationships/customXml" Target="../ink/ink715.xml"></Relationship><Relationship Id="rId188" Type="http://schemas.openxmlformats.org/officeDocument/2006/relationships/customXml" Target="../ink/ink716.xml"></Relationship><Relationship Id="rId189" Type="http://schemas.openxmlformats.org/officeDocument/2006/relationships/customXml" Target="../ink/ink717.xml"></Relationship><Relationship Id="rId190" Type="http://schemas.openxmlformats.org/officeDocument/2006/relationships/customXml" Target="../ink/ink718.xml"></Relationship><Relationship Id="rId191" Type="http://schemas.openxmlformats.org/officeDocument/2006/relationships/customXml" Target="../ink/ink719.xml"></Relationship><Relationship Id="rId192" Type="http://schemas.openxmlformats.org/officeDocument/2006/relationships/customXml" Target="../ink/ink720.xml"></Relationship><Relationship Id="rId193" Type="http://schemas.openxmlformats.org/officeDocument/2006/relationships/customXml" Target="../ink/ink721.xml"></Relationship><Relationship Id="rId194" Type="http://schemas.openxmlformats.org/officeDocument/2006/relationships/customXml" Target="../ink/ink722.xml"></Relationship><Relationship Id="rId195" Type="http://schemas.openxmlformats.org/officeDocument/2006/relationships/customXml" Target="../ink/ink723.xml"></Relationship><Relationship Id="rId196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589286181.png"></Relationship><Relationship Id="rId3" Type="http://schemas.openxmlformats.org/officeDocument/2006/relationships/customXml" Target="../ink/ink52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75527611298.png"></Relationship><Relationship Id="rId5" Type="http://schemas.openxmlformats.org/officeDocument/2006/relationships/image" Target="../media/fImage93603571452.png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46341641298.png"></Relationship><Relationship Id="rId5" Type="http://schemas.openxmlformats.org/officeDocument/2006/relationships/customXml" Target="../ink/ink1.xml"></Relationship><Relationship Id="rId6" Type="http://schemas.openxmlformats.org/officeDocument/2006/relationships/customXml" Target="../ink/ink2.xml"></Relationship><Relationship Id="rId7" Type="http://schemas.openxmlformats.org/officeDocument/2006/relationships/customXml" Target="../ink/ink3.xml"></Relationship><Relationship Id="rId8" Type="http://schemas.openxmlformats.org/officeDocument/2006/relationships/customXml" Target="../ink/ink4.xml"></Relationship><Relationship Id="rId9" Type="http://schemas.openxmlformats.org/officeDocument/2006/relationships/customXml" Target="../ink/ink5.xml"></Relationship><Relationship Id="rId10" Type="http://schemas.openxmlformats.org/officeDocument/2006/relationships/customXml" Target="../ink/ink6.xml"></Relationship><Relationship Id="rId11" Type="http://schemas.openxmlformats.org/officeDocument/2006/relationships/customXml" Target="../ink/ink7.xml"></Relationship><Relationship Id="rId12" Type="http://schemas.openxmlformats.org/officeDocument/2006/relationships/customXml" Target="../ink/ink8.xml"></Relationship><Relationship Id="rId13" Type="http://schemas.openxmlformats.org/officeDocument/2006/relationships/customXml" Target="../ink/ink9.xml"></Relationship><Relationship Id="rId14" Type="http://schemas.openxmlformats.org/officeDocument/2006/relationships/customXml" Target="../ink/ink10.xml"></Relationship><Relationship Id="rId15" Type="http://schemas.openxmlformats.org/officeDocument/2006/relationships/customXml" Target="../ink/ink11.xml"></Relationship><Relationship Id="rId16" Type="http://schemas.openxmlformats.org/officeDocument/2006/relationships/customXml" Target="../ink/ink12.xml"></Relationship><Relationship Id="rId17" Type="http://schemas.openxmlformats.org/officeDocument/2006/relationships/customXml" Target="../ink/ink13.xml"></Relationship><Relationship Id="rId18" Type="http://schemas.openxmlformats.org/officeDocument/2006/relationships/customXml" Target="../ink/ink14.xml"></Relationship><Relationship Id="rId19" Type="http://schemas.openxmlformats.org/officeDocument/2006/relationships/customXml" Target="../ink/ink15.xml"></Relationship><Relationship Id="rId20" Type="http://schemas.openxmlformats.org/officeDocument/2006/relationships/customXml" Target="../ink/ink16.xml"></Relationship><Relationship Id="rId21" Type="http://schemas.openxmlformats.org/officeDocument/2006/relationships/customXml" Target="../ink/ink17.xml"></Relationship><Relationship Id="rId22" Type="http://schemas.openxmlformats.org/officeDocument/2006/relationships/customXml" Target="../ink/ink18.xml"></Relationship><Relationship Id="rId23" Type="http://schemas.openxmlformats.org/officeDocument/2006/relationships/customXml" Target="../ink/ink19.xml"></Relationship><Relationship Id="rId24" Type="http://schemas.openxmlformats.org/officeDocument/2006/relationships/customXml" Target="../ink/ink20.xml"></Relationship><Relationship Id="rId25" Type="http://schemas.openxmlformats.org/officeDocument/2006/relationships/customXml" Target="../ink/ink21.xml"></Relationship><Relationship Id="rId26" Type="http://schemas.openxmlformats.org/officeDocument/2006/relationships/customXml" Target="../ink/ink22.xml"></Relationship><Relationship Id="rId27" Type="http://schemas.openxmlformats.org/officeDocument/2006/relationships/customXml" Target="../ink/ink23.xml"></Relationship><Relationship Id="rId28" Type="http://schemas.openxmlformats.org/officeDocument/2006/relationships/customXml" Target="../ink/ink24.xml"></Relationship><Relationship Id="rId29" Type="http://schemas.openxmlformats.org/officeDocument/2006/relationships/customXml" Target="../ink/ink25.xml"></Relationship><Relationship Id="rId30" Type="http://schemas.openxmlformats.org/officeDocument/2006/relationships/customXml" Target="../ink/ink26.xml"></Relationship><Relationship Id="rId31" Type="http://schemas.openxmlformats.org/officeDocument/2006/relationships/customXml" Target="../ink/ink27.xml"></Relationship><Relationship Id="rId32" Type="http://schemas.openxmlformats.org/officeDocument/2006/relationships/customXml" Target="../ink/ink28.xml"></Relationship><Relationship Id="rId33" Type="http://schemas.openxmlformats.org/officeDocument/2006/relationships/customXml" Target="../ink/ink29.xml"></Relationship><Relationship Id="rId34" Type="http://schemas.openxmlformats.org/officeDocument/2006/relationships/customXml" Target="../ink/ink30.xml"></Relationship><Relationship Id="rId35" Type="http://schemas.openxmlformats.org/officeDocument/2006/relationships/customXml" Target="../ink/ink31.xml"></Relationship><Relationship Id="rId36" Type="http://schemas.openxmlformats.org/officeDocument/2006/relationships/customXml" Target="../ink/ink32.xml"></Relationship><Relationship Id="rId37" Type="http://schemas.openxmlformats.org/officeDocument/2006/relationships/customXml" Target="../ink/ink33.xml"></Relationship><Relationship Id="rId38" Type="http://schemas.openxmlformats.org/officeDocument/2006/relationships/customXml" Target="../ink/ink34.xml"></Relationship><Relationship Id="rId39" Type="http://schemas.openxmlformats.org/officeDocument/2006/relationships/customXml" Target="../ink/ink35.xml"></Relationship><Relationship Id="rId40" Type="http://schemas.openxmlformats.org/officeDocument/2006/relationships/customXml" Target="../ink/ink36.xml"></Relationship><Relationship Id="rId41" Type="http://schemas.openxmlformats.org/officeDocument/2006/relationships/customXml" Target="../ink/ink37.xml"></Relationship><Relationship Id="rId42" Type="http://schemas.openxmlformats.org/officeDocument/2006/relationships/customXml" Target="../ink/ink38.xml"></Relationship><Relationship Id="rId43" Type="http://schemas.openxmlformats.org/officeDocument/2006/relationships/customXml" Target="../ink/ink39.xml"></Relationship><Relationship Id="rId44" Type="http://schemas.openxmlformats.org/officeDocument/2006/relationships/customXml" Target="../ink/ink40.xml"></Relationship><Relationship Id="rId45" Type="http://schemas.openxmlformats.org/officeDocument/2006/relationships/customXml" Target="../ink/ink41.xml"></Relationship><Relationship Id="rId46" Type="http://schemas.openxmlformats.org/officeDocument/2006/relationships/customXml" Target="../ink/ink42.xml"></Relationship><Relationship Id="rId47" Type="http://schemas.openxmlformats.org/officeDocument/2006/relationships/customXml" Target="../ink/ink43.xml"></Relationship><Relationship Id="rId48" Type="http://schemas.openxmlformats.org/officeDocument/2006/relationships/customXml" Target="../ink/ink44.xml"></Relationship><Relationship Id="rId49" Type="http://schemas.openxmlformats.org/officeDocument/2006/relationships/customXml" Target="../ink/ink45.xml"></Relationship><Relationship Id="rId50" Type="http://schemas.openxmlformats.org/officeDocument/2006/relationships/customXml" Target="../ink/ink46.xml"></Relationship><Relationship Id="rId51" Type="http://schemas.openxmlformats.org/officeDocument/2006/relationships/customXml" Target="../ink/ink47.xml"></Relationship><Relationship Id="rId52" Type="http://schemas.openxmlformats.org/officeDocument/2006/relationships/customXml" Target="../ink/ink48.xml"></Relationship><Relationship Id="rId53" Type="http://schemas.openxmlformats.org/officeDocument/2006/relationships/customXml" Target="../ink/ink49.xml"></Relationship><Relationship Id="rId54" Type="http://schemas.openxmlformats.org/officeDocument/2006/relationships/customXml" Target="../ink/ink50.xml"></Relationship><Relationship Id="rId55" Type="http://schemas.openxmlformats.org/officeDocument/2006/relationships/customXml" Target="../ink/ink51.xml"></Relationship><Relationship Id="rId56" Type="http://schemas.openxmlformats.org/officeDocument/2006/relationships/customXml" Target="../ink/ink52.xml"></Relationship><Relationship Id="rId57" Type="http://schemas.openxmlformats.org/officeDocument/2006/relationships/customXml" Target="../ink/ink53.xml"></Relationship><Relationship Id="rId58" Type="http://schemas.openxmlformats.org/officeDocument/2006/relationships/customXml" Target="../ink/ink54.xml"></Relationship><Relationship Id="rId59" Type="http://schemas.openxmlformats.org/officeDocument/2006/relationships/customXml" Target="../ink/ink55.xml"></Relationship><Relationship Id="rId60" Type="http://schemas.openxmlformats.org/officeDocument/2006/relationships/customXml" Target="../ink/ink56.xml"></Relationship><Relationship Id="rId61" Type="http://schemas.openxmlformats.org/officeDocument/2006/relationships/customXml" Target="../ink/ink57.xml"></Relationship><Relationship Id="rId62" Type="http://schemas.openxmlformats.org/officeDocument/2006/relationships/customXml" Target="../ink/ink58.xml"></Relationship><Relationship Id="rId63" Type="http://schemas.openxmlformats.org/officeDocument/2006/relationships/customXml" Target="../ink/ink59.xml"></Relationship><Relationship Id="rId64" Type="http://schemas.openxmlformats.org/officeDocument/2006/relationships/customXml" Target="../ink/ink60.xml"></Relationship><Relationship Id="rId65" Type="http://schemas.openxmlformats.org/officeDocument/2006/relationships/customXml" Target="../ink/ink61.xml"></Relationship><Relationship Id="rId66" Type="http://schemas.openxmlformats.org/officeDocument/2006/relationships/customXml" Target="../ink/ink62.xml"></Relationship><Relationship Id="rId67" Type="http://schemas.openxmlformats.org/officeDocument/2006/relationships/customXml" Target="../ink/ink63.xml"></Relationship><Relationship Id="rId68" Type="http://schemas.openxmlformats.org/officeDocument/2006/relationships/customXml" Target="../ink/ink64.xml"></Relationship><Relationship Id="rId69" Type="http://schemas.openxmlformats.org/officeDocument/2006/relationships/customXml" Target="../ink/ink65.xml"></Relationship><Relationship Id="rId70" Type="http://schemas.openxmlformats.org/officeDocument/2006/relationships/customXml" Target="../ink/ink66.xml"></Relationship><Relationship Id="rId71" Type="http://schemas.openxmlformats.org/officeDocument/2006/relationships/customXml" Target="../ink/ink67.xml"></Relationship><Relationship Id="rId72" Type="http://schemas.openxmlformats.org/officeDocument/2006/relationships/customXml" Target="../ink/ink68.xml"></Relationship><Relationship Id="rId73" Type="http://schemas.openxmlformats.org/officeDocument/2006/relationships/customXml" Target="../ink/ink69.xml"></Relationship><Relationship Id="rId74" Type="http://schemas.openxmlformats.org/officeDocument/2006/relationships/customXml" Target="../ink/ink70.xml"></Relationship><Relationship Id="rId7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71.xml"></Relationship><Relationship Id="rId3" Type="http://schemas.openxmlformats.org/officeDocument/2006/relationships/customXml" Target="../ink/ink72.xml"></Relationship><Relationship Id="rId4" Type="http://schemas.openxmlformats.org/officeDocument/2006/relationships/customXml" Target="../ink/ink73.xml"></Relationship><Relationship Id="rId5" Type="http://schemas.openxmlformats.org/officeDocument/2006/relationships/customXml" Target="../ink/ink74.xml"></Relationship><Relationship Id="rId6" Type="http://schemas.openxmlformats.org/officeDocument/2006/relationships/customXml" Target="../ink/ink75.xml"></Relationship><Relationship Id="rId7" Type="http://schemas.openxmlformats.org/officeDocument/2006/relationships/customXml" Target="../ink/ink76.xml"></Relationship><Relationship Id="rId8" Type="http://schemas.openxmlformats.org/officeDocument/2006/relationships/customXml" Target="../ink/ink77.xml"></Relationship><Relationship Id="rId9" Type="http://schemas.openxmlformats.org/officeDocument/2006/relationships/customXml" Target="../ink/ink78.xml"></Relationship><Relationship Id="rId10" Type="http://schemas.openxmlformats.org/officeDocument/2006/relationships/customXml" Target="../ink/ink79.xml"></Relationship><Relationship Id="rId11" Type="http://schemas.openxmlformats.org/officeDocument/2006/relationships/customXml" Target="../ink/ink80.xml"></Relationship><Relationship Id="rId12" Type="http://schemas.openxmlformats.org/officeDocument/2006/relationships/customXml" Target="../ink/ink81.xml"></Relationship><Relationship Id="rId13" Type="http://schemas.openxmlformats.org/officeDocument/2006/relationships/customXml" Target="../ink/ink82.xml"></Relationship><Relationship Id="rId14" Type="http://schemas.openxmlformats.org/officeDocument/2006/relationships/customXml" Target="../ink/ink83.xml"></Relationship><Relationship Id="rId15" Type="http://schemas.openxmlformats.org/officeDocument/2006/relationships/customXml" Target="../ink/ink84.xml"></Relationship><Relationship Id="rId16" Type="http://schemas.openxmlformats.org/officeDocument/2006/relationships/customXml" Target="../ink/ink85.xml"></Relationship><Relationship Id="rId17" Type="http://schemas.openxmlformats.org/officeDocument/2006/relationships/customXml" Target="../ink/ink86.xml"></Relationship><Relationship Id="rId18" Type="http://schemas.openxmlformats.org/officeDocument/2006/relationships/customXml" Target="../ink/ink87.xml"></Relationship><Relationship Id="rId19" Type="http://schemas.openxmlformats.org/officeDocument/2006/relationships/customXml" Target="../ink/ink88.xml"></Relationship><Relationship Id="rId20" Type="http://schemas.openxmlformats.org/officeDocument/2006/relationships/customXml" Target="../ink/ink89.xml"></Relationship><Relationship Id="rId21" Type="http://schemas.openxmlformats.org/officeDocument/2006/relationships/customXml" Target="../ink/ink90.xml"></Relationship><Relationship Id="rId22" Type="http://schemas.openxmlformats.org/officeDocument/2006/relationships/customXml" Target="../ink/ink91.xml"></Relationship><Relationship Id="rId23" Type="http://schemas.openxmlformats.org/officeDocument/2006/relationships/customXml" Target="../ink/ink92.xml"></Relationship><Relationship Id="rId24" Type="http://schemas.openxmlformats.org/officeDocument/2006/relationships/customXml" Target="../ink/ink93.xml"></Relationship><Relationship Id="rId25" Type="http://schemas.openxmlformats.org/officeDocument/2006/relationships/customXml" Target="../ink/ink94.xml"></Relationship><Relationship Id="rId26" Type="http://schemas.openxmlformats.org/officeDocument/2006/relationships/customXml" Target="../ink/ink95.xml"></Relationship><Relationship Id="rId27" Type="http://schemas.openxmlformats.org/officeDocument/2006/relationships/customXml" Target="../ink/ink96.xml"></Relationship><Relationship Id="rId28" Type="http://schemas.openxmlformats.org/officeDocument/2006/relationships/customXml" Target="../ink/ink97.xml"></Relationship><Relationship Id="rId29" Type="http://schemas.openxmlformats.org/officeDocument/2006/relationships/customXml" Target="../ink/ink98.xml"></Relationship><Relationship Id="rId30" Type="http://schemas.openxmlformats.org/officeDocument/2006/relationships/customXml" Target="../ink/ink99.xml"></Relationship><Relationship Id="rId31" Type="http://schemas.openxmlformats.org/officeDocument/2006/relationships/customXml" Target="../ink/ink100.xml"></Relationship><Relationship Id="rId32" Type="http://schemas.openxmlformats.org/officeDocument/2006/relationships/customXml" Target="../ink/ink101.xml"></Relationship><Relationship Id="rId33" Type="http://schemas.openxmlformats.org/officeDocument/2006/relationships/customXml" Target="../ink/ink102.xml"></Relationship><Relationship Id="rId34" Type="http://schemas.openxmlformats.org/officeDocument/2006/relationships/customXml" Target="../ink/ink103.xml"></Relationship><Relationship Id="rId35" Type="http://schemas.openxmlformats.org/officeDocument/2006/relationships/customXml" Target="../ink/ink104.xml"></Relationship><Relationship Id="rId36" Type="http://schemas.openxmlformats.org/officeDocument/2006/relationships/customXml" Target="../ink/ink105.xml"></Relationship><Relationship Id="rId37" Type="http://schemas.openxmlformats.org/officeDocument/2006/relationships/customXml" Target="../ink/ink106.xml"></Relationship><Relationship Id="rId38" Type="http://schemas.openxmlformats.org/officeDocument/2006/relationships/customXml" Target="../ink/ink107.xml"></Relationship><Relationship Id="rId39" Type="http://schemas.openxmlformats.org/officeDocument/2006/relationships/customXml" Target="../ink/ink108.xml"></Relationship><Relationship Id="rId40" Type="http://schemas.openxmlformats.org/officeDocument/2006/relationships/customXml" Target="../ink/ink109.xml"></Relationship><Relationship Id="rId41" Type="http://schemas.openxmlformats.org/officeDocument/2006/relationships/customXml" Target="../ink/ink110.xml"></Relationship><Relationship Id="rId42" Type="http://schemas.openxmlformats.org/officeDocument/2006/relationships/customXml" Target="../ink/ink111.xml"></Relationship><Relationship Id="rId43" Type="http://schemas.openxmlformats.org/officeDocument/2006/relationships/customXml" Target="../ink/ink112.xml"></Relationship><Relationship Id="rId44" Type="http://schemas.openxmlformats.org/officeDocument/2006/relationships/customXml" Target="../ink/ink113.xml"></Relationship><Relationship Id="rId45" Type="http://schemas.openxmlformats.org/officeDocument/2006/relationships/customXml" Target="../ink/ink114.xml"></Relationship><Relationship Id="rId46" Type="http://schemas.openxmlformats.org/officeDocument/2006/relationships/customXml" Target="../ink/ink115.xml"></Relationship><Relationship Id="rId47" Type="http://schemas.openxmlformats.org/officeDocument/2006/relationships/customXml" Target="../ink/ink116.xml"></Relationship><Relationship Id="rId48" Type="http://schemas.openxmlformats.org/officeDocument/2006/relationships/customXml" Target="../ink/ink117.xml"></Relationship><Relationship Id="rId49" Type="http://schemas.openxmlformats.org/officeDocument/2006/relationships/customXml" Target="../ink/ink118.xml"></Relationship><Relationship Id="rId50" Type="http://schemas.openxmlformats.org/officeDocument/2006/relationships/customXml" Target="../ink/ink119.xml"></Relationship><Relationship Id="rId51" Type="http://schemas.openxmlformats.org/officeDocument/2006/relationships/customXml" Target="../ink/ink120.xml"></Relationship><Relationship Id="rId52" Type="http://schemas.openxmlformats.org/officeDocument/2006/relationships/customXml" Target="../ink/ink121.xml"></Relationship><Relationship Id="rId53" Type="http://schemas.openxmlformats.org/officeDocument/2006/relationships/customXml" Target="../ink/ink122.xml"></Relationship><Relationship Id="rId54" Type="http://schemas.openxmlformats.org/officeDocument/2006/relationships/customXml" Target="../ink/ink123.xml"></Relationship><Relationship Id="rId55" Type="http://schemas.openxmlformats.org/officeDocument/2006/relationships/customXml" Target="../ink/ink124.xml"></Relationship><Relationship Id="rId56" Type="http://schemas.openxmlformats.org/officeDocument/2006/relationships/customXml" Target="../ink/ink125.xml"></Relationship><Relationship Id="rId57" Type="http://schemas.openxmlformats.org/officeDocument/2006/relationships/customXml" Target="../ink/ink126.xml"></Relationship><Relationship Id="rId58" Type="http://schemas.openxmlformats.org/officeDocument/2006/relationships/customXml" Target="../ink/ink127.xml"></Relationship><Relationship Id="rId59" Type="http://schemas.openxmlformats.org/officeDocument/2006/relationships/customXml" Target="../ink/ink128.xml"></Relationship><Relationship Id="rId60" Type="http://schemas.openxmlformats.org/officeDocument/2006/relationships/customXml" Target="../ink/ink129.xml"></Relationship><Relationship Id="rId61" Type="http://schemas.openxmlformats.org/officeDocument/2006/relationships/customXml" Target="../ink/ink130.xml"></Relationship><Relationship Id="rId62" Type="http://schemas.openxmlformats.org/officeDocument/2006/relationships/customXml" Target="../ink/ink131.xml"></Relationship><Relationship Id="rId63" Type="http://schemas.openxmlformats.org/officeDocument/2006/relationships/customXml" Target="../ink/ink132.xml"></Relationship><Relationship Id="rId64" Type="http://schemas.openxmlformats.org/officeDocument/2006/relationships/customXml" Target="../ink/ink133.xml"></Relationship><Relationship Id="rId65" Type="http://schemas.openxmlformats.org/officeDocument/2006/relationships/customXml" Target="../ink/ink134.xml"></Relationship><Relationship Id="rId66" Type="http://schemas.openxmlformats.org/officeDocument/2006/relationships/customXml" Target="../ink/ink135.xml"></Relationship><Relationship Id="rId67" Type="http://schemas.openxmlformats.org/officeDocument/2006/relationships/customXml" Target="../ink/ink136.xml"></Relationship><Relationship Id="rId68" Type="http://schemas.openxmlformats.org/officeDocument/2006/relationships/customXml" Target="../ink/ink137.xml"></Relationship><Relationship Id="rId69" Type="http://schemas.openxmlformats.org/officeDocument/2006/relationships/customXml" Target="../ink/ink138.xml"></Relationship><Relationship Id="rId70" Type="http://schemas.openxmlformats.org/officeDocument/2006/relationships/customXml" Target="../ink/ink139.xml"></Relationship><Relationship Id="rId71" Type="http://schemas.openxmlformats.org/officeDocument/2006/relationships/customXml" Target="../ink/ink140.xml"></Relationship><Relationship Id="rId72" Type="http://schemas.openxmlformats.org/officeDocument/2006/relationships/customXml" Target="../ink/ink141.xml"></Relationship><Relationship Id="rId73" Type="http://schemas.openxmlformats.org/officeDocument/2006/relationships/customXml" Target="../ink/ink142.xml"></Relationship><Relationship Id="rId74" Type="http://schemas.openxmlformats.org/officeDocument/2006/relationships/customXml" Target="../ink/ink143.xml"></Relationship><Relationship Id="rId75" Type="http://schemas.openxmlformats.org/officeDocument/2006/relationships/customXml" Target="../ink/ink144.xml"></Relationship><Relationship Id="rId76" Type="http://schemas.openxmlformats.org/officeDocument/2006/relationships/customXml" Target="../ink/ink145.xml"></Relationship><Relationship Id="rId77" Type="http://schemas.openxmlformats.org/officeDocument/2006/relationships/customXml" Target="../ink/ink146.xml"></Relationship><Relationship Id="rId78" Type="http://schemas.openxmlformats.org/officeDocument/2006/relationships/customXml" Target="../ink/ink147.xml"></Relationship><Relationship Id="rId79" Type="http://schemas.openxmlformats.org/officeDocument/2006/relationships/customXml" Target="../ink/ink148.xml"></Relationship><Relationship Id="rId80" Type="http://schemas.openxmlformats.org/officeDocument/2006/relationships/customXml" Target="../ink/ink149.xml"></Relationship><Relationship Id="rId81" Type="http://schemas.openxmlformats.org/officeDocument/2006/relationships/customXml" Target="../ink/ink150.xml"></Relationship><Relationship Id="rId82" Type="http://schemas.openxmlformats.org/officeDocument/2006/relationships/customXml" Target="../ink/ink151.xml"></Relationship><Relationship Id="rId83" Type="http://schemas.openxmlformats.org/officeDocument/2006/relationships/customXml" Target="../ink/ink152.xml"></Relationship><Relationship Id="rId84" Type="http://schemas.openxmlformats.org/officeDocument/2006/relationships/customXml" Target="../ink/ink153.xml"></Relationship><Relationship Id="rId85" Type="http://schemas.openxmlformats.org/officeDocument/2006/relationships/customXml" Target="../ink/ink154.xml"></Relationship><Relationship Id="rId86" Type="http://schemas.openxmlformats.org/officeDocument/2006/relationships/customXml" Target="../ink/ink155.xml"></Relationship><Relationship Id="rId87" Type="http://schemas.openxmlformats.org/officeDocument/2006/relationships/customXml" Target="../ink/ink156.xml"></Relationship><Relationship Id="rId88" Type="http://schemas.openxmlformats.org/officeDocument/2006/relationships/customXml" Target="../ink/ink157.xml"></Relationship><Relationship Id="rId89" Type="http://schemas.openxmlformats.org/officeDocument/2006/relationships/customXml" Target="../ink/ink158.xml"></Relationship><Relationship Id="rId90" Type="http://schemas.openxmlformats.org/officeDocument/2006/relationships/customXml" Target="../ink/ink159.xml"></Relationship><Relationship Id="rId91" Type="http://schemas.openxmlformats.org/officeDocument/2006/relationships/customXml" Target="../ink/ink160.xml"></Relationship><Relationship Id="rId92" Type="http://schemas.openxmlformats.org/officeDocument/2006/relationships/customXml" Target="../ink/ink161.xml"></Relationship><Relationship Id="rId93" Type="http://schemas.openxmlformats.org/officeDocument/2006/relationships/customXml" Target="../ink/ink162.xml"></Relationship><Relationship Id="rId94" Type="http://schemas.openxmlformats.org/officeDocument/2006/relationships/customXml" Target="../ink/ink163.xml"></Relationship><Relationship Id="rId95" Type="http://schemas.openxmlformats.org/officeDocument/2006/relationships/customXml" Target="../ink/ink164.xml"></Relationship><Relationship Id="rId96" Type="http://schemas.openxmlformats.org/officeDocument/2006/relationships/customXml" Target="../ink/ink165.xml"></Relationship><Relationship Id="rId97" Type="http://schemas.openxmlformats.org/officeDocument/2006/relationships/customXml" Target="../ink/ink166.xml"></Relationship><Relationship Id="rId98" Type="http://schemas.openxmlformats.org/officeDocument/2006/relationships/customXml" Target="../ink/ink167.xml"></Relationship><Relationship Id="rId99" Type="http://schemas.openxmlformats.org/officeDocument/2006/relationships/customXml" Target="../ink/ink168.xml"></Relationship><Relationship Id="rId100" Type="http://schemas.openxmlformats.org/officeDocument/2006/relationships/customXml" Target="../ink/ink169.xml"></Relationship><Relationship Id="rId101" Type="http://schemas.openxmlformats.org/officeDocument/2006/relationships/customXml" Target="../ink/ink170.xml"></Relationship><Relationship Id="rId102" Type="http://schemas.openxmlformats.org/officeDocument/2006/relationships/customXml" Target="../ink/ink171.xml"></Relationship><Relationship Id="rId103" Type="http://schemas.openxmlformats.org/officeDocument/2006/relationships/customXml" Target="../ink/ink172.xml"></Relationship><Relationship Id="rId104" Type="http://schemas.openxmlformats.org/officeDocument/2006/relationships/customXml" Target="../ink/ink173.xml"></Relationship><Relationship Id="rId105" Type="http://schemas.openxmlformats.org/officeDocument/2006/relationships/customXml" Target="../ink/ink174.xml"></Relationship><Relationship Id="rId106" Type="http://schemas.openxmlformats.org/officeDocument/2006/relationships/customXml" Target="../ink/ink175.xml"></Relationship><Relationship Id="rId107" Type="http://schemas.openxmlformats.org/officeDocument/2006/relationships/customXml" Target="../ink/ink176.xml"></Relationship><Relationship Id="rId108" Type="http://schemas.openxmlformats.org/officeDocument/2006/relationships/customXml" Target="../ink/ink177.xml"></Relationship><Relationship Id="rId109" Type="http://schemas.openxmlformats.org/officeDocument/2006/relationships/customXml" Target="../ink/ink178.xml"></Relationship><Relationship Id="rId110" Type="http://schemas.openxmlformats.org/officeDocument/2006/relationships/customXml" Target="../ink/ink179.xml"></Relationship><Relationship Id="rId111" Type="http://schemas.openxmlformats.org/officeDocument/2006/relationships/customXml" Target="../ink/ink180.xml"></Relationship><Relationship Id="rId112" Type="http://schemas.openxmlformats.org/officeDocument/2006/relationships/customXml" Target="../ink/ink181.xml"></Relationship><Relationship Id="rId113" Type="http://schemas.openxmlformats.org/officeDocument/2006/relationships/customXml" Target="../ink/ink182.xml"></Relationship><Relationship Id="rId114" Type="http://schemas.openxmlformats.org/officeDocument/2006/relationships/customXml" Target="../ink/ink183.xml"></Relationship><Relationship Id="rId115" Type="http://schemas.openxmlformats.org/officeDocument/2006/relationships/customXml" Target="../ink/ink184.xml"></Relationship><Relationship Id="rId116" Type="http://schemas.openxmlformats.org/officeDocument/2006/relationships/customXml" Target="../ink/ink185.xml"></Relationship><Relationship Id="rId117" Type="http://schemas.openxmlformats.org/officeDocument/2006/relationships/customXml" Target="../ink/ink186.xml"></Relationship><Relationship Id="rId118" Type="http://schemas.openxmlformats.org/officeDocument/2006/relationships/customXml" Target="../ink/ink187.xml"></Relationship><Relationship Id="rId119" Type="http://schemas.openxmlformats.org/officeDocument/2006/relationships/customXml" Target="../ink/ink188.xml"></Relationship><Relationship Id="rId120" Type="http://schemas.openxmlformats.org/officeDocument/2006/relationships/customXml" Target="../ink/ink189.xml"></Relationship><Relationship Id="rId121" Type="http://schemas.openxmlformats.org/officeDocument/2006/relationships/customXml" Target="../ink/ink190.xml"></Relationship><Relationship Id="rId122" Type="http://schemas.openxmlformats.org/officeDocument/2006/relationships/customXml" Target="../ink/ink191.xml"></Relationship><Relationship Id="rId123" Type="http://schemas.openxmlformats.org/officeDocument/2006/relationships/customXml" Target="../ink/ink192.xml"></Relationship><Relationship Id="rId124" Type="http://schemas.openxmlformats.org/officeDocument/2006/relationships/customXml" Target="../ink/ink193.xml"></Relationship><Relationship Id="rId125" Type="http://schemas.openxmlformats.org/officeDocument/2006/relationships/customXml" Target="../ink/ink194.xml"></Relationship><Relationship Id="rId126" Type="http://schemas.openxmlformats.org/officeDocument/2006/relationships/customXml" Target="../ink/ink195.xml"></Relationship><Relationship Id="rId127" Type="http://schemas.openxmlformats.org/officeDocument/2006/relationships/customXml" Target="../ink/ink196.xml"></Relationship><Relationship Id="rId128" Type="http://schemas.openxmlformats.org/officeDocument/2006/relationships/customXml" Target="../ink/ink197.xml"></Relationship><Relationship Id="rId129" Type="http://schemas.openxmlformats.org/officeDocument/2006/relationships/customXml" Target="../ink/ink198.xml"></Relationship><Relationship Id="rId130" Type="http://schemas.openxmlformats.org/officeDocument/2006/relationships/customXml" Target="../ink/ink199.xml"></Relationship><Relationship Id="rId131" Type="http://schemas.openxmlformats.org/officeDocument/2006/relationships/customXml" Target="../ink/ink200.xml"></Relationship><Relationship Id="rId132" Type="http://schemas.openxmlformats.org/officeDocument/2006/relationships/customXml" Target="../ink/ink201.xml"></Relationship><Relationship Id="rId133" Type="http://schemas.openxmlformats.org/officeDocument/2006/relationships/customXml" Target="../ink/ink202.xml"></Relationship><Relationship Id="rId134" Type="http://schemas.openxmlformats.org/officeDocument/2006/relationships/customXml" Target="../ink/ink203.xml"></Relationship><Relationship Id="rId135" Type="http://schemas.openxmlformats.org/officeDocument/2006/relationships/customXml" Target="../ink/ink204.xml"></Relationship><Relationship Id="rId136" Type="http://schemas.openxmlformats.org/officeDocument/2006/relationships/customXml" Target="../ink/ink205.xml"></Relationship><Relationship Id="rId137" Type="http://schemas.openxmlformats.org/officeDocument/2006/relationships/customXml" Target="../ink/ink206.xml"></Relationship><Relationship Id="rId138" Type="http://schemas.openxmlformats.org/officeDocument/2006/relationships/customXml" Target="../ink/ink207.xml"></Relationship><Relationship Id="rId139" Type="http://schemas.openxmlformats.org/officeDocument/2006/relationships/customXml" Target="../ink/ink208.xml"></Relationship><Relationship Id="rId140" Type="http://schemas.openxmlformats.org/officeDocument/2006/relationships/customXml" Target="../ink/ink209.xml"></Relationship><Relationship Id="rId141" Type="http://schemas.openxmlformats.org/officeDocument/2006/relationships/customXml" Target="../ink/ink210.xml"></Relationship><Relationship Id="rId142" Type="http://schemas.openxmlformats.org/officeDocument/2006/relationships/customXml" Target="../ink/ink211.xml"></Relationship><Relationship Id="rId143" Type="http://schemas.openxmlformats.org/officeDocument/2006/relationships/customXml" Target="../ink/ink212.xml"></Relationship><Relationship Id="rId144" Type="http://schemas.openxmlformats.org/officeDocument/2006/relationships/customXml" Target="../ink/ink213.xml"></Relationship><Relationship Id="rId145" Type="http://schemas.openxmlformats.org/officeDocument/2006/relationships/customXml" Target="../ink/ink214.xml"></Relationship><Relationship Id="rId146" Type="http://schemas.openxmlformats.org/officeDocument/2006/relationships/customXml" Target="../ink/ink215.xml"></Relationship><Relationship Id="rId147" Type="http://schemas.openxmlformats.org/officeDocument/2006/relationships/customXml" Target="../ink/ink216.xml"></Relationship><Relationship Id="rId148" Type="http://schemas.openxmlformats.org/officeDocument/2006/relationships/customXml" Target="../ink/ink217.xml"></Relationship><Relationship Id="rId149" Type="http://schemas.openxmlformats.org/officeDocument/2006/relationships/customXml" Target="../ink/ink218.xml"></Relationship><Relationship Id="rId150" Type="http://schemas.openxmlformats.org/officeDocument/2006/relationships/customXml" Target="../ink/ink219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20.xml"></Relationship><Relationship Id="rId3" Type="http://schemas.openxmlformats.org/officeDocument/2006/relationships/customXml" Target="../ink/ink221.xml"></Relationship><Relationship Id="rId4" Type="http://schemas.openxmlformats.org/officeDocument/2006/relationships/customXml" Target="../ink/ink222.xml"></Relationship><Relationship Id="rId5" Type="http://schemas.openxmlformats.org/officeDocument/2006/relationships/customXml" Target="../ink/ink223.xml"></Relationship><Relationship Id="rId6" Type="http://schemas.openxmlformats.org/officeDocument/2006/relationships/customXml" Target="../ink/ink224.xml"></Relationship><Relationship Id="rId7" Type="http://schemas.openxmlformats.org/officeDocument/2006/relationships/image" Target="../media/fImage365466211452.png"></Relationship><Relationship Id="rId8" Type="http://schemas.openxmlformats.org/officeDocument/2006/relationships/image" Target="../media/fImage191546228787.png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49912651298.png"></Relationship><Relationship Id="rId7" Type="http://schemas.openxmlformats.org/officeDocument/2006/relationships/customXml" Target="../ink/ink225.xml"></Relationship><Relationship Id="rId8" Type="http://schemas.openxmlformats.org/officeDocument/2006/relationships/customXml" Target="../ink/ink226.xml"></Relationship><Relationship Id="rId9" Type="http://schemas.openxmlformats.org/officeDocument/2006/relationships/customXml" Target="../ink/ink227.xml"></Relationship><Relationship Id="rId10" Type="http://schemas.openxmlformats.org/officeDocument/2006/relationships/customXml" Target="../ink/ink228.xml"></Relationship><Relationship Id="rId11" Type="http://schemas.openxmlformats.org/officeDocument/2006/relationships/customXml" Target="../ink/ink229.xml"></Relationship><Relationship Id="rId12" Type="http://schemas.openxmlformats.org/officeDocument/2006/relationships/customXml" Target="../ink/ink230.xml"></Relationship><Relationship Id="rId13" Type="http://schemas.openxmlformats.org/officeDocument/2006/relationships/customXml" Target="../ink/ink231.xml"></Relationship><Relationship Id="rId14" Type="http://schemas.openxmlformats.org/officeDocument/2006/relationships/customXml" Target="../ink/ink232.xml"></Relationship><Relationship Id="rId15" Type="http://schemas.openxmlformats.org/officeDocument/2006/relationships/customXml" Target="../ink/ink233.xml"></Relationship><Relationship Id="rId16" Type="http://schemas.openxmlformats.org/officeDocument/2006/relationships/customXml" Target="../ink/ink234.xml"></Relationship><Relationship Id="rId17" Type="http://schemas.openxmlformats.org/officeDocument/2006/relationships/customXml" Target="../ink/ink235.xml"></Relationship><Relationship Id="rId18" Type="http://schemas.openxmlformats.org/officeDocument/2006/relationships/customXml" Target="../ink/ink236.xml"></Relationship><Relationship Id="rId19" Type="http://schemas.openxmlformats.org/officeDocument/2006/relationships/customXml" Target="../ink/ink237.xml"></Relationship><Relationship Id="rId20" Type="http://schemas.openxmlformats.org/officeDocument/2006/relationships/customXml" Target="../ink/ink238.xml"></Relationship><Relationship Id="rId21" Type="http://schemas.openxmlformats.org/officeDocument/2006/relationships/customXml" Target="../ink/ink239.xml"></Relationship><Relationship Id="rId22" Type="http://schemas.openxmlformats.org/officeDocument/2006/relationships/customXml" Target="../ink/ink240.xml"></Relationship><Relationship Id="rId23" Type="http://schemas.openxmlformats.org/officeDocument/2006/relationships/customXml" Target="../ink/ink241.xml"></Relationship><Relationship Id="rId24" Type="http://schemas.openxmlformats.org/officeDocument/2006/relationships/customXml" Target="../ink/ink242.xml"></Relationship><Relationship Id="rId25" Type="http://schemas.openxmlformats.org/officeDocument/2006/relationships/customXml" Target="../ink/ink243.xml"></Relationship><Relationship Id="rId26" Type="http://schemas.openxmlformats.org/officeDocument/2006/relationships/customXml" Target="../ink/ink244.xml"></Relationship><Relationship Id="rId27" Type="http://schemas.openxmlformats.org/officeDocument/2006/relationships/customXml" Target="../ink/ink245.xml"></Relationship><Relationship Id="rId28" Type="http://schemas.openxmlformats.org/officeDocument/2006/relationships/customXml" Target="../ink/ink246.xml"></Relationship><Relationship Id="rId29" Type="http://schemas.openxmlformats.org/officeDocument/2006/relationships/customXml" Target="../ink/ink247.xml"></Relationship><Relationship Id="rId30" Type="http://schemas.openxmlformats.org/officeDocument/2006/relationships/customXml" Target="../ink/ink248.xml"></Relationship><Relationship Id="rId31" Type="http://schemas.openxmlformats.org/officeDocument/2006/relationships/customXml" Target="../ink/ink249.xml"></Relationship><Relationship Id="rId32" Type="http://schemas.openxmlformats.org/officeDocument/2006/relationships/customXml" Target="../ink/ink250.xml"></Relationship><Relationship Id="rId33" Type="http://schemas.openxmlformats.org/officeDocument/2006/relationships/customXml" Target="../ink/ink251.xml"></Relationship><Relationship Id="rId34" Type="http://schemas.openxmlformats.org/officeDocument/2006/relationships/customXml" Target="../ink/ink252.xml"></Relationship><Relationship Id="rId35" Type="http://schemas.openxmlformats.org/officeDocument/2006/relationships/customXml" Target="../ink/ink253.xml"></Relationship><Relationship Id="rId36" Type="http://schemas.openxmlformats.org/officeDocument/2006/relationships/customXml" Target="../ink/ink254.xml"></Relationship><Relationship Id="rId37" Type="http://schemas.openxmlformats.org/officeDocument/2006/relationships/customXml" Target="../ink/ink255.xml"></Relationship><Relationship Id="rId38" Type="http://schemas.openxmlformats.org/officeDocument/2006/relationships/customXml" Target="../ink/ink256.xml"></Relationship><Relationship Id="rId39" Type="http://schemas.openxmlformats.org/officeDocument/2006/relationships/customXml" Target="../ink/ink257.xml"></Relationship><Relationship Id="rId40" Type="http://schemas.openxmlformats.org/officeDocument/2006/relationships/customXml" Target="../ink/ink258.xml"></Relationship><Relationship Id="rId41" Type="http://schemas.openxmlformats.org/officeDocument/2006/relationships/customXml" Target="../ink/ink259.xml"></Relationship><Relationship Id="rId42" Type="http://schemas.openxmlformats.org/officeDocument/2006/relationships/customXml" Target="../ink/ink260.xml"></Relationship><Relationship Id="rId43" Type="http://schemas.openxmlformats.org/officeDocument/2006/relationships/customXml" Target="../ink/ink261.xml"></Relationship><Relationship Id="rId44" Type="http://schemas.openxmlformats.org/officeDocument/2006/relationships/customXml" Target="../ink/ink262.xml"></Relationship><Relationship Id="rId45" Type="http://schemas.openxmlformats.org/officeDocument/2006/relationships/customXml" Target="../ink/ink263.xml"></Relationship><Relationship Id="rId46" Type="http://schemas.openxmlformats.org/officeDocument/2006/relationships/customXml" Target="../ink/ink264.xml"></Relationship><Relationship Id="rId47" Type="http://schemas.openxmlformats.org/officeDocument/2006/relationships/customXml" Target="../ink/ink265.xml"></Relationship><Relationship Id="rId48" Type="http://schemas.openxmlformats.org/officeDocument/2006/relationships/customXml" Target="../ink/ink266.xml"></Relationship><Relationship Id="rId49" Type="http://schemas.openxmlformats.org/officeDocument/2006/relationships/customXml" Target="../ink/ink267.xml"></Relationship><Relationship Id="rId50" Type="http://schemas.openxmlformats.org/officeDocument/2006/relationships/customXml" Target="../ink/ink268.xml"></Relationship><Relationship Id="rId51" Type="http://schemas.openxmlformats.org/officeDocument/2006/relationships/customXml" Target="../ink/ink269.xml"></Relationship><Relationship Id="rId52" Type="http://schemas.openxmlformats.org/officeDocument/2006/relationships/customXml" Target="../ink/ink270.xml"></Relationship><Relationship Id="rId53" Type="http://schemas.openxmlformats.org/officeDocument/2006/relationships/customXml" Target="../ink/ink271.xml"></Relationship><Relationship Id="rId54" Type="http://schemas.openxmlformats.org/officeDocument/2006/relationships/customXml" Target="../ink/ink272.xml"></Relationship><Relationship Id="rId55" Type="http://schemas.openxmlformats.org/officeDocument/2006/relationships/customXml" Target="../ink/ink273.xml"></Relationship><Relationship Id="rId56" Type="http://schemas.openxmlformats.org/officeDocument/2006/relationships/customXml" Target="../ink/ink274.xml"></Relationship><Relationship Id="rId57" Type="http://schemas.openxmlformats.org/officeDocument/2006/relationships/customXml" Target="../ink/ink275.xml"></Relationship><Relationship Id="rId58" Type="http://schemas.openxmlformats.org/officeDocument/2006/relationships/customXml" Target="../ink/ink276.xml"></Relationship><Relationship Id="rId59" Type="http://schemas.openxmlformats.org/officeDocument/2006/relationships/customXml" Target="../ink/ink277.xml"></Relationship><Relationship Id="rId60" Type="http://schemas.openxmlformats.org/officeDocument/2006/relationships/customXml" Target="../ink/ink278.xml"></Relationship><Relationship Id="rId61" Type="http://schemas.openxmlformats.org/officeDocument/2006/relationships/customXml" Target="../ink/ink279.xml"></Relationship><Relationship Id="rId62" Type="http://schemas.openxmlformats.org/officeDocument/2006/relationships/customXml" Target="../ink/ink280.xml"></Relationship><Relationship Id="rId63" Type="http://schemas.openxmlformats.org/officeDocument/2006/relationships/customXml" Target="../ink/ink281.xml"></Relationship><Relationship Id="rId64" Type="http://schemas.openxmlformats.org/officeDocument/2006/relationships/customXml" Target="../ink/ink282.xml"></Relationship><Relationship Id="rId65" Type="http://schemas.openxmlformats.org/officeDocument/2006/relationships/customXml" Target="../ink/ink283.xml"></Relationship><Relationship Id="rId66" Type="http://schemas.openxmlformats.org/officeDocument/2006/relationships/customXml" Target="../ink/ink284.xml"></Relationship><Relationship Id="rId67" Type="http://schemas.openxmlformats.org/officeDocument/2006/relationships/customXml" Target="../ink/ink285.xml"></Relationship><Relationship Id="rId68" Type="http://schemas.openxmlformats.org/officeDocument/2006/relationships/customXml" Target="../ink/ink286.xml"></Relationship><Relationship Id="rId69" Type="http://schemas.openxmlformats.org/officeDocument/2006/relationships/customXml" Target="../ink/ink287.xml"></Relationship><Relationship Id="rId70" Type="http://schemas.openxmlformats.org/officeDocument/2006/relationships/customXml" Target="../ink/ink288.xml"></Relationship><Relationship Id="rId71" Type="http://schemas.openxmlformats.org/officeDocument/2006/relationships/customXml" Target="../ink/ink289.xml"></Relationship><Relationship Id="rId72" Type="http://schemas.openxmlformats.org/officeDocument/2006/relationships/customXml" Target="../ink/ink290.xml"></Relationship><Relationship Id="rId73" Type="http://schemas.openxmlformats.org/officeDocument/2006/relationships/customXml" Target="../ink/ink291.xml"></Relationship><Relationship Id="rId74" Type="http://schemas.openxmlformats.org/officeDocument/2006/relationships/customXml" Target="../ink/ink292.xml"></Relationship><Relationship Id="rId75" Type="http://schemas.openxmlformats.org/officeDocument/2006/relationships/customXml" Target="../ink/ink293.xml"></Relationship><Relationship Id="rId76" Type="http://schemas.openxmlformats.org/officeDocument/2006/relationships/customXml" Target="../ink/ink294.xml"></Relationship><Relationship Id="rId77" Type="http://schemas.openxmlformats.org/officeDocument/2006/relationships/customXml" Target="../ink/ink295.xml"></Relationship><Relationship Id="rId78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26671264723.png"></Relationship><Relationship Id="rId102" Type="http://schemas.openxmlformats.org/officeDocument/2006/relationships/customXml" Target="../ink/ink526.xml"></Relationship><Relationship Id="rId103" Type="http://schemas.openxmlformats.org/officeDocument/2006/relationships/customXml" Target="../ink/ink527.xml"></Relationship><Relationship Id="rId104" Type="http://schemas.openxmlformats.org/officeDocument/2006/relationships/customXml" Target="../ink/ink528.xml"></Relationship><Relationship Id="rId105" Type="http://schemas.openxmlformats.org/officeDocument/2006/relationships/customXml" Target="../ink/ink529.xml"></Relationship><Relationship Id="rId106" Type="http://schemas.openxmlformats.org/officeDocument/2006/relationships/customXml" Target="../ink/ink530.xml"></Relationship><Relationship Id="rId107" Type="http://schemas.openxmlformats.org/officeDocument/2006/relationships/customXml" Target="../ink/ink531.xml"></Relationship><Relationship Id="rId108" Type="http://schemas.openxmlformats.org/officeDocument/2006/relationships/customXml" Target="../ink/ink532.xml"></Relationship><Relationship Id="rId109" Type="http://schemas.openxmlformats.org/officeDocument/2006/relationships/customXml" Target="../ink/ink533.xml"></Relationship><Relationship Id="rId110" Type="http://schemas.openxmlformats.org/officeDocument/2006/relationships/customXml" Target="../ink/ink534.xml"></Relationship><Relationship Id="rId111" Type="http://schemas.openxmlformats.org/officeDocument/2006/relationships/customXml" Target="../ink/ink535.xml"></Relationship><Relationship Id="rId112" Type="http://schemas.openxmlformats.org/officeDocument/2006/relationships/customXml" Target="../ink/ink536.xml"></Relationship><Relationship Id="rId113" Type="http://schemas.openxmlformats.org/officeDocument/2006/relationships/customXml" Target="../ink/ink537.xml"></Relationship><Relationship Id="rId114" Type="http://schemas.openxmlformats.org/officeDocument/2006/relationships/customXml" Target="../ink/ink538.xml"></Relationship><Relationship Id="rId115" Type="http://schemas.openxmlformats.org/officeDocument/2006/relationships/customXml" Target="../ink/ink539.xml"></Relationship><Relationship Id="rId116" Type="http://schemas.openxmlformats.org/officeDocument/2006/relationships/customXml" Target="../ink/ink540.xml"></Relationship><Relationship Id="rId117" Type="http://schemas.openxmlformats.org/officeDocument/2006/relationships/customXml" Target="../ink/ink541.xml"></Relationship><Relationship Id="rId118" Type="http://schemas.openxmlformats.org/officeDocument/2006/relationships/customXml" Target="../ink/ink542.xml"></Relationship><Relationship Id="rId119" Type="http://schemas.openxmlformats.org/officeDocument/2006/relationships/customXml" Target="../ink/ink543.xml"></Relationship><Relationship Id="rId120" Type="http://schemas.openxmlformats.org/officeDocument/2006/relationships/customXml" Target="../ink/ink544.xml"></Relationship><Relationship Id="rId121" Type="http://schemas.openxmlformats.org/officeDocument/2006/relationships/customXml" Target="../ink/ink545.xml"></Relationship><Relationship Id="rId122" Type="http://schemas.openxmlformats.org/officeDocument/2006/relationships/customXml" Target="../ink/ink546.xml"></Relationship><Relationship Id="rId123" Type="http://schemas.openxmlformats.org/officeDocument/2006/relationships/customXml" Target="../ink/ink547.xml"></Relationship><Relationship Id="rId124" Type="http://schemas.openxmlformats.org/officeDocument/2006/relationships/customXml" Target="../ink/ink548.xml"></Relationship><Relationship Id="rId125" Type="http://schemas.openxmlformats.org/officeDocument/2006/relationships/customXml" Target="../ink/ink549.xml"></Relationship><Relationship Id="rId126" Type="http://schemas.openxmlformats.org/officeDocument/2006/relationships/customXml" Target="../ink/ink550.xml"></Relationship><Relationship Id="rId127" Type="http://schemas.openxmlformats.org/officeDocument/2006/relationships/customXml" Target="../ink/ink551.xml"></Relationship><Relationship Id="rId128" Type="http://schemas.openxmlformats.org/officeDocument/2006/relationships/customXml" Target="../ink/ink552.xml"></Relationship><Relationship Id="rId129" Type="http://schemas.openxmlformats.org/officeDocument/2006/relationships/customXml" Target="../ink/ink553.xml"></Relationship><Relationship Id="rId130" Type="http://schemas.openxmlformats.org/officeDocument/2006/relationships/customXml" Target="../ink/ink554.xml"></Relationship><Relationship Id="rId131" Type="http://schemas.openxmlformats.org/officeDocument/2006/relationships/customXml" Target="../ink/ink555.xml"></Relationship><Relationship Id="rId132" Type="http://schemas.openxmlformats.org/officeDocument/2006/relationships/customXml" Target="../ink/ink556.xml"></Relationship><Relationship Id="rId133" Type="http://schemas.openxmlformats.org/officeDocument/2006/relationships/customXml" Target="../ink/ink557.xml"></Relationship><Relationship Id="rId134" Type="http://schemas.openxmlformats.org/officeDocument/2006/relationships/customXml" Target="../ink/ink558.xml"></Relationship><Relationship Id="rId135" Type="http://schemas.openxmlformats.org/officeDocument/2006/relationships/customXml" Target="../ink/ink559.xml"></Relationship><Relationship Id="rId136" Type="http://schemas.openxmlformats.org/officeDocument/2006/relationships/customXml" Target="../ink/ink560.xml"></Relationship><Relationship Id="rId137" Type="http://schemas.openxmlformats.org/officeDocument/2006/relationships/customXml" Target="../ink/ink561.xml"></Relationship><Relationship Id="rId138" Type="http://schemas.openxmlformats.org/officeDocument/2006/relationships/customXml" Target="../ink/ink562.xml"></Relationship><Relationship Id="rId139" Type="http://schemas.openxmlformats.org/officeDocument/2006/relationships/customXml" Target="../ink/ink563.xml"></Relationship><Relationship Id="rId140" Type="http://schemas.openxmlformats.org/officeDocument/2006/relationships/customXml" Target="../ink/ink564.xml"></Relationship><Relationship Id="rId141" Type="http://schemas.openxmlformats.org/officeDocument/2006/relationships/customXml" Target="../ink/ink565.xml"></Relationship><Relationship Id="rId142" Type="http://schemas.openxmlformats.org/officeDocument/2006/relationships/customXml" Target="../ink/ink566.xml"></Relationship><Relationship Id="rId143" Type="http://schemas.openxmlformats.org/officeDocument/2006/relationships/customXml" Target="../ink/ink567.xml"></Relationship><Relationship Id="rId144" Type="http://schemas.openxmlformats.org/officeDocument/2006/relationships/customXml" Target="../ink/ink568.xml"></Relationship><Relationship Id="rId145" Type="http://schemas.openxmlformats.org/officeDocument/2006/relationships/customXml" Target="../ink/ink569.xml"></Relationship><Relationship Id="rId146" Type="http://schemas.openxmlformats.org/officeDocument/2006/relationships/customXml" Target="../ink/ink570.xml"></Relationship><Relationship Id="rId147" Type="http://schemas.openxmlformats.org/officeDocument/2006/relationships/customXml" Target="../ink/ink571.xml"></Relationship><Relationship Id="rId148" Type="http://schemas.openxmlformats.org/officeDocument/2006/relationships/customXml" Target="../ink/ink572.xml"></Relationship><Relationship Id="rId149" Type="http://schemas.openxmlformats.org/officeDocument/2006/relationships/customXml" Target="../ink/ink573.xml"></Relationship><Relationship Id="rId150" Type="http://schemas.openxmlformats.org/officeDocument/2006/relationships/customXml" Target="../ink/ink574.xml"></Relationship><Relationship Id="rId151" Type="http://schemas.openxmlformats.org/officeDocument/2006/relationships/customXml" Target="../ink/ink575.xml"></Relationship><Relationship Id="rId152" Type="http://schemas.openxmlformats.org/officeDocument/2006/relationships/customXml" Target="../ink/ink576.xml"></Relationship><Relationship Id="rId153" Type="http://schemas.openxmlformats.org/officeDocument/2006/relationships/customXml" Target="../ink/ink577.xml"></Relationship><Relationship Id="rId154" Type="http://schemas.openxmlformats.org/officeDocument/2006/relationships/customXml" Target="../ink/ink578.xml"></Relationship><Relationship Id="rId155" Type="http://schemas.openxmlformats.org/officeDocument/2006/relationships/customXml" Target="../ink/ink579.xml"></Relationship><Relationship Id="rId156" Type="http://schemas.openxmlformats.org/officeDocument/2006/relationships/customXml" Target="../ink/ink580.xml"></Relationship><Relationship Id="rId157" Type="http://schemas.openxmlformats.org/officeDocument/2006/relationships/customXml" Target="../ink/ink581.xml"></Relationship><Relationship Id="rId158" Type="http://schemas.openxmlformats.org/officeDocument/2006/relationships/customXml" Target="../ink/ink582.xml"></Relationship><Relationship Id="rId159" Type="http://schemas.openxmlformats.org/officeDocument/2006/relationships/customXml" Target="../ink/ink583.xml"></Relationship><Relationship Id="rId160" Type="http://schemas.openxmlformats.org/officeDocument/2006/relationships/customXml" Target="../ink/ink584.xml"></Relationship><Relationship Id="rId161" Type="http://schemas.openxmlformats.org/officeDocument/2006/relationships/customXml" Target="../ink/ink585.xml"></Relationship><Relationship Id="rId162" Type="http://schemas.openxmlformats.org/officeDocument/2006/relationships/customXml" Target="../ink/ink586.xml"></Relationship><Relationship Id="rId163" Type="http://schemas.openxmlformats.org/officeDocument/2006/relationships/customXml" Target="../ink/ink587.xml"></Relationship><Relationship Id="rId164" Type="http://schemas.openxmlformats.org/officeDocument/2006/relationships/customXml" Target="../ink/ink588.xml"></Relationship><Relationship Id="rId165" Type="http://schemas.openxmlformats.org/officeDocument/2006/relationships/customXml" Target="../ink/ink589.xml"></Relationship><Relationship Id="rId166" Type="http://schemas.openxmlformats.org/officeDocument/2006/relationships/customXml" Target="../ink/ink590.xml"></Relationship><Relationship Id="rId167" Type="http://schemas.openxmlformats.org/officeDocument/2006/relationships/customXml" Target="../ink/ink591.xml"></Relationship><Relationship Id="rId168" Type="http://schemas.openxmlformats.org/officeDocument/2006/relationships/customXml" Target="../ink/ink592.xml"></Relationship><Relationship Id="rId169" Type="http://schemas.openxmlformats.org/officeDocument/2006/relationships/customXml" Target="../ink/ink593.xml"></Relationship><Relationship Id="rId170" Type="http://schemas.openxmlformats.org/officeDocument/2006/relationships/customXml" Target="../ink/ink594.xml"></Relationship><Relationship Id="rId171" Type="http://schemas.openxmlformats.org/officeDocument/2006/relationships/customXml" Target="../ink/ink595.xml"></Relationship><Relationship Id="rId172" Type="http://schemas.openxmlformats.org/officeDocument/2006/relationships/customXml" Target="../ink/ink596.xml"></Relationship><Relationship Id="rId173" Type="http://schemas.openxmlformats.org/officeDocument/2006/relationships/customXml" Target="../ink/ink597.xml"></Relationship><Relationship Id="rId174" Type="http://schemas.openxmlformats.org/officeDocument/2006/relationships/customXml" Target="../ink/ink598.xml"></Relationship><Relationship Id="rId175" Type="http://schemas.openxmlformats.org/officeDocument/2006/relationships/customXml" Target="../ink/ink599.xml"></Relationship><Relationship Id="rId176" Type="http://schemas.openxmlformats.org/officeDocument/2006/relationships/customXml" Target="../ink/ink600.xml"></Relationship><Relationship Id="rId177" Type="http://schemas.openxmlformats.org/officeDocument/2006/relationships/customXml" Target="../ink/ink601.xml"></Relationship><Relationship Id="rId178" Type="http://schemas.openxmlformats.org/officeDocument/2006/relationships/customXml" Target="../ink/ink602.xml"></Relationship><Relationship Id="rId179" Type="http://schemas.openxmlformats.org/officeDocument/2006/relationships/customXml" Target="../ink/ink603.xml"></Relationship><Relationship Id="rId180" Type="http://schemas.openxmlformats.org/officeDocument/2006/relationships/customXml" Target="../ink/ink604.xml"></Relationship><Relationship Id="rId181" Type="http://schemas.openxmlformats.org/officeDocument/2006/relationships/customXml" Target="../ink/ink605.xml"></Relationship><Relationship Id="rId182" Type="http://schemas.openxmlformats.org/officeDocument/2006/relationships/customXml" Target="../ink/ink606.xml"></Relationship><Relationship Id="rId183" Type="http://schemas.openxmlformats.org/officeDocument/2006/relationships/customXml" Target="../ink/ink607.xml"></Relationship><Relationship Id="rId184" Type="http://schemas.openxmlformats.org/officeDocument/2006/relationships/customXml" Target="../ink/ink608.xml"></Relationship><Relationship Id="rId185" Type="http://schemas.openxmlformats.org/officeDocument/2006/relationships/customXml" Target="../ink/ink609.xml"></Relationship><Relationship Id="rId186" Type="http://schemas.openxmlformats.org/officeDocument/2006/relationships/customXml" Target="../ink/ink610.xml"></Relationship><Relationship Id="rId187" Type="http://schemas.openxmlformats.org/officeDocument/2006/relationships/customXml" Target="../ink/ink611.xml"></Relationship><Relationship Id="rId188" Type="http://schemas.openxmlformats.org/officeDocument/2006/relationships/customXml" Target="../ink/ink612.xml"></Relationship><Relationship Id="rId189" Type="http://schemas.openxmlformats.org/officeDocument/2006/relationships/customXml" Target="../ink/ink613.xml"></Relationship><Relationship Id="rId190" Type="http://schemas.openxmlformats.org/officeDocument/2006/relationships/customXml" Target="../ink/ink614.xml"></Relationship><Relationship Id="rId191" Type="http://schemas.openxmlformats.org/officeDocument/2006/relationships/customXml" Target="../ink/ink615.xml"></Relationship><Relationship Id="rId192" Type="http://schemas.openxmlformats.org/officeDocument/2006/relationships/customXml" Target="../ink/ink616.xml"></Relationship><Relationship Id="rId193" Type="http://schemas.openxmlformats.org/officeDocument/2006/relationships/customXml" Target="../ink/ink617.xml"></Relationship><Relationship Id="rId194" Type="http://schemas.openxmlformats.org/officeDocument/2006/relationships/customXml" Target="../ink/ink618.xml"></Relationship><Relationship Id="rId195" Type="http://schemas.openxmlformats.org/officeDocument/2006/relationships/customXml" Target="../ink/ink619.xml"></Relationship><Relationship Id="rId196" Type="http://schemas.openxmlformats.org/officeDocument/2006/relationships/customXml" Target="../ink/ink620.xml"></Relationship><Relationship Id="rId197" Type="http://schemas.openxmlformats.org/officeDocument/2006/relationships/customXml" Target="../ink/ink621.xml"></Relationship><Relationship Id="rId198" Type="http://schemas.openxmlformats.org/officeDocument/2006/relationships/customXml" Target="../ink/ink622.xml"></Relationship><Relationship Id="rId199" Type="http://schemas.openxmlformats.org/officeDocument/2006/relationships/customXml" Target="../ink/ink623.xml"></Relationship><Relationship Id="rId200" Type="http://schemas.openxmlformats.org/officeDocument/2006/relationships/customXml" Target="../ink/ink624.xml"></Relationship><Relationship Id="rId201" Type="http://schemas.openxmlformats.org/officeDocument/2006/relationships/customXml" Target="../ink/ink625.xml"></Relationship><Relationship Id="rId202" Type="http://schemas.openxmlformats.org/officeDocument/2006/relationships/customXml" Target="../ink/ink626.xml"></Relationship><Relationship Id="rId20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96.xml"></Relationship><Relationship Id="rId3" Type="http://schemas.openxmlformats.org/officeDocument/2006/relationships/customXml" Target="../ink/ink297.xml"></Relationship><Relationship Id="rId4" Type="http://schemas.openxmlformats.org/officeDocument/2006/relationships/customXml" Target="../ink/ink298.xml"></Relationship><Relationship Id="rId5" Type="http://schemas.openxmlformats.org/officeDocument/2006/relationships/customXml" Target="../ink/ink299.xml"></Relationship><Relationship Id="rId6" Type="http://schemas.openxmlformats.org/officeDocument/2006/relationships/customXml" Target="../ink/ink300.xml"></Relationship><Relationship Id="rId7" Type="http://schemas.openxmlformats.org/officeDocument/2006/relationships/customXml" Target="../ink/ink301.xml"></Relationship><Relationship Id="rId8" Type="http://schemas.openxmlformats.org/officeDocument/2006/relationships/customXml" Target="../ink/ink302.xml"></Relationship><Relationship Id="rId9" Type="http://schemas.openxmlformats.org/officeDocument/2006/relationships/customXml" Target="../ink/ink303.xml"></Relationship><Relationship Id="rId10" Type="http://schemas.openxmlformats.org/officeDocument/2006/relationships/customXml" Target="../ink/ink304.xml"></Relationship><Relationship Id="rId11" Type="http://schemas.openxmlformats.org/officeDocument/2006/relationships/customXml" Target="../ink/ink305.xml"></Relationship><Relationship Id="rId12" Type="http://schemas.openxmlformats.org/officeDocument/2006/relationships/customXml" Target="../ink/ink306.xml"></Relationship><Relationship Id="rId13" Type="http://schemas.openxmlformats.org/officeDocument/2006/relationships/customXml" Target="../ink/ink307.xml"></Relationship><Relationship Id="rId14" Type="http://schemas.openxmlformats.org/officeDocument/2006/relationships/customXml" Target="../ink/ink308.xml"></Relationship><Relationship Id="rId15" Type="http://schemas.openxmlformats.org/officeDocument/2006/relationships/customXml" Target="../ink/ink309.xml"></Relationship><Relationship Id="rId16" Type="http://schemas.openxmlformats.org/officeDocument/2006/relationships/customXml" Target="../ink/ink310.xml"></Relationship><Relationship Id="rId17" Type="http://schemas.openxmlformats.org/officeDocument/2006/relationships/customXml" Target="../ink/ink311.xml"></Relationship><Relationship Id="rId18" Type="http://schemas.openxmlformats.org/officeDocument/2006/relationships/customXml" Target="../ink/ink312.xml"></Relationship><Relationship Id="rId19" Type="http://schemas.openxmlformats.org/officeDocument/2006/relationships/customXml" Target="../ink/ink313.xml"></Relationship><Relationship Id="rId20" Type="http://schemas.openxmlformats.org/officeDocument/2006/relationships/customXml" Target="../ink/ink314.xml"></Relationship><Relationship Id="rId21" Type="http://schemas.openxmlformats.org/officeDocument/2006/relationships/customXml" Target="../ink/ink315.xml"></Relationship><Relationship Id="rId22" Type="http://schemas.openxmlformats.org/officeDocument/2006/relationships/customXml" Target="../ink/ink316.xml"></Relationship><Relationship Id="rId23" Type="http://schemas.openxmlformats.org/officeDocument/2006/relationships/customXml" Target="../ink/ink317.xml"></Relationship><Relationship Id="rId24" Type="http://schemas.openxmlformats.org/officeDocument/2006/relationships/customXml" Target="../ink/ink318.xml"></Relationship><Relationship Id="rId25" Type="http://schemas.openxmlformats.org/officeDocument/2006/relationships/customXml" Target="../ink/ink319.xml"></Relationship><Relationship Id="rId26" Type="http://schemas.openxmlformats.org/officeDocument/2006/relationships/customXml" Target="../ink/ink320.xml"></Relationship><Relationship Id="rId27" Type="http://schemas.openxmlformats.org/officeDocument/2006/relationships/customXml" Target="../ink/ink321.xml"></Relationship><Relationship Id="rId28" Type="http://schemas.openxmlformats.org/officeDocument/2006/relationships/customXml" Target="../ink/ink322.xml"></Relationship><Relationship Id="rId29" Type="http://schemas.openxmlformats.org/officeDocument/2006/relationships/customXml" Target="../ink/ink323.xml"></Relationship><Relationship Id="rId30" Type="http://schemas.openxmlformats.org/officeDocument/2006/relationships/customXml" Target="../ink/ink324.xml"></Relationship><Relationship Id="rId31" Type="http://schemas.openxmlformats.org/officeDocument/2006/relationships/customXml" Target="../ink/ink325.xml"></Relationship><Relationship Id="rId32" Type="http://schemas.openxmlformats.org/officeDocument/2006/relationships/customXml" Target="../ink/ink326.xml"></Relationship><Relationship Id="rId33" Type="http://schemas.openxmlformats.org/officeDocument/2006/relationships/customXml" Target="../ink/ink327.xml"></Relationship><Relationship Id="rId34" Type="http://schemas.openxmlformats.org/officeDocument/2006/relationships/customXml" Target="../ink/ink328.xml"></Relationship><Relationship Id="rId35" Type="http://schemas.openxmlformats.org/officeDocument/2006/relationships/customXml" Target="../ink/ink329.xml"></Relationship><Relationship Id="rId36" Type="http://schemas.openxmlformats.org/officeDocument/2006/relationships/customXml" Target="../ink/ink330.xml"></Relationship><Relationship Id="rId37" Type="http://schemas.openxmlformats.org/officeDocument/2006/relationships/customXml" Target="../ink/ink331.xml"></Relationship><Relationship Id="rId38" Type="http://schemas.openxmlformats.org/officeDocument/2006/relationships/customXml" Target="../ink/ink332.xml"></Relationship><Relationship Id="rId39" Type="http://schemas.openxmlformats.org/officeDocument/2006/relationships/customXml" Target="../ink/ink333.xml"></Relationship><Relationship Id="rId40" Type="http://schemas.openxmlformats.org/officeDocument/2006/relationships/customXml" Target="../ink/ink334.xml"></Relationship><Relationship Id="rId41" Type="http://schemas.openxmlformats.org/officeDocument/2006/relationships/customXml" Target="../ink/ink335.xml"></Relationship><Relationship Id="rId42" Type="http://schemas.openxmlformats.org/officeDocument/2006/relationships/customXml" Target="../ink/ink336.xml"></Relationship><Relationship Id="rId43" Type="http://schemas.openxmlformats.org/officeDocument/2006/relationships/customXml" Target="../ink/ink337.xml"></Relationship><Relationship Id="rId44" Type="http://schemas.openxmlformats.org/officeDocument/2006/relationships/customXml" Target="../ink/ink338.xml"></Relationship><Relationship Id="rId45" Type="http://schemas.openxmlformats.org/officeDocument/2006/relationships/customXml" Target="../ink/ink339.xml"></Relationship><Relationship Id="rId46" Type="http://schemas.openxmlformats.org/officeDocument/2006/relationships/customXml" Target="../ink/ink340.xml"></Relationship><Relationship Id="rId47" Type="http://schemas.openxmlformats.org/officeDocument/2006/relationships/customXml" Target="../ink/ink341.xml"></Relationship><Relationship Id="rId48" Type="http://schemas.openxmlformats.org/officeDocument/2006/relationships/customXml" Target="../ink/ink342.xml"></Relationship><Relationship Id="rId49" Type="http://schemas.openxmlformats.org/officeDocument/2006/relationships/customXml" Target="../ink/ink343.xml"></Relationship><Relationship Id="rId50" Type="http://schemas.openxmlformats.org/officeDocument/2006/relationships/customXml" Target="../ink/ink344.xml"></Relationship><Relationship Id="rId51" Type="http://schemas.openxmlformats.org/officeDocument/2006/relationships/customXml" Target="../ink/ink345.xml"></Relationship><Relationship Id="rId52" Type="http://schemas.openxmlformats.org/officeDocument/2006/relationships/customXml" Target="../ink/ink346.xml"></Relationship><Relationship Id="rId53" Type="http://schemas.openxmlformats.org/officeDocument/2006/relationships/customXml" Target="../ink/ink347.xml"></Relationship><Relationship Id="rId54" Type="http://schemas.openxmlformats.org/officeDocument/2006/relationships/customXml" Target="../ink/ink348.xml"></Relationship><Relationship Id="rId55" Type="http://schemas.openxmlformats.org/officeDocument/2006/relationships/customXml" Target="../ink/ink349.xml"></Relationship><Relationship Id="rId56" Type="http://schemas.openxmlformats.org/officeDocument/2006/relationships/customXml" Target="../ink/ink350.xml"></Relationship><Relationship Id="rId57" Type="http://schemas.openxmlformats.org/officeDocument/2006/relationships/customXml" Target="../ink/ink351.xml"></Relationship><Relationship Id="rId58" Type="http://schemas.openxmlformats.org/officeDocument/2006/relationships/customXml" Target="../ink/ink352.xml"></Relationship><Relationship Id="rId59" Type="http://schemas.openxmlformats.org/officeDocument/2006/relationships/customXml" Target="../ink/ink353.xml"></Relationship><Relationship Id="rId60" Type="http://schemas.openxmlformats.org/officeDocument/2006/relationships/customXml" Target="../ink/ink354.xml"></Relationship><Relationship Id="rId61" Type="http://schemas.openxmlformats.org/officeDocument/2006/relationships/customXml" Target="../ink/ink355.xml"></Relationship><Relationship Id="rId62" Type="http://schemas.openxmlformats.org/officeDocument/2006/relationships/customXml" Target="../ink/ink356.xml"></Relationship><Relationship Id="rId63" Type="http://schemas.openxmlformats.org/officeDocument/2006/relationships/customXml" Target="../ink/ink357.xml"></Relationship><Relationship Id="rId64" Type="http://schemas.openxmlformats.org/officeDocument/2006/relationships/customXml" Target="../ink/ink358.xml"></Relationship><Relationship Id="rId65" Type="http://schemas.openxmlformats.org/officeDocument/2006/relationships/customXml" Target="../ink/ink359.xml"></Relationship><Relationship Id="rId66" Type="http://schemas.openxmlformats.org/officeDocument/2006/relationships/customXml" Target="../ink/ink360.xml"></Relationship><Relationship Id="rId67" Type="http://schemas.openxmlformats.org/officeDocument/2006/relationships/customXml" Target="../ink/ink361.xml"></Relationship><Relationship Id="rId68" Type="http://schemas.openxmlformats.org/officeDocument/2006/relationships/customXml" Target="../ink/ink362.xml"></Relationship><Relationship Id="rId69" Type="http://schemas.openxmlformats.org/officeDocument/2006/relationships/customXml" Target="../ink/ink363.xml"></Relationship><Relationship Id="rId70" Type="http://schemas.openxmlformats.org/officeDocument/2006/relationships/customXml" Target="../ink/ink364.xml"></Relationship><Relationship Id="rId71" Type="http://schemas.openxmlformats.org/officeDocument/2006/relationships/customXml" Target="../ink/ink365.xml"></Relationship><Relationship Id="rId72" Type="http://schemas.openxmlformats.org/officeDocument/2006/relationships/customXml" Target="../ink/ink366.xml"></Relationship><Relationship Id="rId73" Type="http://schemas.openxmlformats.org/officeDocument/2006/relationships/customXml" Target="../ink/ink367.xml"></Relationship><Relationship Id="rId74" Type="http://schemas.openxmlformats.org/officeDocument/2006/relationships/customXml" Target="../ink/ink368.xml"></Relationship><Relationship Id="rId75" Type="http://schemas.openxmlformats.org/officeDocument/2006/relationships/customXml" Target="../ink/ink369.xml"></Relationship><Relationship Id="rId76" Type="http://schemas.openxmlformats.org/officeDocument/2006/relationships/customXml" Target="../ink/ink370.xml"></Relationship><Relationship Id="rId77" Type="http://schemas.openxmlformats.org/officeDocument/2006/relationships/customXml" Target="../ink/ink371.xml"></Relationship><Relationship Id="rId78" Type="http://schemas.openxmlformats.org/officeDocument/2006/relationships/customXml" Target="../ink/ink372.xml"></Relationship><Relationship Id="rId79" Type="http://schemas.openxmlformats.org/officeDocument/2006/relationships/customXml" Target="../ink/ink373.xml"></Relationship><Relationship Id="rId80" Type="http://schemas.openxmlformats.org/officeDocument/2006/relationships/customXml" Target="../ink/ink374.xml"></Relationship><Relationship Id="rId81" Type="http://schemas.openxmlformats.org/officeDocument/2006/relationships/customXml" Target="../ink/ink375.xml"></Relationship><Relationship Id="rId82" Type="http://schemas.openxmlformats.org/officeDocument/2006/relationships/customXml" Target="../ink/ink376.xml"></Relationship><Relationship Id="rId83" Type="http://schemas.openxmlformats.org/officeDocument/2006/relationships/customXml" Target="../ink/ink377.xml"></Relationship><Relationship Id="rId84" Type="http://schemas.openxmlformats.org/officeDocument/2006/relationships/customXml" Target="../ink/ink378.xml"></Relationship><Relationship Id="rId85" Type="http://schemas.openxmlformats.org/officeDocument/2006/relationships/customXml" Target="../ink/ink379.xml"></Relationship><Relationship Id="rId86" Type="http://schemas.openxmlformats.org/officeDocument/2006/relationships/customXml" Target="../ink/ink380.xml"></Relationship><Relationship Id="rId87" Type="http://schemas.openxmlformats.org/officeDocument/2006/relationships/customXml" Target="../ink/ink381.xml"></Relationship><Relationship Id="rId88" Type="http://schemas.openxmlformats.org/officeDocument/2006/relationships/customXml" Target="../ink/ink382.xml"></Relationship><Relationship Id="rId89" Type="http://schemas.openxmlformats.org/officeDocument/2006/relationships/customXml" Target="../ink/ink383.xml"></Relationship><Relationship Id="rId90" Type="http://schemas.openxmlformats.org/officeDocument/2006/relationships/customXml" Target="../ink/ink384.xml"></Relationship><Relationship Id="rId91" Type="http://schemas.openxmlformats.org/officeDocument/2006/relationships/customXml" Target="../ink/ink385.xml"></Relationship><Relationship Id="rId92" Type="http://schemas.openxmlformats.org/officeDocument/2006/relationships/customXml" Target="../ink/ink386.xml"></Relationship><Relationship Id="rId93" Type="http://schemas.openxmlformats.org/officeDocument/2006/relationships/customXml" Target="../ink/ink387.xml"></Relationship><Relationship Id="rId94" Type="http://schemas.openxmlformats.org/officeDocument/2006/relationships/customXml" Target="../ink/ink388.xml"></Relationship><Relationship Id="rId95" Type="http://schemas.openxmlformats.org/officeDocument/2006/relationships/customXml" Target="../ink/ink389.xml"></Relationship><Relationship Id="rId96" Type="http://schemas.openxmlformats.org/officeDocument/2006/relationships/customXml" Target="../ink/ink390.xml"></Relationship><Relationship Id="rId97" Type="http://schemas.openxmlformats.org/officeDocument/2006/relationships/customXml" Target="../ink/ink391.xml"></Relationship><Relationship Id="rId98" Type="http://schemas.openxmlformats.org/officeDocument/2006/relationships/customXml" Target="../ink/ink392.xml"></Relationship><Relationship Id="rId99" Type="http://schemas.openxmlformats.org/officeDocument/2006/relationships/customXml" Target="../ink/ink393.xml"></Relationship><Relationship Id="rId100" Type="http://schemas.openxmlformats.org/officeDocument/2006/relationships/customXml" Target="../ink/ink394.xml"></Relationship><Relationship Id="rId101" Type="http://schemas.openxmlformats.org/officeDocument/2006/relationships/customXml" Target="../ink/ink395.xml"></Relationship><Relationship Id="rId102" Type="http://schemas.openxmlformats.org/officeDocument/2006/relationships/customXml" Target="../ink/ink396.xml"></Relationship><Relationship Id="rId103" Type="http://schemas.openxmlformats.org/officeDocument/2006/relationships/customXml" Target="../ink/ink397.xml"></Relationship><Relationship Id="rId104" Type="http://schemas.openxmlformats.org/officeDocument/2006/relationships/customXml" Target="../ink/ink398.xml"></Relationship><Relationship Id="rId105" Type="http://schemas.openxmlformats.org/officeDocument/2006/relationships/customXml" Target="../ink/ink399.xml"></Relationship><Relationship Id="rId106" Type="http://schemas.openxmlformats.org/officeDocument/2006/relationships/customXml" Target="../ink/ink400.xml"></Relationship><Relationship Id="rId107" Type="http://schemas.openxmlformats.org/officeDocument/2006/relationships/customXml" Target="../ink/ink401.xml"></Relationship><Relationship Id="rId108" Type="http://schemas.openxmlformats.org/officeDocument/2006/relationships/customXml" Target="../ink/ink402.xml"></Relationship><Relationship Id="rId109" Type="http://schemas.openxmlformats.org/officeDocument/2006/relationships/customXml" Target="../ink/ink403.xml"></Relationship><Relationship Id="rId110" Type="http://schemas.openxmlformats.org/officeDocument/2006/relationships/customXml" Target="../ink/ink404.xml"></Relationship><Relationship Id="rId111" Type="http://schemas.openxmlformats.org/officeDocument/2006/relationships/customXml" Target="../ink/ink405.xml"></Relationship><Relationship Id="rId112" Type="http://schemas.openxmlformats.org/officeDocument/2006/relationships/customXml" Target="../ink/ink406.xml"></Relationship><Relationship Id="rId113" Type="http://schemas.openxmlformats.org/officeDocument/2006/relationships/customXml" Target="../ink/ink407.xml"></Relationship><Relationship Id="rId114" Type="http://schemas.openxmlformats.org/officeDocument/2006/relationships/customXml" Target="../ink/ink408.xml"></Relationship><Relationship Id="rId115" Type="http://schemas.openxmlformats.org/officeDocument/2006/relationships/customXml" Target="../ink/ink409.xml"></Relationship><Relationship Id="rId116" Type="http://schemas.openxmlformats.org/officeDocument/2006/relationships/customXml" Target="../ink/ink410.xml"></Relationship><Relationship Id="rId117" Type="http://schemas.openxmlformats.org/officeDocument/2006/relationships/customXml" Target="../ink/ink411.xml"></Relationship><Relationship Id="rId118" Type="http://schemas.openxmlformats.org/officeDocument/2006/relationships/customXml" Target="../ink/ink412.xml"></Relationship><Relationship Id="rId119" Type="http://schemas.openxmlformats.org/officeDocument/2006/relationships/customXml" Target="../ink/ink413.xml"></Relationship><Relationship Id="rId120" Type="http://schemas.openxmlformats.org/officeDocument/2006/relationships/customXml" Target="../ink/ink414.xml"></Relationship><Relationship Id="rId121" Type="http://schemas.openxmlformats.org/officeDocument/2006/relationships/customXml" Target="../ink/ink41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41810449433.png"></Relationship><Relationship Id="rId46" Type="http://schemas.openxmlformats.org/officeDocument/2006/relationships/customXml" Target="../ink/ink416.xml"></Relationship><Relationship Id="rId47" Type="http://schemas.openxmlformats.org/officeDocument/2006/relationships/customXml" Target="../ink/ink417.xml"></Relationship><Relationship Id="rId48" Type="http://schemas.openxmlformats.org/officeDocument/2006/relationships/customXml" Target="../ink/ink418.xml"></Relationship><Relationship Id="rId49" Type="http://schemas.openxmlformats.org/officeDocument/2006/relationships/customXml" Target="../ink/ink419.xml"></Relationship><Relationship Id="rId50" Type="http://schemas.openxmlformats.org/officeDocument/2006/relationships/customXml" Target="../ink/ink420.xml"></Relationship><Relationship Id="rId51" Type="http://schemas.openxmlformats.org/officeDocument/2006/relationships/customXml" Target="../ink/ink421.xml"></Relationship><Relationship Id="rId52" Type="http://schemas.openxmlformats.org/officeDocument/2006/relationships/customXml" Target="../ink/ink422.xml"></Relationship><Relationship Id="rId53" Type="http://schemas.openxmlformats.org/officeDocument/2006/relationships/customXml" Target="../ink/ink423.xml"></Relationship><Relationship Id="rId54" Type="http://schemas.openxmlformats.org/officeDocument/2006/relationships/customXml" Target="../ink/ink424.xml"></Relationship><Relationship Id="rId55" Type="http://schemas.openxmlformats.org/officeDocument/2006/relationships/customXml" Target="../ink/ink425.xml"></Relationship><Relationship Id="rId56" Type="http://schemas.openxmlformats.org/officeDocument/2006/relationships/customXml" Target="../ink/ink426.xml"></Relationship><Relationship Id="rId57" Type="http://schemas.openxmlformats.org/officeDocument/2006/relationships/customXml" Target="../ink/ink427.xml"></Relationship><Relationship Id="rId58" Type="http://schemas.openxmlformats.org/officeDocument/2006/relationships/customXml" Target="../ink/ink428.xml"></Relationship><Relationship Id="rId59" Type="http://schemas.openxmlformats.org/officeDocument/2006/relationships/customXml" Target="../ink/ink429.xml"></Relationship><Relationship Id="rId60" Type="http://schemas.openxmlformats.org/officeDocument/2006/relationships/customXml" Target="../ink/ink430.xml"></Relationship><Relationship Id="rId61" Type="http://schemas.openxmlformats.org/officeDocument/2006/relationships/customXml" Target="../ink/ink431.xml"></Relationship><Relationship Id="rId62" Type="http://schemas.openxmlformats.org/officeDocument/2006/relationships/customXml" Target="../ink/ink432.xml"></Relationship><Relationship Id="rId63" Type="http://schemas.openxmlformats.org/officeDocument/2006/relationships/customXml" Target="../ink/ink433.xml"></Relationship><Relationship Id="rId64" Type="http://schemas.openxmlformats.org/officeDocument/2006/relationships/customXml" Target="../ink/ink434.xml"></Relationship><Relationship Id="rId65" Type="http://schemas.openxmlformats.org/officeDocument/2006/relationships/customXml" Target="../ink/ink435.xml"></Relationship><Relationship Id="rId66" Type="http://schemas.openxmlformats.org/officeDocument/2006/relationships/customXml" Target="../ink/ink436.xml"></Relationship><Relationship Id="rId67" Type="http://schemas.openxmlformats.org/officeDocument/2006/relationships/customXml" Target="../ink/ink437.xml"></Relationship><Relationship Id="rId68" Type="http://schemas.openxmlformats.org/officeDocument/2006/relationships/customXml" Target="../ink/ink438.xml"></Relationship><Relationship Id="rId69" Type="http://schemas.openxmlformats.org/officeDocument/2006/relationships/customXml" Target="../ink/ink439.xml"></Relationship><Relationship Id="rId70" Type="http://schemas.openxmlformats.org/officeDocument/2006/relationships/customXml" Target="../ink/ink440.xml"></Relationship><Relationship Id="rId71" Type="http://schemas.openxmlformats.org/officeDocument/2006/relationships/customXml" Target="../ink/ink441.xml"></Relationship><Relationship Id="rId72" Type="http://schemas.openxmlformats.org/officeDocument/2006/relationships/customXml" Target="../ink/ink442.xml"></Relationship><Relationship Id="rId73" Type="http://schemas.openxmlformats.org/officeDocument/2006/relationships/customXml" Target="../ink/ink443.xml"></Relationship><Relationship Id="rId74" Type="http://schemas.openxmlformats.org/officeDocument/2006/relationships/customXml" Target="../ink/ink444.xml"></Relationship><Relationship Id="rId75" Type="http://schemas.openxmlformats.org/officeDocument/2006/relationships/customXml" Target="../ink/ink445.xml"></Relationship><Relationship Id="rId76" Type="http://schemas.openxmlformats.org/officeDocument/2006/relationships/customXml" Target="../ink/ink446.xml"></Relationship><Relationship Id="rId77" Type="http://schemas.openxmlformats.org/officeDocument/2006/relationships/customXml" Target="../ink/ink447.xml"></Relationship><Relationship Id="rId78" Type="http://schemas.openxmlformats.org/officeDocument/2006/relationships/customXml" Target="../ink/ink448.xml"></Relationship><Relationship Id="rId79" Type="http://schemas.openxmlformats.org/officeDocument/2006/relationships/customXml" Target="../ink/ink449.xml"></Relationship><Relationship Id="rId80" Type="http://schemas.openxmlformats.org/officeDocument/2006/relationships/customXml" Target="../ink/ink450.xml"></Relationship><Relationship Id="rId81" Type="http://schemas.openxmlformats.org/officeDocument/2006/relationships/customXml" Target="../ink/ink451.xml"></Relationship><Relationship Id="rId82" Type="http://schemas.openxmlformats.org/officeDocument/2006/relationships/customXml" Target="../ink/ink452.xml"></Relationship><Relationship Id="rId83" Type="http://schemas.openxmlformats.org/officeDocument/2006/relationships/customXml" Target="../ink/ink453.xml"></Relationship><Relationship Id="rId84" Type="http://schemas.openxmlformats.org/officeDocument/2006/relationships/customXml" Target="../ink/ink454.xml"></Relationship><Relationship Id="rId85" Type="http://schemas.openxmlformats.org/officeDocument/2006/relationships/customXml" Target="../ink/ink455.xml"></Relationship><Relationship Id="rId86" Type="http://schemas.openxmlformats.org/officeDocument/2006/relationships/customXml" Target="../ink/ink456.xml"></Relationship><Relationship Id="rId87" Type="http://schemas.openxmlformats.org/officeDocument/2006/relationships/customXml" Target="../ink/ink457.xml"></Relationship><Relationship Id="rId88" Type="http://schemas.openxmlformats.org/officeDocument/2006/relationships/customXml" Target="../ink/ink458.xml"></Relationship><Relationship Id="rId89" Type="http://schemas.openxmlformats.org/officeDocument/2006/relationships/image" Target="../media/fImage36027865234.png"></Relationship><Relationship Id="rId90" Type="http://schemas.openxmlformats.org/officeDocument/2006/relationships/customXml" Target="../ink/ink459.xml"></Relationship><Relationship Id="rId91" Type="http://schemas.openxmlformats.org/officeDocument/2006/relationships/customXml" Target="../ink/ink460.xml"></Relationship><Relationship Id="rId92" Type="http://schemas.openxmlformats.org/officeDocument/2006/relationships/customXml" Target="../ink/ink461.xml"></Relationship><Relationship Id="rId93" Type="http://schemas.openxmlformats.org/officeDocument/2006/relationships/customXml" Target="../ink/ink462.xml"></Relationship><Relationship Id="rId94" Type="http://schemas.openxmlformats.org/officeDocument/2006/relationships/customXml" Target="../ink/ink463.xml"></Relationship><Relationship Id="rId95" Type="http://schemas.openxmlformats.org/officeDocument/2006/relationships/customXml" Target="../ink/ink464.xml"></Relationship><Relationship Id="rId96" Type="http://schemas.openxmlformats.org/officeDocument/2006/relationships/customXml" Target="../ink/ink465.xml"></Relationship><Relationship Id="rId97" Type="http://schemas.openxmlformats.org/officeDocument/2006/relationships/customXml" Target="../ink/ink466.xml"></Relationship><Relationship Id="rId98" Type="http://schemas.openxmlformats.org/officeDocument/2006/relationships/customXml" Target="../ink/ink467.xml"></Relationship><Relationship Id="rId99" Type="http://schemas.openxmlformats.org/officeDocument/2006/relationships/customXml" Target="../ink/ink468.xml"></Relationship><Relationship Id="rId100" Type="http://schemas.openxmlformats.org/officeDocument/2006/relationships/customXml" Target="../ink/ink469.xml"></Relationship><Relationship Id="rId101" Type="http://schemas.openxmlformats.org/officeDocument/2006/relationships/customXml" Target="../ink/ink470.xml"></Relationship><Relationship Id="rId102" Type="http://schemas.openxmlformats.org/officeDocument/2006/relationships/customXml" Target="../ink/ink471.xml"></Relationship><Relationship Id="rId103" Type="http://schemas.openxmlformats.org/officeDocument/2006/relationships/customXml" Target="../ink/ink472.xml"></Relationship><Relationship Id="rId104" Type="http://schemas.openxmlformats.org/officeDocument/2006/relationships/customXml" Target="../ink/ink473.xml"></Relationship><Relationship Id="rId105" Type="http://schemas.openxmlformats.org/officeDocument/2006/relationships/customXml" Target="../ink/ink474.xml"></Relationship><Relationship Id="rId106" Type="http://schemas.openxmlformats.org/officeDocument/2006/relationships/customXml" Target="../ink/ink475.xml"></Relationship><Relationship Id="rId107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2730" y="130175"/>
            <a:ext cx="9146540" cy="36626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rgbClr val="FC6600"/>
                </a:solidFill>
              </a:rPr>
              <a:t>세젤쓰++ </a:t>
            </a:r>
            <a:r>
              <a:rPr lang="ko-KR" altLang="en-US">
                <a:solidFill>
                  <a:srgbClr val="FC6600"/>
                </a:solidFill>
              </a:rPr>
              <a:t>7</a:t>
            </a:r>
            <a:r>
              <a:rPr lang="ko-KR" altLang="en-US">
                <a:solidFill>
                  <a:srgbClr val="FC6600"/>
                </a:solidFill>
              </a:rPr>
              <a:t>주차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18285" y="472122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공통 2문제 + 내돈내산 1문제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149"/>
          <p:cNvGraphicFramePr>
            <a:graphicFrameLocks noGrp="1"/>
          </p:cNvGraphicFramePr>
          <p:nvPr/>
        </p:nvGraphicFramePr>
        <p:xfrm>
          <a:off x="10445115" y="6212205"/>
          <a:ext cx="1472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6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By kimchist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5932_12894048/fImage600021271298.png"/>
          <p:cNvPicPr>
            <a:picLocks noChangeAspect="1"/>
          </p:cNvPicPr>
          <p:nvPr>
            <p:ph type="obj" idx="1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5765" y="1280795"/>
            <a:ext cx="11374755" cy="429387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19590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비드맨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5932_12894048/fImage467591281298.png"/>
          <p:cNvPicPr>
            <a:picLocks noChangeAspect="1"/>
          </p:cNvPicPr>
          <p:nvPr>
            <p:ph type="obj" idx="1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6560" y="1319530"/>
            <a:ext cx="11318875" cy="4796155"/>
          </a:xfrm>
          <a:prstGeom prst="rect"/>
          <a:noFill/>
        </p:spPr>
      </p:pic>
      <p:sp>
        <p:nvSpPr>
          <p:cNvPr id="4" name="텍스트 상자 144"/>
          <p:cNvSpPr txBox="1">
            <a:spLocks/>
          </p:cNvSpPr>
          <p:nvPr/>
        </p:nvSpPr>
        <p:spPr>
          <a:xfrm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19590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비드맨</a:t>
            </a:r>
            <a:r>
              <a:rPr lang="ko-KR" altLang="en-US" sz="5400">
                <a:latin typeface="나눔바른펜" charset="0"/>
                <a:ea typeface="나눔바른펜" charset="0"/>
              </a:rPr>
              <a:t>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/>
              <a:t>개수가 가장 많은 구슬과 나머지 구슬들의 합, 두 가지로 나누는 게 핵심이다.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5종류의 구슬이 있고 15, 6, 10, 8, 2개가 있다고 치면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4" name="텍스트 상자 145"/>
          <p:cNvSpPr txBox="1">
            <a:spLocks/>
          </p:cNvSpPr>
          <p:nvPr/>
        </p:nvSpPr>
        <p:spPr>
          <a:xfrm rot="0">
            <a:off x="132715" y="8826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19590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비드맨</a:t>
            </a:r>
            <a:r>
              <a:rPr lang="ko-KR" altLang="en-US" sz="5400">
                <a:latin typeface="나눔바른펜" charset="0"/>
                <a:ea typeface="나눔바른펜" charset="0"/>
              </a:rPr>
              <a:t>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">
            <p14:nvContentPartPr>
              <p14:cNvPr id="5" name="잉크 5"/>
              <p14:cNvContentPartPr/>
              <p14:nvPr/>
            </p14:nvContentPartPr>
            <p14:xfrm>
              <a:off x="1407795" y="3265805"/>
              <a:ext cx="123825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6"/>
              <p14:cNvContentPartPr/>
              <p14:nvPr/>
            </p14:nvContentPartPr>
            <p14:xfrm>
              <a:off x="1700530" y="3333115"/>
              <a:ext cx="21399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7"/>
              <p14:cNvContentPartPr/>
              <p14:nvPr/>
            </p14:nvContentPartPr>
            <p14:xfrm>
              <a:off x="1678305" y="3457575"/>
              <a:ext cx="23622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8"/>
              <p14:cNvContentPartPr/>
              <p14:nvPr/>
            </p14:nvContentPartPr>
            <p14:xfrm>
              <a:off x="1272540" y="3232150"/>
              <a:ext cx="90170" cy="5067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9"/>
              <p14:cNvContentPartPr/>
              <p14:nvPr/>
            </p14:nvContentPartPr>
            <p14:xfrm>
              <a:off x="2150745" y="3322320"/>
              <a:ext cx="34290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10"/>
              <p14:cNvContentPartPr/>
              <p14:nvPr/>
            </p14:nvContentPartPr>
            <p14:xfrm>
              <a:off x="2499995" y="3243580"/>
              <a:ext cx="168910" cy="4724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1"/>
              <p14:cNvContentPartPr/>
              <p14:nvPr/>
            </p14:nvContentPartPr>
            <p14:xfrm>
              <a:off x="2905760" y="3367405"/>
              <a:ext cx="5588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2"/>
              <p14:cNvContentPartPr/>
              <p14:nvPr/>
            </p14:nvContentPartPr>
            <p14:xfrm>
              <a:off x="3018155" y="3401060"/>
              <a:ext cx="292735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3"/>
              <p14:cNvContentPartPr/>
              <p14:nvPr/>
            </p14:nvContentPartPr>
            <p14:xfrm>
              <a:off x="3434715" y="3671570"/>
              <a:ext cx="10160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4"/>
              <p14:cNvContentPartPr/>
              <p14:nvPr/>
            </p14:nvContentPartPr>
            <p14:xfrm>
              <a:off x="3761105" y="3254375"/>
              <a:ext cx="417195" cy="5518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5"/>
              <p14:cNvContentPartPr/>
              <p14:nvPr/>
            </p14:nvContentPartPr>
            <p14:xfrm>
              <a:off x="4267835" y="3693795"/>
              <a:ext cx="3429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6"/>
              <p14:cNvContentPartPr/>
              <p14:nvPr/>
            </p14:nvContentPartPr>
            <p14:xfrm>
              <a:off x="4538345" y="3209290"/>
              <a:ext cx="191770" cy="495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7"/>
              <p14:cNvContentPartPr/>
              <p14:nvPr/>
            </p14:nvContentPartPr>
            <p14:xfrm>
              <a:off x="4899025" y="3660140"/>
              <a:ext cx="10795" cy="100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8"/>
              <p14:cNvContentPartPr/>
              <p14:nvPr/>
            </p14:nvContentPartPr>
            <p14:xfrm>
              <a:off x="5078730" y="3367405"/>
              <a:ext cx="42799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9"/>
              <p14:cNvContentPartPr/>
              <p14:nvPr/>
            </p14:nvContentPartPr>
            <p14:xfrm>
              <a:off x="5698490" y="3277235"/>
              <a:ext cx="112395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잉크 20"/>
              <p14:cNvContentPartPr/>
              <p14:nvPr/>
            </p14:nvContentPartPr>
            <p14:xfrm>
              <a:off x="2128520" y="3209290"/>
              <a:ext cx="78740" cy="5295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잉크 21"/>
              <p14:cNvContentPartPr/>
              <p14:nvPr/>
            </p14:nvContentPartPr>
            <p14:xfrm>
              <a:off x="2837815" y="4088130"/>
              <a:ext cx="37147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잉크 22"/>
              <p14:cNvContentPartPr/>
              <p14:nvPr/>
            </p14:nvContentPartPr>
            <p14:xfrm>
              <a:off x="3862705" y="4347210"/>
              <a:ext cx="22542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잉크 23"/>
              <p14:cNvContentPartPr/>
              <p14:nvPr/>
            </p14:nvContentPartPr>
            <p14:xfrm>
              <a:off x="4234180" y="4223385"/>
              <a:ext cx="28194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잉크 24"/>
              <p14:cNvContentPartPr/>
              <p14:nvPr/>
            </p14:nvContentPartPr>
            <p14:xfrm>
              <a:off x="4831080" y="4121785"/>
              <a:ext cx="551815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잉크 29"/>
              <p14:cNvContentPartPr/>
              <p14:nvPr/>
            </p14:nvContentPartPr>
            <p14:xfrm>
              <a:off x="2353945" y="4876165"/>
              <a:ext cx="540385" cy="5403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잉크 43"/>
              <p14:cNvContentPartPr/>
              <p14:nvPr/>
            </p14:nvContentPartPr>
            <p14:xfrm>
              <a:off x="3243580" y="5225415"/>
              <a:ext cx="112395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잉크 44"/>
              <p14:cNvContentPartPr/>
              <p14:nvPr/>
            </p14:nvContentPartPr>
            <p14:xfrm>
              <a:off x="3344545" y="5101590"/>
              <a:ext cx="113030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45"/>
              <p14:cNvContentPartPr/>
              <p14:nvPr/>
            </p14:nvContentPartPr>
            <p14:xfrm>
              <a:off x="3806190" y="5225415"/>
              <a:ext cx="10160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잉크 46"/>
              <p14:cNvContentPartPr/>
              <p14:nvPr/>
            </p14:nvContentPartPr>
            <p14:xfrm>
              <a:off x="3941445" y="5078730"/>
              <a:ext cx="10160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잉크 47"/>
              <p14:cNvContentPartPr/>
              <p14:nvPr/>
            </p14:nvContentPartPr>
            <p14:xfrm>
              <a:off x="4065270" y="5292725"/>
              <a:ext cx="1238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잉크 48"/>
              <p14:cNvContentPartPr/>
              <p14:nvPr/>
            </p14:nvContentPartPr>
            <p14:xfrm>
              <a:off x="4245610" y="5247640"/>
              <a:ext cx="21399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49"/>
              <p14:cNvContentPartPr/>
              <p14:nvPr/>
            </p14:nvContentPartPr>
            <p14:xfrm>
              <a:off x="4504690" y="5101590"/>
              <a:ext cx="112395" cy="4616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잉크 50"/>
              <p14:cNvContentPartPr/>
              <p14:nvPr/>
            </p14:nvContentPartPr>
            <p14:xfrm>
              <a:off x="4876165" y="5168900"/>
              <a:ext cx="4508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잉크 51"/>
              <p14:cNvContentPartPr/>
              <p14:nvPr/>
            </p14:nvContentPartPr>
            <p14:xfrm>
              <a:off x="4842510" y="5213985"/>
              <a:ext cx="9017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잉크 52"/>
              <p14:cNvContentPartPr/>
              <p14:nvPr/>
            </p14:nvContentPartPr>
            <p14:xfrm>
              <a:off x="4944110" y="5033645"/>
              <a:ext cx="78740" cy="5181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잉크 53"/>
              <p14:cNvContentPartPr/>
              <p14:nvPr/>
            </p14:nvContentPartPr>
            <p14:xfrm>
              <a:off x="5090160" y="5281930"/>
              <a:ext cx="10160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잉크 54"/>
              <p14:cNvContentPartPr/>
              <p14:nvPr/>
            </p14:nvContentPartPr>
            <p14:xfrm>
              <a:off x="5236845" y="5327015"/>
              <a:ext cx="213995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잉크 55"/>
              <p14:cNvContentPartPr/>
              <p14:nvPr/>
            </p14:nvContentPartPr>
            <p14:xfrm>
              <a:off x="5394325" y="5135245"/>
              <a:ext cx="45085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잉크 56"/>
              <p14:cNvContentPartPr/>
              <p14:nvPr/>
            </p14:nvContentPartPr>
            <p14:xfrm>
              <a:off x="5585460" y="5202555"/>
              <a:ext cx="12446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잉크 57"/>
              <p14:cNvContentPartPr/>
              <p14:nvPr/>
            </p14:nvContentPartPr>
            <p14:xfrm>
              <a:off x="5732145" y="4988560"/>
              <a:ext cx="112395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잉크 58"/>
              <p14:cNvContentPartPr/>
              <p14:nvPr/>
            </p14:nvContentPartPr>
            <p14:xfrm>
              <a:off x="5878830" y="5292725"/>
              <a:ext cx="8953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잉크 59"/>
              <p14:cNvContentPartPr/>
              <p14:nvPr/>
            </p14:nvContentPartPr>
            <p14:xfrm>
              <a:off x="6216650" y="4954905"/>
              <a:ext cx="202565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3" name="잉크 60"/>
              <p14:cNvContentPartPr/>
              <p14:nvPr/>
            </p14:nvContentPartPr>
            <p14:xfrm>
              <a:off x="6464300" y="5101590"/>
              <a:ext cx="7874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잉크 61"/>
              <p14:cNvContentPartPr/>
              <p14:nvPr/>
            </p14:nvContentPartPr>
            <p14:xfrm>
              <a:off x="6486525" y="5213985"/>
              <a:ext cx="45085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잉크 62"/>
              <p14:cNvContentPartPr/>
              <p14:nvPr/>
            </p14:nvContentPartPr>
            <p14:xfrm>
              <a:off x="6610350" y="4988560"/>
              <a:ext cx="34290" cy="2933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잉크 63"/>
              <p14:cNvContentPartPr/>
              <p14:nvPr/>
            </p14:nvContentPartPr>
            <p14:xfrm>
              <a:off x="6295390" y="5484495"/>
              <a:ext cx="213995" cy="146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잉크 64"/>
              <p14:cNvContentPartPr/>
              <p14:nvPr/>
            </p14:nvContentPartPr>
            <p14:xfrm>
              <a:off x="6497955" y="5180330"/>
              <a:ext cx="20256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잉크 65"/>
              <p14:cNvContentPartPr/>
              <p14:nvPr/>
            </p14:nvContentPartPr>
            <p14:xfrm>
              <a:off x="6734175" y="5078730"/>
              <a:ext cx="213995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9" name="잉크 66"/>
              <p14:cNvContentPartPr/>
              <p14:nvPr/>
            </p14:nvContentPartPr>
            <p14:xfrm>
              <a:off x="6869430" y="5213985"/>
              <a:ext cx="9017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잉크 67"/>
              <p14:cNvContentPartPr/>
              <p14:nvPr/>
            </p14:nvContentPartPr>
            <p14:xfrm>
              <a:off x="7151370" y="4932680"/>
              <a:ext cx="0" cy="5403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잉크 68"/>
              <p14:cNvContentPartPr/>
              <p14:nvPr/>
            </p14:nvContentPartPr>
            <p14:xfrm>
              <a:off x="6925945" y="5427980"/>
              <a:ext cx="21399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잉크 69"/>
              <p14:cNvContentPartPr/>
              <p14:nvPr/>
            </p14:nvContentPartPr>
            <p14:xfrm>
              <a:off x="3299460" y="5732145"/>
              <a:ext cx="3919220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잉크 70"/>
              <p14:cNvContentPartPr/>
              <p14:nvPr/>
            </p14:nvContentPartPr>
            <p14:xfrm>
              <a:off x="6227445" y="4561205"/>
              <a:ext cx="1137920" cy="139636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/>
              <a:t>왜냐하면 나머지 구슬들을, 가장 많은 구슬에 부딪히는 게 최적, 즉 그리디이다.</a:t>
            </a:r>
            <a:endParaRPr lang="ko-KR" altLang="en-US"/>
          </a:p>
        </p:txBody>
      </p:sp>
      <p:sp>
        <p:nvSpPr>
          <p:cNvPr id="4" name="텍스트 상자 71"/>
          <p:cNvSpPr txBox="1">
            <a:spLocks/>
          </p:cNvSpPr>
          <p:nvPr/>
        </p:nvSpPr>
        <p:spPr>
          <a:xfrm rot="0"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19590 골드2) 비드맨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" name="잉크 72"/>
              <p14:cNvContentPartPr/>
              <p14:nvPr/>
            </p14:nvContentPartPr>
            <p14:xfrm>
              <a:off x="1069975" y="2635250"/>
              <a:ext cx="16891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" name="잉크 73"/>
              <p14:cNvContentPartPr/>
              <p14:nvPr/>
            </p14:nvContentPartPr>
            <p14:xfrm>
              <a:off x="1339850" y="2680335"/>
              <a:ext cx="7937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" name="잉크 74"/>
              <p14:cNvContentPartPr/>
              <p14:nvPr/>
            </p14:nvContentPartPr>
            <p14:xfrm>
              <a:off x="1543050" y="2691765"/>
              <a:ext cx="3365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" name="잉크 75"/>
              <p14:cNvContentPartPr/>
              <p14:nvPr/>
            </p14:nvContentPartPr>
            <p14:xfrm>
              <a:off x="1689100" y="2612390"/>
              <a:ext cx="78740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" name="잉크 76"/>
              <p14:cNvContentPartPr/>
              <p14:nvPr/>
            </p14:nvContentPartPr>
            <p14:xfrm>
              <a:off x="2252345" y="2635250"/>
              <a:ext cx="112395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" name="잉크 77"/>
              <p14:cNvContentPartPr/>
              <p14:nvPr/>
            </p14:nvContentPartPr>
            <p14:xfrm>
              <a:off x="2286000" y="2646680"/>
              <a:ext cx="213995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" name="잉크 78"/>
              <p14:cNvContentPartPr/>
              <p14:nvPr/>
            </p14:nvContentPartPr>
            <p14:xfrm>
              <a:off x="2849245" y="2680335"/>
              <a:ext cx="157480" cy="3600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" name="잉크 79"/>
              <p14:cNvContentPartPr/>
              <p14:nvPr/>
            </p14:nvContentPartPr>
            <p14:xfrm>
              <a:off x="3423285" y="2680335"/>
              <a:ext cx="24828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" name="잉크 80"/>
              <p14:cNvContentPartPr/>
              <p14:nvPr/>
            </p14:nvContentPartPr>
            <p14:xfrm>
              <a:off x="4098925" y="2691765"/>
              <a:ext cx="349250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" name="잉크 81"/>
              <p14:cNvContentPartPr/>
              <p14:nvPr/>
            </p14:nvContentPartPr>
            <p14:xfrm>
              <a:off x="4572000" y="2770505"/>
              <a:ext cx="24765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" name="잉크 82"/>
              <p14:cNvContentPartPr/>
              <p14:nvPr/>
            </p14:nvContentPartPr>
            <p14:xfrm>
              <a:off x="2263775" y="3502025"/>
              <a:ext cx="17970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" name="잉크 83"/>
              <p14:cNvContentPartPr/>
              <p14:nvPr/>
            </p14:nvContentPartPr>
            <p14:xfrm>
              <a:off x="2308860" y="3479800"/>
              <a:ext cx="13462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" name="잉크 84"/>
              <p14:cNvContentPartPr/>
              <p14:nvPr/>
            </p14:nvContentPartPr>
            <p14:xfrm>
              <a:off x="2804160" y="3479800"/>
              <a:ext cx="191135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" name="잉크 85"/>
              <p14:cNvContentPartPr/>
              <p14:nvPr/>
            </p14:nvContentPartPr>
            <p14:xfrm>
              <a:off x="3479800" y="3446145"/>
              <a:ext cx="1143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9" name="잉크 86"/>
              <p14:cNvContentPartPr/>
              <p14:nvPr/>
            </p14:nvContentPartPr>
            <p14:xfrm>
              <a:off x="4076700" y="3502025"/>
              <a:ext cx="315595" cy="2032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" name="잉크 87"/>
              <p14:cNvContentPartPr/>
              <p14:nvPr/>
            </p14:nvContentPartPr>
            <p14:xfrm>
              <a:off x="4740910" y="3468370"/>
              <a:ext cx="0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1" name="잉크 88"/>
              <p14:cNvContentPartPr/>
              <p14:nvPr/>
            </p14:nvContentPartPr>
            <p14:xfrm>
              <a:off x="2319655" y="4223385"/>
              <a:ext cx="20320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" name="잉크 89"/>
              <p14:cNvContentPartPr/>
              <p14:nvPr/>
            </p14:nvContentPartPr>
            <p14:xfrm>
              <a:off x="2399030" y="4144010"/>
              <a:ext cx="13462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3" name="잉크 90"/>
              <p14:cNvContentPartPr/>
              <p14:nvPr/>
            </p14:nvContentPartPr>
            <p14:xfrm>
              <a:off x="2826385" y="4200525"/>
              <a:ext cx="36068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" name="잉크 91"/>
              <p14:cNvContentPartPr/>
              <p14:nvPr/>
            </p14:nvContentPartPr>
            <p14:xfrm>
              <a:off x="3446145" y="4178300"/>
              <a:ext cx="11430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" name="잉크 92"/>
              <p14:cNvContentPartPr/>
              <p14:nvPr/>
            </p14:nvContentPartPr>
            <p14:xfrm>
              <a:off x="2837815" y="3446145"/>
              <a:ext cx="180340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" name="잉크 93"/>
              <p14:cNvContentPartPr/>
              <p14:nvPr/>
            </p14:nvContentPartPr>
            <p14:xfrm>
              <a:off x="4098925" y="4200525"/>
              <a:ext cx="34925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7" name="잉크 94"/>
              <p14:cNvContentPartPr/>
              <p14:nvPr/>
            </p14:nvContentPartPr>
            <p14:xfrm>
              <a:off x="4695825" y="4200525"/>
              <a:ext cx="27051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" name="잉크 95"/>
              <p14:cNvContentPartPr/>
              <p14:nvPr/>
            </p14:nvContentPartPr>
            <p14:xfrm>
              <a:off x="2488565" y="4954905"/>
              <a:ext cx="304165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" name="잉크 96"/>
              <p14:cNvContentPartPr/>
              <p14:nvPr/>
            </p14:nvContentPartPr>
            <p14:xfrm>
              <a:off x="2477770" y="4944110"/>
              <a:ext cx="23622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" name="잉크 97"/>
              <p14:cNvContentPartPr/>
              <p14:nvPr/>
            </p14:nvContentPartPr>
            <p14:xfrm>
              <a:off x="3018155" y="4977765"/>
              <a:ext cx="349250" cy="3041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" name="잉크 98"/>
              <p14:cNvContentPartPr/>
              <p14:nvPr/>
            </p14:nvContentPartPr>
            <p14:xfrm>
              <a:off x="3513455" y="5045075"/>
              <a:ext cx="168910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" name="잉크 99"/>
              <p14:cNvContentPartPr/>
              <p14:nvPr/>
            </p14:nvContentPartPr>
            <p14:xfrm>
              <a:off x="4302125" y="4954905"/>
              <a:ext cx="47307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3" name="잉크 100"/>
              <p14:cNvContentPartPr/>
              <p14:nvPr/>
            </p14:nvContentPartPr>
            <p14:xfrm>
              <a:off x="4740910" y="4887595"/>
              <a:ext cx="213995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" name="잉크 101"/>
              <p14:cNvContentPartPr/>
              <p14:nvPr/>
            </p14:nvContentPartPr>
            <p14:xfrm>
              <a:off x="5574665" y="3592195"/>
              <a:ext cx="269875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5" name="잉크 102"/>
              <p14:cNvContentPartPr/>
              <p14:nvPr/>
            </p14:nvContentPartPr>
            <p14:xfrm>
              <a:off x="5855970" y="3896360"/>
              <a:ext cx="24765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6" name="잉크 103"/>
              <p14:cNvContentPartPr/>
              <p14:nvPr/>
            </p14:nvContentPartPr>
            <p14:xfrm>
              <a:off x="6261735" y="3637280"/>
              <a:ext cx="202565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7" name="잉크 104"/>
              <p14:cNvContentPartPr/>
              <p14:nvPr/>
            </p14:nvContentPartPr>
            <p14:xfrm>
              <a:off x="7173595" y="2623820"/>
              <a:ext cx="225425" cy="4616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8" name="잉크 105"/>
              <p14:cNvContentPartPr/>
              <p14:nvPr/>
            </p14:nvContentPartPr>
            <p14:xfrm>
              <a:off x="7230110" y="2657475"/>
              <a:ext cx="20256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9" name="잉크 106"/>
              <p14:cNvContentPartPr/>
              <p14:nvPr/>
            </p14:nvContentPartPr>
            <p14:xfrm>
              <a:off x="7658100" y="2770505"/>
              <a:ext cx="38290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0" name="잉크 107"/>
              <p14:cNvContentPartPr/>
              <p14:nvPr/>
            </p14:nvContentPartPr>
            <p14:xfrm>
              <a:off x="7917180" y="2747645"/>
              <a:ext cx="10795" cy="5410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1" name="잉크 108"/>
              <p14:cNvContentPartPr/>
              <p14:nvPr/>
            </p14:nvContentPartPr>
            <p14:xfrm>
              <a:off x="8232140" y="2736850"/>
              <a:ext cx="180340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2" name="잉크 109"/>
              <p14:cNvContentPartPr/>
              <p14:nvPr/>
            </p14:nvContentPartPr>
            <p14:xfrm>
              <a:off x="1295400" y="5777230"/>
              <a:ext cx="22225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3" name="잉크 110"/>
              <p14:cNvContentPartPr/>
              <p14:nvPr/>
            </p14:nvContentPartPr>
            <p14:xfrm>
              <a:off x="1227455" y="5912485"/>
              <a:ext cx="27051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" name="잉크 111"/>
              <p14:cNvContentPartPr/>
              <p14:nvPr/>
            </p14:nvContentPartPr>
            <p14:xfrm>
              <a:off x="1419225" y="6047740"/>
              <a:ext cx="112395" cy="444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5" name="잉크 112"/>
              <p14:cNvContentPartPr/>
              <p14:nvPr/>
            </p14:nvContentPartPr>
            <p14:xfrm>
              <a:off x="1441450" y="6115050"/>
              <a:ext cx="4508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6" name="잉크 113"/>
              <p14:cNvContentPartPr/>
              <p14:nvPr/>
            </p14:nvContentPartPr>
            <p14:xfrm>
              <a:off x="1339850" y="6193790"/>
              <a:ext cx="20320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7" name="잉크 114"/>
              <p14:cNvContentPartPr/>
              <p14:nvPr/>
            </p14:nvContentPartPr>
            <p14:xfrm>
              <a:off x="1711960" y="5720715"/>
              <a:ext cx="33655" cy="698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8" name="잉크 115"/>
              <p14:cNvContentPartPr/>
              <p14:nvPr/>
            </p14:nvContentPartPr>
            <p14:xfrm>
              <a:off x="1948180" y="5968365"/>
              <a:ext cx="10160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49" name="잉크 116"/>
              <p14:cNvContentPartPr/>
              <p14:nvPr/>
            </p14:nvContentPartPr>
            <p14:xfrm>
              <a:off x="1914525" y="6036310"/>
              <a:ext cx="15748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0" name="잉크 117"/>
              <p14:cNvContentPartPr/>
              <p14:nvPr/>
            </p14:nvContentPartPr>
            <p14:xfrm>
              <a:off x="2150745" y="5934710"/>
              <a:ext cx="22860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1" name="잉크 118"/>
              <p14:cNvContentPartPr/>
              <p14:nvPr/>
            </p14:nvContentPartPr>
            <p14:xfrm>
              <a:off x="2173605" y="6069965"/>
              <a:ext cx="14605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2" name="잉크 119"/>
              <p14:cNvContentPartPr/>
              <p14:nvPr/>
            </p14:nvContentPartPr>
            <p14:xfrm>
              <a:off x="2331085" y="5923280"/>
              <a:ext cx="11430" cy="5746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3" name="잉크 120"/>
              <p14:cNvContentPartPr/>
              <p14:nvPr/>
            </p14:nvContentPartPr>
            <p14:xfrm>
              <a:off x="2545080" y="6137275"/>
              <a:ext cx="2705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4" name="잉크 121"/>
              <p14:cNvContentPartPr/>
              <p14:nvPr/>
            </p14:nvContentPartPr>
            <p14:xfrm>
              <a:off x="3040380" y="5968365"/>
              <a:ext cx="248285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55" name="잉크 122"/>
              <p14:cNvContentPartPr/>
              <p14:nvPr/>
            </p14:nvContentPartPr>
            <p14:xfrm>
              <a:off x="3367405" y="5912485"/>
              <a:ext cx="0" cy="348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6" name="잉크 123"/>
              <p14:cNvContentPartPr/>
              <p14:nvPr/>
            </p14:nvContentPartPr>
            <p14:xfrm>
              <a:off x="3378200" y="6160135"/>
              <a:ext cx="9017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57" name="잉크 124"/>
              <p14:cNvContentPartPr/>
              <p14:nvPr/>
            </p14:nvContentPartPr>
            <p14:xfrm>
              <a:off x="3581400" y="5979795"/>
              <a:ext cx="19113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8" name="잉크 125"/>
              <p14:cNvContentPartPr/>
              <p14:nvPr/>
            </p14:nvContentPartPr>
            <p14:xfrm>
              <a:off x="3783965" y="6092190"/>
              <a:ext cx="9017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59" name="잉크 126"/>
              <p14:cNvContentPartPr/>
              <p14:nvPr/>
            </p14:nvContentPartPr>
            <p14:xfrm>
              <a:off x="3986530" y="5946140"/>
              <a:ext cx="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0" name="잉크 127"/>
              <p14:cNvContentPartPr/>
              <p14:nvPr/>
            </p14:nvContentPartPr>
            <p14:xfrm>
              <a:off x="4121785" y="6036310"/>
              <a:ext cx="16891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1" name="잉크 128"/>
              <p14:cNvContentPartPr/>
              <p14:nvPr/>
            </p14:nvContentPartPr>
            <p14:xfrm>
              <a:off x="4200525" y="6216650"/>
              <a:ext cx="18034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2" name="잉크 129"/>
              <p14:cNvContentPartPr/>
              <p14:nvPr/>
            </p14:nvContentPartPr>
            <p14:xfrm>
              <a:off x="4448175" y="5923280"/>
              <a:ext cx="33655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3" name="잉크 130"/>
              <p14:cNvContentPartPr/>
              <p14:nvPr/>
            </p14:nvContentPartPr>
            <p14:xfrm>
              <a:off x="4695825" y="5923280"/>
              <a:ext cx="5651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4" name="잉크 131"/>
              <p14:cNvContentPartPr/>
              <p14:nvPr/>
            </p14:nvContentPartPr>
            <p14:xfrm>
              <a:off x="4808855" y="5946140"/>
              <a:ext cx="0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65" name="잉크 132"/>
              <p14:cNvContentPartPr/>
              <p14:nvPr/>
            </p14:nvContentPartPr>
            <p14:xfrm>
              <a:off x="4819650" y="6238875"/>
              <a:ext cx="13525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6" name="잉크 133"/>
              <p14:cNvContentPartPr/>
              <p14:nvPr/>
            </p14:nvContentPartPr>
            <p14:xfrm>
              <a:off x="4606290" y="6374130"/>
              <a:ext cx="24765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7" name="잉크 134"/>
              <p14:cNvContentPartPr/>
              <p14:nvPr/>
            </p14:nvContentPartPr>
            <p14:xfrm>
              <a:off x="4561205" y="6520180"/>
              <a:ext cx="28130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8" name="잉크 135"/>
              <p14:cNvContentPartPr/>
              <p14:nvPr/>
            </p14:nvContentPartPr>
            <p14:xfrm>
              <a:off x="9211945" y="2871470"/>
              <a:ext cx="371475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69" name="잉크 136"/>
              <p14:cNvContentPartPr/>
              <p14:nvPr/>
            </p14:nvContentPartPr>
            <p14:xfrm>
              <a:off x="9921240" y="2556510"/>
              <a:ext cx="270510" cy="5740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0" name="잉크 137"/>
              <p14:cNvContentPartPr/>
              <p14:nvPr/>
            </p14:nvContentPartPr>
            <p14:xfrm>
              <a:off x="10056495" y="3333115"/>
              <a:ext cx="1143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71" name="잉크 138"/>
              <p14:cNvContentPartPr/>
              <p14:nvPr/>
            </p14:nvContentPartPr>
            <p14:xfrm>
              <a:off x="7297420" y="4110355"/>
              <a:ext cx="24765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2" name="잉크 139"/>
              <p14:cNvContentPartPr/>
              <p14:nvPr/>
            </p14:nvContentPartPr>
            <p14:xfrm>
              <a:off x="7421245" y="4110355"/>
              <a:ext cx="27051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73" name="잉크 140"/>
              <p14:cNvContentPartPr/>
              <p14:nvPr/>
            </p14:nvContentPartPr>
            <p14:xfrm>
              <a:off x="7849235" y="4144010"/>
              <a:ext cx="112395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4" name="잉크 141"/>
              <p14:cNvContentPartPr/>
              <p14:nvPr/>
            </p14:nvContentPartPr>
            <p14:xfrm>
              <a:off x="7872095" y="4144010"/>
              <a:ext cx="25844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5" name="잉크 142"/>
              <p14:cNvContentPartPr/>
              <p14:nvPr/>
            </p14:nvContentPartPr>
            <p14:xfrm>
              <a:off x="8187055" y="4178300"/>
              <a:ext cx="24765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6" name="잉크 143"/>
              <p14:cNvContentPartPr/>
              <p14:nvPr/>
            </p14:nvContentPartPr>
            <p14:xfrm>
              <a:off x="8344535" y="4189095"/>
              <a:ext cx="22860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77" name="잉크 144"/>
              <p14:cNvContentPartPr/>
              <p14:nvPr/>
            </p14:nvContentPartPr>
            <p14:xfrm>
              <a:off x="9099550" y="4121785"/>
              <a:ext cx="483870" cy="3600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8" name="잉크 145"/>
              <p14:cNvContentPartPr/>
              <p14:nvPr/>
            </p14:nvContentPartPr>
            <p14:xfrm>
              <a:off x="9955530" y="3874135"/>
              <a:ext cx="236220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79" name="잉크 146"/>
              <p14:cNvContentPartPr/>
              <p14:nvPr/>
            </p14:nvContentPartPr>
            <p14:xfrm>
              <a:off x="10011410" y="4572000"/>
              <a:ext cx="146685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80" name="잉크 147"/>
              <p14:cNvContentPartPr/>
              <p14:nvPr/>
            </p14:nvContentPartPr>
            <p14:xfrm>
              <a:off x="9989185" y="3355975"/>
              <a:ext cx="22479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81" name="잉크 148"/>
              <p14:cNvContentPartPr/>
              <p14:nvPr/>
            </p14:nvContentPartPr>
            <p14:xfrm>
              <a:off x="7421245" y="5202555"/>
              <a:ext cx="202565" cy="2933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82" name="잉크 149"/>
              <p14:cNvContentPartPr/>
              <p14:nvPr/>
            </p14:nvContentPartPr>
            <p14:xfrm>
              <a:off x="7444105" y="5213985"/>
              <a:ext cx="22479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83" name="잉크 150"/>
              <p14:cNvContentPartPr/>
              <p14:nvPr/>
            </p14:nvContentPartPr>
            <p14:xfrm>
              <a:off x="7849235" y="5202555"/>
              <a:ext cx="28130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4" name="잉크 151"/>
              <p14:cNvContentPartPr/>
              <p14:nvPr/>
            </p14:nvContentPartPr>
            <p14:xfrm>
              <a:off x="8029575" y="5202555"/>
              <a:ext cx="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85" name="잉크 152"/>
              <p14:cNvContentPartPr/>
              <p14:nvPr/>
            </p14:nvContentPartPr>
            <p14:xfrm>
              <a:off x="8277225" y="5157470"/>
              <a:ext cx="30416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86" name="잉크 153"/>
              <p14:cNvContentPartPr/>
              <p14:nvPr/>
            </p14:nvContentPartPr>
            <p14:xfrm>
              <a:off x="9133205" y="5202555"/>
              <a:ext cx="394335" cy="2032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87" name="잉크 154"/>
              <p14:cNvContentPartPr/>
              <p14:nvPr/>
            </p14:nvContentPartPr>
            <p14:xfrm>
              <a:off x="9763760" y="4988560"/>
              <a:ext cx="33782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88" name="잉크 155"/>
              <p14:cNvContentPartPr/>
              <p14:nvPr/>
            </p14:nvContentPartPr>
            <p14:xfrm>
              <a:off x="9899015" y="5596890"/>
              <a:ext cx="33655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89" name="잉크 156"/>
              <p14:cNvContentPartPr/>
              <p14:nvPr/>
            </p14:nvContentPartPr>
            <p14:xfrm>
              <a:off x="7613015" y="5946140"/>
              <a:ext cx="168910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0" name="잉크 157"/>
              <p14:cNvContentPartPr/>
              <p14:nvPr/>
            </p14:nvContentPartPr>
            <p14:xfrm>
              <a:off x="7725410" y="6497955"/>
              <a:ext cx="33655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1" name="잉크 158"/>
              <p14:cNvContentPartPr/>
              <p14:nvPr/>
            </p14:nvContentPartPr>
            <p14:xfrm>
              <a:off x="8524875" y="5799455"/>
              <a:ext cx="123825" cy="5410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2" name="잉크 159"/>
              <p14:cNvContentPartPr/>
              <p14:nvPr/>
            </p14:nvContentPartPr>
            <p14:xfrm>
              <a:off x="8569960" y="6430645"/>
              <a:ext cx="22860" cy="787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3" name="잉크 160"/>
              <p14:cNvContentPartPr/>
              <p14:nvPr/>
            </p14:nvContentPartPr>
            <p14:xfrm>
              <a:off x="8952865" y="5833745"/>
              <a:ext cx="135255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4" name="잉크 161"/>
              <p14:cNvContentPartPr/>
              <p14:nvPr/>
            </p14:nvContentPartPr>
            <p14:xfrm>
              <a:off x="8997950" y="6374130"/>
              <a:ext cx="1143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5" name="잉크 162"/>
              <p14:cNvContentPartPr/>
              <p14:nvPr/>
            </p14:nvContentPartPr>
            <p14:xfrm>
              <a:off x="8997950" y="645287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6" name="잉크 783"/>
              <p14:cNvContentPartPr/>
              <p14:nvPr/>
            </p14:nvContentPartPr>
            <p14:xfrm>
              <a:off x="7916545" y="3288665"/>
              <a:ext cx="292735" cy="134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7" name="잉크 784"/>
              <p14:cNvContentPartPr/>
              <p14:nvPr/>
            </p14:nvContentPartPr>
            <p14:xfrm>
              <a:off x="8051800" y="3502025"/>
              <a:ext cx="90170" cy="1695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8" name="잉크 785"/>
              <p14:cNvContentPartPr/>
              <p14:nvPr/>
            </p14:nvContentPartPr>
            <p14:xfrm>
              <a:off x="7973060" y="4662170"/>
              <a:ext cx="259080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9" name="잉크 786"/>
              <p14:cNvContentPartPr/>
              <p14:nvPr/>
            </p14:nvContentPartPr>
            <p14:xfrm>
              <a:off x="8063230" y="4842510"/>
              <a:ext cx="123825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잉크 787"/>
              <p14:cNvContentPartPr/>
              <p14:nvPr/>
            </p14:nvContentPartPr>
            <p14:xfrm>
              <a:off x="7983855" y="5596890"/>
              <a:ext cx="338455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1" name="잉크 788"/>
              <p14:cNvContentPartPr/>
              <p14:nvPr/>
            </p14:nvContentPartPr>
            <p14:xfrm>
              <a:off x="8051800" y="5901055"/>
              <a:ext cx="113030" cy="28130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5932_12894048/fImage4058928618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7820" y="2038985"/>
            <a:ext cx="10282555" cy="4695825"/>
          </a:xfrm>
          <a:prstGeom prst="rect"/>
          <a:noFill/>
        </p:spPr>
      </p:pic>
      <p:sp>
        <p:nvSpPr>
          <p:cNvPr id="4" name="텍스트 상자 163"/>
          <p:cNvSpPr txBox="1">
            <a:spLocks/>
          </p:cNvSpPr>
          <p:nvPr/>
        </p:nvSpPr>
        <p:spPr>
          <a:xfrm rot="0"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19590 골드2) 비드맨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5" name="표 168"/>
          <p:cNvGraphicFramePr>
            <a:graphicFrameLocks noGrp="1"/>
          </p:cNvGraphicFramePr>
          <p:nvPr/>
        </p:nvGraphicFramePr>
        <p:xfrm>
          <a:off x="140335" y="1495425"/>
          <a:ext cx="8128000" cy="4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629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24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그리디는 손으로 직접 풀어보면 답이 보인다!</a:t>
                      </a:r>
                      <a:endParaRPr lang="ko-KR" altLang="en-US" sz="24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789"/>
              <p14:cNvContentPartPr/>
              <p14:nvPr/>
            </p14:nvContentPartPr>
            <p14:xfrm>
              <a:off x="6553835" y="1081405"/>
              <a:ext cx="11430" cy="1079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 sz="6000"/>
              <a:t>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      감사합니다 ( _ _ )</a:t>
            </a:r>
            <a:endParaRPr lang="ko-KR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1955" y="1405255"/>
            <a:ext cx="11372850" cy="281876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2212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골드5 ) </a:t>
            </a:r>
            <a:r>
              <a:rPr lang="ko-KR" altLang="en-US" sz="5400">
                <a:latin typeface="나눔바른펜" charset="0"/>
                <a:ea typeface="나눔바른펜" charset="0"/>
              </a:rPr>
              <a:t>센서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227" descr="C:/Users/jangsung park/AppData/Roaming/PolarisOffice/ETemp/5932_12894048/fImage9360357145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5870" y="3846195"/>
            <a:ext cx="6721475" cy="381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5932_12894048/fImage46341641298.png"/>
          <p:cNvPicPr>
            <a:picLocks noChangeAspect="1"/>
          </p:cNvPicPr>
          <p:nvPr>
            <p:ph type="obj" idx="1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420" y="1407160"/>
            <a:ext cx="11142345" cy="3154045"/>
          </a:xfrm>
          <a:prstGeom prst="rect"/>
          <a:noFill/>
        </p:spPr>
      </p:pic>
      <p:sp>
        <p:nvSpPr>
          <p:cNvPr id="4" name="텍스트 상자 2"/>
          <p:cNvSpPr txBox="1">
            <a:spLocks/>
          </p:cNvSpPr>
          <p:nvPr/>
        </p:nvSpPr>
        <p:spPr>
          <a:xfrm rot="0"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2212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골드5 ) </a:t>
            </a:r>
            <a:r>
              <a:rPr lang="ko-KR" altLang="en-US" sz="5400">
                <a:latin typeface="나눔바른펜" charset="0"/>
                <a:ea typeface="나눔바른펜" charset="0"/>
              </a:rPr>
              <a:t>센서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172"/>
              <p14:cNvContentPartPr/>
              <p14:nvPr/>
            </p14:nvContentPartPr>
            <p14:xfrm>
              <a:off x="956945" y="4921250"/>
              <a:ext cx="11303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174"/>
              <p14:cNvContentPartPr/>
              <p14:nvPr/>
            </p14:nvContentPartPr>
            <p14:xfrm>
              <a:off x="1430020" y="4944110"/>
              <a:ext cx="225425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175"/>
              <p14:cNvContentPartPr/>
              <p14:nvPr/>
            </p14:nvContentPartPr>
            <p14:xfrm>
              <a:off x="2263775" y="4864735"/>
              <a:ext cx="1079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176"/>
              <p14:cNvContentPartPr/>
              <p14:nvPr/>
            </p14:nvContentPartPr>
            <p14:xfrm>
              <a:off x="2139950" y="4853940"/>
              <a:ext cx="146050" cy="3600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177"/>
              <p14:cNvContentPartPr/>
              <p14:nvPr/>
            </p14:nvContentPartPr>
            <p14:xfrm>
              <a:off x="2713990" y="4932680"/>
              <a:ext cx="45085" cy="100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179"/>
              <p14:cNvContentPartPr/>
              <p14:nvPr/>
            </p14:nvContentPartPr>
            <p14:xfrm>
              <a:off x="2736850" y="4853940"/>
              <a:ext cx="17970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80"/>
              <p14:cNvContentPartPr/>
              <p14:nvPr/>
            </p14:nvContentPartPr>
            <p14:xfrm>
              <a:off x="3232150" y="4876165"/>
              <a:ext cx="225425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86"/>
              <p14:cNvContentPartPr/>
              <p14:nvPr/>
            </p14:nvContentPartPr>
            <p14:xfrm>
              <a:off x="1520190" y="5439410"/>
              <a:ext cx="10160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87"/>
              <p14:cNvContentPartPr/>
              <p14:nvPr/>
            </p14:nvContentPartPr>
            <p14:xfrm>
              <a:off x="923290" y="5405755"/>
              <a:ext cx="61976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88"/>
              <p14:cNvContentPartPr/>
              <p14:nvPr/>
            </p14:nvContentPartPr>
            <p14:xfrm>
              <a:off x="1193800" y="5777230"/>
              <a:ext cx="22542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89"/>
              <p14:cNvContentPartPr/>
              <p14:nvPr/>
            </p14:nvContentPartPr>
            <p14:xfrm>
              <a:off x="2230120" y="5450840"/>
              <a:ext cx="123825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92"/>
              <p14:cNvContentPartPr/>
              <p14:nvPr/>
            </p14:nvContentPartPr>
            <p14:xfrm>
              <a:off x="2815590" y="5754370"/>
              <a:ext cx="168910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93"/>
              <p14:cNvContentPartPr/>
              <p14:nvPr/>
            </p14:nvContentPartPr>
            <p14:xfrm>
              <a:off x="2240915" y="5484495"/>
              <a:ext cx="123825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94"/>
              <p14:cNvContentPartPr/>
              <p14:nvPr/>
            </p14:nvContentPartPr>
            <p14:xfrm>
              <a:off x="4808855" y="5056505"/>
              <a:ext cx="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잉크 195"/>
              <p14:cNvContentPartPr/>
              <p14:nvPr/>
            </p14:nvContentPartPr>
            <p14:xfrm>
              <a:off x="4740910" y="5270500"/>
              <a:ext cx="1143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6"/>
              <p14:cNvContentPartPr/>
              <p14:nvPr/>
            </p14:nvContentPartPr>
            <p14:xfrm>
              <a:off x="4785995" y="4932680"/>
              <a:ext cx="4508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197"/>
              <p14:cNvContentPartPr/>
              <p14:nvPr/>
            </p14:nvContentPartPr>
            <p14:xfrm>
              <a:off x="4752340" y="5327015"/>
              <a:ext cx="2286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잉크 198"/>
              <p14:cNvContentPartPr/>
              <p14:nvPr/>
            </p14:nvContentPartPr>
            <p14:xfrm>
              <a:off x="5011420" y="4999990"/>
              <a:ext cx="112395" cy="5854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잉크 199"/>
              <p14:cNvContentPartPr/>
              <p14:nvPr/>
            </p14:nvContentPartPr>
            <p14:xfrm>
              <a:off x="4876165" y="5327015"/>
              <a:ext cx="28194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잉크 200"/>
              <p14:cNvContentPartPr/>
              <p14:nvPr/>
            </p14:nvContentPartPr>
            <p14:xfrm>
              <a:off x="5461635" y="5123815"/>
              <a:ext cx="0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잉크 201"/>
              <p14:cNvContentPartPr/>
              <p14:nvPr/>
            </p14:nvContentPartPr>
            <p14:xfrm>
              <a:off x="5495925" y="5225415"/>
              <a:ext cx="17970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잉크 202"/>
              <p14:cNvContentPartPr/>
              <p14:nvPr/>
            </p14:nvContentPartPr>
            <p14:xfrm>
              <a:off x="5349240" y="5067935"/>
              <a:ext cx="101600" cy="5067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잉크 203"/>
              <p14:cNvContentPartPr/>
              <p14:nvPr/>
            </p14:nvContentPartPr>
            <p14:xfrm>
              <a:off x="5765800" y="5315585"/>
              <a:ext cx="13525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잉크 204"/>
              <p14:cNvContentPartPr/>
              <p14:nvPr/>
            </p14:nvContentPartPr>
            <p14:xfrm>
              <a:off x="5810885" y="5439410"/>
              <a:ext cx="10160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잉크 205"/>
              <p14:cNvContentPartPr/>
              <p14:nvPr/>
            </p14:nvContentPartPr>
            <p14:xfrm>
              <a:off x="6238875" y="4685030"/>
              <a:ext cx="0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잉크 206"/>
              <p14:cNvContentPartPr/>
              <p14:nvPr/>
            </p14:nvContentPartPr>
            <p14:xfrm>
              <a:off x="6250305" y="4740910"/>
              <a:ext cx="0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잉크 207"/>
              <p14:cNvContentPartPr/>
              <p14:nvPr/>
            </p14:nvContentPartPr>
            <p14:xfrm>
              <a:off x="6227445" y="5202555"/>
              <a:ext cx="203200" cy="3721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잉크 208"/>
              <p14:cNvContentPartPr/>
              <p14:nvPr/>
            </p14:nvContentPartPr>
            <p14:xfrm>
              <a:off x="6261735" y="6103620"/>
              <a:ext cx="179705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잉크 209"/>
              <p14:cNvContentPartPr/>
              <p14:nvPr/>
            </p14:nvContentPartPr>
            <p14:xfrm>
              <a:off x="6317615" y="6115050"/>
              <a:ext cx="18034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잉크 210"/>
              <p14:cNvContentPartPr/>
              <p14:nvPr/>
            </p14:nvContentPartPr>
            <p14:xfrm>
              <a:off x="6227445" y="4605655"/>
              <a:ext cx="22860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잉크 211"/>
              <p14:cNvContentPartPr/>
              <p14:nvPr/>
            </p14:nvContentPartPr>
            <p14:xfrm>
              <a:off x="7353935" y="4662170"/>
              <a:ext cx="3365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잉크 212"/>
              <p14:cNvContentPartPr/>
              <p14:nvPr/>
            </p14:nvContentPartPr>
            <p14:xfrm>
              <a:off x="7489190" y="4628515"/>
              <a:ext cx="213995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잉크 213"/>
              <p14:cNvContentPartPr/>
              <p14:nvPr/>
            </p14:nvContentPartPr>
            <p14:xfrm>
              <a:off x="7950835" y="4628515"/>
              <a:ext cx="123825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잉크 214"/>
              <p14:cNvContentPartPr/>
              <p14:nvPr/>
            </p14:nvContentPartPr>
            <p14:xfrm>
              <a:off x="8310880" y="4695825"/>
              <a:ext cx="135255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잉크 215"/>
              <p14:cNvContentPartPr/>
              <p14:nvPr/>
            </p14:nvContentPartPr>
            <p14:xfrm>
              <a:off x="8671560" y="4685030"/>
              <a:ext cx="10096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잉크 216"/>
              <p14:cNvContentPartPr/>
              <p14:nvPr/>
            </p14:nvContentPartPr>
            <p14:xfrm>
              <a:off x="7365365" y="5078730"/>
              <a:ext cx="7874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잉크 217"/>
              <p14:cNvContentPartPr/>
              <p14:nvPr/>
            </p14:nvContentPartPr>
            <p14:xfrm>
              <a:off x="7399020" y="5078730"/>
              <a:ext cx="157670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잉크 218"/>
              <p14:cNvContentPartPr/>
              <p14:nvPr/>
            </p14:nvContentPartPr>
            <p14:xfrm>
              <a:off x="8153400" y="5236845"/>
              <a:ext cx="15748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잉크 219"/>
              <p14:cNvContentPartPr/>
              <p14:nvPr/>
            </p14:nvContentPartPr>
            <p14:xfrm>
              <a:off x="8063230" y="5191760"/>
              <a:ext cx="18034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잉크 220"/>
              <p14:cNvContentPartPr/>
              <p14:nvPr/>
            </p14:nvContentPartPr>
            <p14:xfrm>
              <a:off x="5957570" y="4594860"/>
              <a:ext cx="3355975" cy="8559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잉크 221"/>
              <p14:cNvContentPartPr/>
              <p14:nvPr/>
            </p14:nvContentPartPr>
            <p14:xfrm>
              <a:off x="7849235" y="5540375"/>
              <a:ext cx="22860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222"/>
              <p14:cNvContentPartPr/>
              <p14:nvPr/>
            </p14:nvContentPartPr>
            <p14:xfrm>
              <a:off x="8041005" y="5529580"/>
              <a:ext cx="11239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223"/>
              <p14:cNvContentPartPr/>
              <p14:nvPr/>
            </p14:nvContentPartPr>
            <p14:xfrm>
              <a:off x="8367395" y="5551805"/>
              <a:ext cx="12382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잉크 224"/>
              <p14:cNvContentPartPr/>
              <p14:nvPr/>
            </p14:nvContentPartPr>
            <p14:xfrm>
              <a:off x="8626475" y="5551805"/>
              <a:ext cx="14605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225"/>
              <p14:cNvContentPartPr/>
              <p14:nvPr/>
            </p14:nvContentPartPr>
            <p14:xfrm>
              <a:off x="8930640" y="5574665"/>
              <a:ext cx="16891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잉크 228"/>
              <p14:cNvContentPartPr/>
              <p14:nvPr/>
            </p14:nvContentPartPr>
            <p14:xfrm>
              <a:off x="7849235" y="5957570"/>
              <a:ext cx="78740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잉크 229"/>
              <p14:cNvContentPartPr/>
              <p14:nvPr/>
            </p14:nvContentPartPr>
            <p14:xfrm>
              <a:off x="8130540" y="5946140"/>
              <a:ext cx="45085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잉크 230"/>
              <p14:cNvContentPartPr/>
              <p14:nvPr/>
            </p14:nvContentPartPr>
            <p14:xfrm>
              <a:off x="8130540" y="5968365"/>
              <a:ext cx="4508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잉크 231"/>
              <p14:cNvContentPartPr/>
              <p14:nvPr/>
            </p14:nvContentPartPr>
            <p14:xfrm>
              <a:off x="8456930" y="5968365"/>
              <a:ext cx="63055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잉크 232"/>
              <p14:cNvContentPartPr/>
              <p14:nvPr/>
            </p14:nvContentPartPr>
            <p14:xfrm>
              <a:off x="6193155" y="5315585"/>
              <a:ext cx="3322320" cy="8782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잉크 233"/>
              <p14:cNvContentPartPr/>
              <p14:nvPr/>
            </p14:nvContentPartPr>
            <p14:xfrm>
              <a:off x="7927975" y="6250305"/>
              <a:ext cx="2222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잉크 234"/>
              <p14:cNvContentPartPr/>
              <p14:nvPr/>
            </p14:nvContentPartPr>
            <p14:xfrm>
              <a:off x="8085455" y="6238875"/>
              <a:ext cx="11239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잉크 235"/>
              <p14:cNvContentPartPr/>
              <p14:nvPr/>
            </p14:nvContentPartPr>
            <p14:xfrm>
              <a:off x="8378190" y="6227445"/>
              <a:ext cx="5651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잉크 236"/>
              <p14:cNvContentPartPr/>
              <p14:nvPr/>
            </p14:nvContentPartPr>
            <p14:xfrm>
              <a:off x="8558530" y="6295390"/>
              <a:ext cx="112395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잉크 237"/>
              <p14:cNvContentPartPr/>
              <p14:nvPr/>
            </p14:nvContentPartPr>
            <p14:xfrm>
              <a:off x="8884920" y="6317615"/>
              <a:ext cx="12382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잉크 238"/>
              <p14:cNvContentPartPr/>
              <p14:nvPr/>
            </p14:nvContentPartPr>
            <p14:xfrm>
              <a:off x="7927975" y="6621780"/>
              <a:ext cx="222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잉크 239"/>
              <p14:cNvContentPartPr/>
              <p14:nvPr/>
            </p14:nvContentPartPr>
            <p14:xfrm>
              <a:off x="8130540" y="6644005"/>
              <a:ext cx="4508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잉크 240"/>
              <p14:cNvContentPartPr/>
              <p14:nvPr/>
            </p14:nvContentPartPr>
            <p14:xfrm>
              <a:off x="7927975" y="6588125"/>
              <a:ext cx="1143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3" name="잉크 241"/>
              <p14:cNvContentPartPr/>
              <p14:nvPr/>
            </p14:nvContentPartPr>
            <p14:xfrm>
              <a:off x="7961630" y="6543040"/>
              <a:ext cx="6731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잉크 242"/>
              <p14:cNvContentPartPr/>
              <p14:nvPr/>
            </p14:nvContentPartPr>
            <p14:xfrm>
              <a:off x="8130540" y="6599555"/>
              <a:ext cx="45085" cy="444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5" name="잉크 243"/>
              <p14:cNvContentPartPr/>
              <p14:nvPr/>
            </p14:nvContentPartPr>
            <p14:xfrm>
              <a:off x="8322310" y="6599555"/>
              <a:ext cx="100965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잉크 244"/>
              <p14:cNvContentPartPr/>
              <p14:nvPr/>
            </p14:nvContentPartPr>
            <p14:xfrm>
              <a:off x="8558530" y="6599555"/>
              <a:ext cx="67310" cy="100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7" name="잉크 245"/>
              <p14:cNvContentPartPr/>
              <p14:nvPr/>
            </p14:nvContentPartPr>
            <p14:xfrm>
              <a:off x="8930005" y="6644005"/>
              <a:ext cx="12382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잉크 246"/>
              <p14:cNvContentPartPr/>
              <p14:nvPr/>
            </p14:nvContentPartPr>
            <p14:xfrm>
              <a:off x="5968365" y="4740910"/>
              <a:ext cx="180340" cy="16554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잉크 247"/>
              <p14:cNvContentPartPr/>
              <p14:nvPr/>
            </p14:nvContentPartPr>
            <p14:xfrm>
              <a:off x="134620" y="5427980"/>
              <a:ext cx="1143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잉크 248"/>
              <p14:cNvContentPartPr/>
              <p14:nvPr/>
            </p14:nvContentPartPr>
            <p14:xfrm>
              <a:off x="179705" y="5506720"/>
              <a:ext cx="56515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1" name="잉크 249"/>
              <p14:cNvContentPartPr/>
              <p14:nvPr/>
            </p14:nvContentPartPr>
            <p14:xfrm>
              <a:off x="292735" y="5484495"/>
              <a:ext cx="7874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잉크 250"/>
              <p14:cNvContentPartPr/>
              <p14:nvPr/>
            </p14:nvContentPartPr>
            <p14:xfrm>
              <a:off x="348615" y="5563235"/>
              <a:ext cx="9017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3" name="잉크 251"/>
              <p14:cNvContentPartPr/>
              <p14:nvPr/>
            </p14:nvContentPartPr>
            <p14:xfrm>
              <a:off x="450215" y="5461635"/>
              <a:ext cx="22542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잉크 782"/>
              <p14:cNvContentPartPr/>
              <p14:nvPr/>
            </p14:nvContentPartPr>
            <p14:xfrm>
              <a:off x="-923925" y="3333115"/>
              <a:ext cx="11430" cy="1143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2212 골드5 ) 센서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252"/>
              <p14:cNvContentPartPr/>
              <p14:nvPr/>
            </p14:nvContentPartPr>
            <p14:xfrm>
              <a:off x="1790065" y="280416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253"/>
              <p14:cNvContentPartPr/>
              <p14:nvPr/>
            </p14:nvContentPartPr>
            <p14:xfrm>
              <a:off x="1779270" y="1869440"/>
              <a:ext cx="1079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254"/>
              <p14:cNvContentPartPr/>
              <p14:nvPr/>
            </p14:nvContentPartPr>
            <p14:xfrm>
              <a:off x="1779270" y="1835785"/>
              <a:ext cx="1079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255"/>
              <p14:cNvContentPartPr/>
              <p14:nvPr/>
            </p14:nvContentPartPr>
            <p14:xfrm>
              <a:off x="607695" y="1396365"/>
              <a:ext cx="146685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256"/>
              <p14:cNvContentPartPr/>
              <p14:nvPr/>
            </p14:nvContentPartPr>
            <p14:xfrm>
              <a:off x="574040" y="1993265"/>
              <a:ext cx="34925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257"/>
              <p14:cNvContentPartPr/>
              <p14:nvPr/>
            </p14:nvContentPartPr>
            <p14:xfrm>
              <a:off x="630555" y="2398395"/>
              <a:ext cx="0" cy="3721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258"/>
              <p14:cNvContentPartPr/>
              <p14:nvPr/>
            </p14:nvContentPartPr>
            <p14:xfrm>
              <a:off x="1080770" y="2376170"/>
              <a:ext cx="12382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259"/>
              <p14:cNvContentPartPr/>
              <p14:nvPr/>
            </p14:nvContentPartPr>
            <p14:xfrm>
              <a:off x="1520190" y="2522855"/>
              <a:ext cx="180340" cy="348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260"/>
              <p14:cNvContentPartPr/>
              <p14:nvPr/>
            </p14:nvContentPartPr>
            <p14:xfrm>
              <a:off x="2004060" y="2409825"/>
              <a:ext cx="248285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261"/>
              <p14:cNvContentPartPr/>
              <p14:nvPr/>
            </p14:nvContentPartPr>
            <p14:xfrm>
              <a:off x="2432050" y="2364740"/>
              <a:ext cx="146685" cy="4279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262"/>
              <p14:cNvContentPartPr/>
              <p14:nvPr/>
            </p14:nvContentPartPr>
            <p14:xfrm>
              <a:off x="2848610" y="2376170"/>
              <a:ext cx="225425" cy="4279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265"/>
              <p14:cNvContentPartPr/>
              <p14:nvPr/>
            </p14:nvContentPartPr>
            <p14:xfrm>
              <a:off x="607695" y="3220720"/>
              <a:ext cx="349250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266"/>
              <p14:cNvContentPartPr/>
              <p14:nvPr/>
            </p14:nvContentPartPr>
            <p14:xfrm>
              <a:off x="1306195" y="3243580"/>
              <a:ext cx="33655" cy="3035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267"/>
              <p14:cNvContentPartPr/>
              <p14:nvPr/>
            </p14:nvContentPartPr>
            <p14:xfrm>
              <a:off x="1824355" y="3265805"/>
              <a:ext cx="247650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268"/>
              <p14:cNvContentPartPr/>
              <p14:nvPr/>
            </p14:nvContentPartPr>
            <p14:xfrm>
              <a:off x="2657475" y="3164205"/>
              <a:ext cx="135255" cy="394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269"/>
              <p14:cNvContentPartPr/>
              <p14:nvPr/>
            </p14:nvContentPartPr>
            <p14:xfrm>
              <a:off x="3366770" y="3175635"/>
              <a:ext cx="213995" cy="4845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잉크 270"/>
              <p14:cNvContentPartPr/>
              <p14:nvPr/>
            </p14:nvContentPartPr>
            <p14:xfrm>
              <a:off x="4008755" y="3198495"/>
              <a:ext cx="157480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71"/>
              <p14:cNvContentPartPr/>
              <p14:nvPr/>
            </p14:nvContentPartPr>
            <p14:xfrm>
              <a:off x="1362075" y="3738880"/>
              <a:ext cx="50736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잉크 272"/>
              <p14:cNvContentPartPr/>
              <p14:nvPr/>
            </p14:nvContentPartPr>
            <p14:xfrm>
              <a:off x="1644015" y="4053840"/>
              <a:ext cx="213995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잉크 273"/>
              <p14:cNvContentPartPr/>
              <p14:nvPr/>
            </p14:nvContentPartPr>
            <p14:xfrm>
              <a:off x="2083435" y="3772535"/>
              <a:ext cx="450215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잉크 274"/>
              <p14:cNvContentPartPr/>
              <p14:nvPr/>
            </p14:nvContentPartPr>
            <p14:xfrm>
              <a:off x="2263140" y="4178300"/>
              <a:ext cx="20256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잉크 275"/>
              <p14:cNvContentPartPr/>
              <p14:nvPr/>
            </p14:nvContentPartPr>
            <p14:xfrm>
              <a:off x="2916555" y="3840480"/>
              <a:ext cx="48387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잉크 278"/>
              <p14:cNvContentPartPr/>
              <p14:nvPr/>
            </p14:nvContentPartPr>
            <p14:xfrm>
              <a:off x="3693795" y="3817620"/>
              <a:ext cx="34861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잉크 279"/>
              <p14:cNvContentPartPr/>
              <p14:nvPr/>
            </p14:nvContentPartPr>
            <p14:xfrm>
              <a:off x="3659505" y="4189095"/>
              <a:ext cx="304165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잉크 280"/>
              <p14:cNvContentPartPr/>
              <p14:nvPr/>
            </p14:nvContentPartPr>
            <p14:xfrm>
              <a:off x="4211320" y="1598930"/>
              <a:ext cx="394335" cy="3333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잉크 281"/>
              <p14:cNvContentPartPr/>
              <p14:nvPr/>
            </p14:nvContentPartPr>
            <p14:xfrm>
              <a:off x="5754370" y="867410"/>
              <a:ext cx="326390" cy="4273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잉크 282"/>
              <p14:cNvContentPartPr/>
              <p14:nvPr/>
            </p14:nvContentPartPr>
            <p14:xfrm>
              <a:off x="6317615" y="956945"/>
              <a:ext cx="12382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잉크 283"/>
              <p14:cNvContentPartPr/>
              <p14:nvPr/>
            </p14:nvContentPartPr>
            <p14:xfrm>
              <a:off x="6306185" y="1283970"/>
              <a:ext cx="2590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잉크 284"/>
              <p14:cNvContentPartPr/>
              <p14:nvPr/>
            </p14:nvContentPartPr>
            <p14:xfrm>
              <a:off x="6711315" y="878205"/>
              <a:ext cx="22860" cy="5181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잉크 285"/>
              <p14:cNvContentPartPr/>
              <p14:nvPr/>
            </p14:nvContentPartPr>
            <p14:xfrm>
              <a:off x="6767830" y="1002030"/>
              <a:ext cx="304165" cy="2032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잉크 286"/>
              <p14:cNvContentPartPr/>
              <p14:nvPr/>
            </p14:nvContentPartPr>
            <p14:xfrm>
              <a:off x="7364730" y="991235"/>
              <a:ext cx="394335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잉크 287"/>
              <p14:cNvContentPartPr/>
              <p14:nvPr/>
            </p14:nvContentPartPr>
            <p14:xfrm>
              <a:off x="8130540" y="934720"/>
              <a:ext cx="360680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잉크 288"/>
              <p14:cNvContentPartPr/>
              <p14:nvPr/>
            </p14:nvContentPartPr>
            <p14:xfrm>
              <a:off x="5067300" y="742950"/>
              <a:ext cx="22860" cy="1130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잉크 289"/>
              <p14:cNvContentPartPr/>
              <p14:nvPr/>
            </p14:nvContentPartPr>
            <p14:xfrm>
              <a:off x="5078730" y="1182370"/>
              <a:ext cx="22225" cy="3041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잉크 290"/>
              <p14:cNvContentPartPr/>
              <p14:nvPr/>
            </p14:nvContentPartPr>
            <p14:xfrm>
              <a:off x="5326380" y="878205"/>
              <a:ext cx="180340" cy="5861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잉크 291"/>
              <p14:cNvContentPartPr/>
              <p14:nvPr/>
            </p14:nvContentPartPr>
            <p14:xfrm>
              <a:off x="5314950" y="1272540"/>
              <a:ext cx="14668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잉크 292"/>
              <p14:cNvContentPartPr/>
              <p14:nvPr/>
            </p14:nvContentPartPr>
            <p14:xfrm>
              <a:off x="5078730" y="2263775"/>
              <a:ext cx="304165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잉크 293"/>
              <p14:cNvContentPartPr/>
              <p14:nvPr/>
            </p14:nvContentPartPr>
            <p14:xfrm>
              <a:off x="5473065" y="2117090"/>
              <a:ext cx="22225" cy="6534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잉크 294"/>
              <p14:cNvContentPartPr/>
              <p14:nvPr/>
            </p14:nvContentPartPr>
            <p14:xfrm>
              <a:off x="5652770" y="2185035"/>
              <a:ext cx="180340" cy="3600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6" name="잉크 295"/>
              <p14:cNvContentPartPr/>
              <p14:nvPr/>
            </p14:nvContentPartPr>
            <p14:xfrm>
              <a:off x="6002020" y="2308860"/>
              <a:ext cx="18034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잉크 296"/>
              <p14:cNvContentPartPr/>
              <p14:nvPr/>
            </p14:nvContentPartPr>
            <p14:xfrm>
              <a:off x="6666865" y="2049780"/>
              <a:ext cx="21336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8" name="잉크 297"/>
              <p14:cNvContentPartPr/>
              <p14:nvPr/>
            </p14:nvContentPartPr>
            <p14:xfrm>
              <a:off x="7049770" y="1959610"/>
              <a:ext cx="0" cy="4616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잉크 298"/>
              <p14:cNvContentPartPr/>
              <p14:nvPr/>
            </p14:nvContentPartPr>
            <p14:xfrm>
              <a:off x="7117080" y="2263775"/>
              <a:ext cx="90170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잉크 299"/>
              <p14:cNvContentPartPr/>
              <p14:nvPr/>
            </p14:nvContentPartPr>
            <p14:xfrm>
              <a:off x="6812915" y="2443480"/>
              <a:ext cx="31559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잉크 300"/>
              <p14:cNvContentPartPr/>
              <p14:nvPr/>
            </p14:nvContentPartPr>
            <p14:xfrm>
              <a:off x="7297420" y="2117090"/>
              <a:ext cx="168910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잉크 301"/>
              <p14:cNvContentPartPr/>
              <p14:nvPr/>
            </p14:nvContentPartPr>
            <p14:xfrm>
              <a:off x="7556500" y="2240915"/>
              <a:ext cx="10096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잉크 302"/>
              <p14:cNvContentPartPr/>
              <p14:nvPr/>
            </p14:nvContentPartPr>
            <p14:xfrm>
              <a:off x="7567295" y="2353945"/>
              <a:ext cx="113030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잉크 303"/>
              <p14:cNvContentPartPr/>
              <p14:nvPr/>
            </p14:nvContentPartPr>
            <p14:xfrm>
              <a:off x="7680325" y="2049780"/>
              <a:ext cx="10795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잉크 304"/>
              <p14:cNvContentPartPr/>
              <p14:nvPr/>
            </p14:nvContentPartPr>
            <p14:xfrm>
              <a:off x="7499985" y="2545080"/>
              <a:ext cx="24765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잉크 305"/>
              <p14:cNvContentPartPr/>
              <p14:nvPr/>
            </p14:nvContentPartPr>
            <p14:xfrm>
              <a:off x="1790065" y="4561205"/>
              <a:ext cx="185864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잉크 306"/>
              <p14:cNvContentPartPr/>
              <p14:nvPr/>
            </p14:nvContentPartPr>
            <p14:xfrm>
              <a:off x="3096895" y="2984500"/>
              <a:ext cx="3761105" cy="22745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8" name="잉크 325"/>
              <p14:cNvContentPartPr/>
              <p14:nvPr/>
            </p14:nvContentPartPr>
            <p14:xfrm>
              <a:off x="8175625" y="212852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잉크 326"/>
              <p14:cNvContentPartPr/>
              <p14:nvPr/>
            </p14:nvContentPartPr>
            <p14:xfrm>
              <a:off x="8175625" y="2049780"/>
              <a:ext cx="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0" name="잉크 327"/>
              <p14:cNvContentPartPr/>
              <p14:nvPr/>
            </p14:nvContentPartPr>
            <p14:xfrm>
              <a:off x="8040370" y="2252345"/>
              <a:ext cx="29273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잉크 328"/>
              <p14:cNvContentPartPr/>
              <p14:nvPr/>
            </p14:nvContentPartPr>
            <p14:xfrm>
              <a:off x="8006715" y="2409825"/>
              <a:ext cx="19113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잉크 329"/>
              <p14:cNvContentPartPr/>
              <p14:nvPr/>
            </p14:nvContentPartPr>
            <p14:xfrm>
              <a:off x="8468360" y="2094865"/>
              <a:ext cx="0" cy="5289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잉크 330"/>
              <p14:cNvContentPartPr/>
              <p14:nvPr/>
            </p14:nvContentPartPr>
            <p14:xfrm>
              <a:off x="8479790" y="2466340"/>
              <a:ext cx="13525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잉크 331"/>
              <p14:cNvContentPartPr/>
              <p14:nvPr/>
            </p14:nvContentPartPr>
            <p14:xfrm>
              <a:off x="8310880" y="2578735"/>
              <a:ext cx="18034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잉크 332"/>
              <p14:cNvContentPartPr/>
              <p14:nvPr/>
            </p14:nvContentPartPr>
            <p14:xfrm>
              <a:off x="8344535" y="2759075"/>
              <a:ext cx="16891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잉크 333"/>
              <p14:cNvContentPartPr/>
              <p14:nvPr/>
            </p14:nvContentPartPr>
            <p14:xfrm>
              <a:off x="8986520" y="2376170"/>
              <a:ext cx="18034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잉크 334"/>
              <p14:cNvContentPartPr/>
              <p14:nvPr/>
            </p14:nvContentPartPr>
            <p14:xfrm>
              <a:off x="9425940" y="2016125"/>
              <a:ext cx="100965" cy="652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잉크 335"/>
              <p14:cNvContentPartPr/>
              <p14:nvPr/>
            </p14:nvContentPartPr>
            <p14:xfrm>
              <a:off x="9752330" y="2128520"/>
              <a:ext cx="56515" cy="394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잉크 336"/>
              <p14:cNvContentPartPr/>
              <p14:nvPr/>
            </p14:nvContentPartPr>
            <p14:xfrm>
              <a:off x="9853295" y="2252345"/>
              <a:ext cx="191770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0" name="잉크 337"/>
              <p14:cNvContentPartPr/>
              <p14:nvPr/>
            </p14:nvContentPartPr>
            <p14:xfrm>
              <a:off x="10045065" y="2353945"/>
              <a:ext cx="13525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잉크 338"/>
              <p14:cNvContentPartPr/>
              <p14:nvPr/>
            </p14:nvContentPartPr>
            <p14:xfrm>
              <a:off x="10315575" y="2105660"/>
              <a:ext cx="33655" cy="6311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2" name="잉크 339"/>
              <p14:cNvContentPartPr/>
              <p14:nvPr/>
            </p14:nvContentPartPr>
            <p14:xfrm>
              <a:off x="10416540" y="2274570"/>
              <a:ext cx="13525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잉크 340"/>
              <p14:cNvContentPartPr/>
              <p14:nvPr/>
            </p14:nvContentPartPr>
            <p14:xfrm>
              <a:off x="10641965" y="2240915"/>
              <a:ext cx="1143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4" name="잉크 341"/>
              <p14:cNvContentPartPr/>
              <p14:nvPr/>
            </p14:nvContentPartPr>
            <p14:xfrm>
              <a:off x="10653395" y="2331085"/>
              <a:ext cx="5588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5" name="잉크 342"/>
              <p14:cNvContentPartPr/>
              <p14:nvPr/>
            </p14:nvContentPartPr>
            <p14:xfrm>
              <a:off x="10732135" y="2060575"/>
              <a:ext cx="0" cy="687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잉크 343"/>
              <p14:cNvContentPartPr/>
              <p14:nvPr/>
            </p14:nvContentPartPr>
            <p14:xfrm>
              <a:off x="11002010" y="2207260"/>
              <a:ext cx="158115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잉크 344"/>
              <p14:cNvContentPartPr/>
              <p14:nvPr/>
            </p14:nvContentPartPr>
            <p14:xfrm>
              <a:off x="11306175" y="2004695"/>
              <a:ext cx="56515" cy="6191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8" name="잉크 345"/>
              <p14:cNvContentPartPr/>
              <p14:nvPr/>
            </p14:nvContentPartPr>
            <p14:xfrm>
              <a:off x="11374120" y="2432685"/>
              <a:ext cx="10096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잉크 346"/>
              <p14:cNvContentPartPr/>
              <p14:nvPr/>
            </p14:nvContentPartPr>
            <p14:xfrm>
              <a:off x="11170920" y="2545080"/>
              <a:ext cx="16891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0" name="잉크 347"/>
              <p14:cNvContentPartPr/>
              <p14:nvPr/>
            </p14:nvContentPartPr>
            <p14:xfrm>
              <a:off x="11497945" y="2319655"/>
              <a:ext cx="157480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잉크 348"/>
              <p14:cNvContentPartPr/>
              <p14:nvPr/>
            </p14:nvContentPartPr>
            <p14:xfrm>
              <a:off x="11689080" y="2364740"/>
              <a:ext cx="4508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잉크 349"/>
              <p14:cNvContentPartPr/>
              <p14:nvPr/>
            </p14:nvContentPartPr>
            <p14:xfrm>
              <a:off x="11700510" y="2432685"/>
              <a:ext cx="5651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잉크 350"/>
              <p14:cNvContentPartPr/>
              <p14:nvPr/>
            </p14:nvContentPartPr>
            <p14:xfrm>
              <a:off x="11734165" y="2263775"/>
              <a:ext cx="33655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잉크 351"/>
              <p14:cNvContentPartPr/>
              <p14:nvPr/>
            </p14:nvContentPartPr>
            <p14:xfrm>
              <a:off x="11543030" y="2556510"/>
              <a:ext cx="15748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잉크 352"/>
              <p14:cNvContentPartPr/>
              <p14:nvPr/>
            </p14:nvContentPartPr>
            <p14:xfrm>
              <a:off x="11948160" y="2139950"/>
              <a:ext cx="56515" cy="7207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6" name="잉크 353"/>
              <p14:cNvContentPartPr/>
              <p14:nvPr/>
            </p14:nvContentPartPr>
            <p14:xfrm>
              <a:off x="9966325" y="3108325"/>
              <a:ext cx="11239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잉크 360"/>
              <p14:cNvContentPartPr/>
              <p14:nvPr/>
            </p14:nvContentPartPr>
            <p14:xfrm>
              <a:off x="10202545" y="3085465"/>
              <a:ext cx="168910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8" name="잉크 361"/>
              <p14:cNvContentPartPr/>
              <p14:nvPr/>
            </p14:nvContentPartPr>
            <p14:xfrm>
              <a:off x="10281285" y="3130550"/>
              <a:ext cx="135255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잉크 362"/>
              <p14:cNvContentPartPr/>
              <p14:nvPr/>
            </p14:nvContentPartPr>
            <p14:xfrm>
              <a:off x="10135235" y="3232150"/>
              <a:ext cx="269875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0" name="잉크 363"/>
              <p14:cNvContentPartPr/>
              <p14:nvPr/>
            </p14:nvContentPartPr>
            <p14:xfrm>
              <a:off x="10292715" y="3310890"/>
              <a:ext cx="23685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잉크 364"/>
              <p14:cNvContentPartPr/>
              <p14:nvPr/>
            </p14:nvContentPartPr>
            <p14:xfrm>
              <a:off x="10619105" y="3085465"/>
              <a:ext cx="16891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2" name="잉크 365"/>
              <p14:cNvContentPartPr/>
              <p14:nvPr/>
            </p14:nvContentPartPr>
            <p14:xfrm>
              <a:off x="10799445" y="3220720"/>
              <a:ext cx="7874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3" name="잉크 366"/>
              <p14:cNvContentPartPr/>
              <p14:nvPr/>
            </p14:nvContentPartPr>
            <p14:xfrm>
              <a:off x="10923270" y="3153410"/>
              <a:ext cx="1143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4" name="잉크 367"/>
              <p14:cNvContentPartPr/>
              <p14:nvPr/>
            </p14:nvContentPartPr>
            <p14:xfrm>
              <a:off x="11125835" y="3006725"/>
              <a:ext cx="0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잉크 368"/>
              <p14:cNvContentPartPr/>
              <p14:nvPr/>
            </p14:nvContentPartPr>
            <p14:xfrm>
              <a:off x="11160125" y="3096895"/>
              <a:ext cx="5588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6" name="잉크 369"/>
              <p14:cNvContentPartPr/>
              <p14:nvPr/>
            </p14:nvContentPartPr>
            <p14:xfrm>
              <a:off x="11047095" y="3344545"/>
              <a:ext cx="18034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잉크 370"/>
              <p14:cNvContentPartPr/>
              <p14:nvPr/>
            </p14:nvContentPartPr>
            <p14:xfrm>
              <a:off x="11160125" y="3344545"/>
              <a:ext cx="3365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잉크 371"/>
              <p14:cNvContentPartPr/>
              <p14:nvPr/>
            </p14:nvContentPartPr>
            <p14:xfrm>
              <a:off x="11317605" y="3243580"/>
              <a:ext cx="7874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잉크 372"/>
              <p14:cNvContentPartPr/>
              <p14:nvPr/>
            </p14:nvContentPartPr>
            <p14:xfrm>
              <a:off x="11317605" y="3344545"/>
              <a:ext cx="6731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0" name="잉크 373"/>
              <p14:cNvContentPartPr/>
              <p14:nvPr/>
            </p14:nvContentPartPr>
            <p14:xfrm>
              <a:off x="11272520" y="3288665"/>
              <a:ext cx="180340" cy="1797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잉크 374"/>
              <p14:cNvContentPartPr/>
              <p14:nvPr/>
            </p14:nvContentPartPr>
            <p14:xfrm>
              <a:off x="11497945" y="3310890"/>
              <a:ext cx="15748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" name="잉크 375"/>
              <p14:cNvContentPartPr/>
              <p14:nvPr/>
            </p14:nvContentPartPr>
            <p14:xfrm>
              <a:off x="11655425" y="3198495"/>
              <a:ext cx="2222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3" name="잉크 376"/>
              <p14:cNvContentPartPr/>
              <p14:nvPr/>
            </p14:nvContentPartPr>
            <p14:xfrm>
              <a:off x="11767820" y="3108325"/>
              <a:ext cx="123825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4" name="잉크 377"/>
              <p14:cNvContentPartPr/>
              <p14:nvPr/>
            </p14:nvContentPartPr>
            <p14:xfrm>
              <a:off x="7308215" y="2950210"/>
              <a:ext cx="180340" cy="5632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5" name="잉크 378"/>
              <p14:cNvContentPartPr/>
              <p14:nvPr/>
            </p14:nvContentPartPr>
            <p14:xfrm>
              <a:off x="3152775" y="4211955"/>
              <a:ext cx="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6" name="잉크 379"/>
              <p14:cNvContentPartPr/>
              <p14:nvPr/>
            </p14:nvContentPartPr>
            <p14:xfrm>
              <a:off x="7207250" y="3862705"/>
              <a:ext cx="349250" cy="4953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잉크 380"/>
              <p14:cNvContentPartPr/>
              <p14:nvPr/>
            </p14:nvContentPartPr>
            <p14:xfrm>
              <a:off x="9695815" y="3884930"/>
              <a:ext cx="168910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8" name="잉크 381"/>
              <p14:cNvContentPartPr/>
              <p14:nvPr/>
            </p14:nvContentPartPr>
            <p14:xfrm>
              <a:off x="10090150" y="3896360"/>
              <a:ext cx="213995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잉크 382"/>
              <p14:cNvContentPartPr/>
              <p14:nvPr/>
            </p14:nvContentPartPr>
            <p14:xfrm>
              <a:off x="10529570" y="3896360"/>
              <a:ext cx="337820" cy="3041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0" name="잉크 383"/>
              <p14:cNvContentPartPr/>
              <p14:nvPr/>
            </p14:nvContentPartPr>
            <p14:xfrm>
              <a:off x="11250295" y="3851275"/>
              <a:ext cx="10795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1" name="잉크 384"/>
              <p14:cNvContentPartPr/>
              <p14:nvPr/>
            </p14:nvContentPartPr>
            <p14:xfrm>
              <a:off x="2319655" y="92329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2" name="잉크 738"/>
              <p14:cNvContentPartPr/>
              <p14:nvPr/>
            </p14:nvContentPartPr>
            <p14:xfrm>
              <a:off x="7218680" y="5394325"/>
              <a:ext cx="1079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3" name="잉크 739"/>
              <p14:cNvContentPartPr/>
              <p14:nvPr/>
            </p14:nvContentPartPr>
            <p14:xfrm>
              <a:off x="7837805" y="5382895"/>
              <a:ext cx="146050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4" name="잉크 740"/>
              <p14:cNvContentPartPr/>
              <p14:nvPr/>
            </p14:nvContentPartPr>
            <p14:xfrm>
              <a:off x="8389620" y="5304155"/>
              <a:ext cx="13525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5" name="잉크 741"/>
              <p14:cNvContentPartPr/>
              <p14:nvPr/>
            </p14:nvContentPartPr>
            <p14:xfrm>
              <a:off x="8851265" y="5360670"/>
              <a:ext cx="281305" cy="393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잉크 742"/>
              <p14:cNvContentPartPr/>
              <p14:nvPr/>
            </p14:nvContentPartPr>
            <p14:xfrm>
              <a:off x="9583420" y="5371465"/>
              <a:ext cx="259080" cy="5073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7" name="잉크 743"/>
              <p14:cNvContentPartPr/>
              <p14:nvPr/>
            </p14:nvContentPartPr>
            <p14:xfrm>
              <a:off x="5833110" y="6148705"/>
              <a:ext cx="113030" cy="4508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8" name="잉크 744"/>
              <p14:cNvContentPartPr/>
              <p14:nvPr/>
            </p14:nvContentPartPr>
            <p14:xfrm>
              <a:off x="6013450" y="6238875"/>
              <a:ext cx="28130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잉크 745"/>
              <p14:cNvContentPartPr/>
              <p14:nvPr/>
            </p14:nvContentPartPr>
            <p14:xfrm>
              <a:off x="6306185" y="6261100"/>
              <a:ext cx="15748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0" name="잉크 746"/>
              <p14:cNvContentPartPr/>
              <p14:nvPr/>
            </p14:nvContentPartPr>
            <p14:xfrm>
              <a:off x="6384925" y="6396355"/>
              <a:ext cx="10160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1" name="잉크 747"/>
              <p14:cNvContentPartPr/>
              <p14:nvPr/>
            </p14:nvContentPartPr>
            <p14:xfrm>
              <a:off x="6711315" y="6171565"/>
              <a:ext cx="168910" cy="4279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2" name="잉크 748"/>
              <p14:cNvContentPartPr/>
              <p14:nvPr/>
            </p14:nvContentPartPr>
            <p14:xfrm>
              <a:off x="7105650" y="6047740"/>
              <a:ext cx="551815" cy="348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3" name="잉크 749"/>
              <p14:cNvContentPartPr/>
              <p14:nvPr/>
            </p14:nvContentPartPr>
            <p14:xfrm>
              <a:off x="7814945" y="5078730"/>
              <a:ext cx="56515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4" name="잉크 750"/>
              <p14:cNvContentPartPr/>
              <p14:nvPr/>
            </p14:nvContentPartPr>
            <p14:xfrm>
              <a:off x="7252335" y="5123815"/>
              <a:ext cx="60769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5" name="잉크 751"/>
              <p14:cNvContentPartPr/>
              <p14:nvPr/>
            </p14:nvContentPartPr>
            <p14:xfrm>
              <a:off x="8366760" y="5045075"/>
              <a:ext cx="67945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6" name="잉크 752"/>
              <p14:cNvContentPartPr/>
              <p14:nvPr/>
            </p14:nvContentPartPr>
            <p14:xfrm>
              <a:off x="8355965" y="5157470"/>
              <a:ext cx="54038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잉크 753"/>
              <p14:cNvContentPartPr/>
              <p14:nvPr/>
            </p14:nvContentPartPr>
            <p14:xfrm>
              <a:off x="9662160" y="5090160"/>
              <a:ext cx="9017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8" name="잉크 754"/>
              <p14:cNvContentPartPr/>
              <p14:nvPr/>
            </p14:nvContentPartPr>
            <p14:xfrm>
              <a:off x="8040370" y="5777230"/>
              <a:ext cx="292735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9" name="잉크 755"/>
              <p14:cNvContentPartPr/>
              <p14:nvPr/>
            </p14:nvContentPartPr>
            <p14:xfrm>
              <a:off x="8232140" y="5878830"/>
              <a:ext cx="48387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0" name="잉크 756"/>
              <p14:cNvContentPartPr/>
              <p14:nvPr/>
            </p14:nvContentPartPr>
            <p14:xfrm>
              <a:off x="9267825" y="5844540"/>
              <a:ext cx="25908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1" name="잉크 757"/>
              <p14:cNvContentPartPr/>
              <p14:nvPr/>
            </p14:nvContentPartPr>
            <p14:xfrm>
              <a:off x="8963660" y="5878830"/>
              <a:ext cx="47307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2" name="잉크 758"/>
              <p14:cNvContentPartPr/>
              <p14:nvPr/>
            </p14:nvContentPartPr>
            <p14:xfrm>
              <a:off x="8952865" y="6227445"/>
              <a:ext cx="630555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3" name="잉크 759"/>
              <p14:cNvContentPartPr/>
              <p14:nvPr/>
            </p14:nvContentPartPr>
            <p14:xfrm>
              <a:off x="9797415" y="6193790"/>
              <a:ext cx="22479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4" name="잉크 760"/>
              <p14:cNvContentPartPr/>
              <p14:nvPr/>
            </p14:nvContentPartPr>
            <p14:xfrm>
              <a:off x="10033635" y="6193790"/>
              <a:ext cx="12382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5" name="잉크 761"/>
              <p14:cNvContentPartPr/>
              <p14:nvPr/>
            </p14:nvContentPartPr>
            <p14:xfrm>
              <a:off x="10270490" y="6250305"/>
              <a:ext cx="0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6" name="잉크 762"/>
              <p14:cNvContentPartPr/>
              <p14:nvPr/>
            </p14:nvContentPartPr>
            <p14:xfrm>
              <a:off x="10247630" y="6283960"/>
              <a:ext cx="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7" name="잉크 763"/>
              <p14:cNvContentPartPr/>
              <p14:nvPr/>
            </p14:nvContentPartPr>
            <p14:xfrm>
              <a:off x="10247630" y="6171565"/>
              <a:ext cx="0" cy="134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8" name="잉크 764"/>
              <p14:cNvContentPartPr/>
              <p14:nvPr/>
            </p14:nvContentPartPr>
            <p14:xfrm>
              <a:off x="10247630" y="6238875"/>
              <a:ext cx="9017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9" name="잉크 765"/>
              <p14:cNvContentPartPr/>
              <p14:nvPr/>
            </p14:nvContentPartPr>
            <p14:xfrm>
              <a:off x="10371455" y="6171565"/>
              <a:ext cx="2286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0" name="잉크 766"/>
              <p14:cNvContentPartPr/>
              <p14:nvPr/>
            </p14:nvContentPartPr>
            <p14:xfrm>
              <a:off x="10585450" y="6171565"/>
              <a:ext cx="67945" cy="134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1" name="잉크 767"/>
              <p14:cNvContentPartPr/>
              <p14:nvPr/>
            </p14:nvContentPartPr>
            <p14:xfrm>
              <a:off x="10742930" y="6081395"/>
              <a:ext cx="3429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2" name="잉크 768"/>
              <p14:cNvContentPartPr/>
              <p14:nvPr/>
            </p14:nvContentPartPr>
            <p14:xfrm>
              <a:off x="10799445" y="6238875"/>
              <a:ext cx="5651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3" name="잉크 769"/>
              <p14:cNvContentPartPr/>
              <p14:nvPr/>
            </p14:nvContentPartPr>
            <p14:xfrm>
              <a:off x="10630535" y="6329045"/>
              <a:ext cx="135255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4" name="잉크 770"/>
              <p14:cNvContentPartPr/>
              <p14:nvPr/>
            </p14:nvContentPartPr>
            <p14:xfrm>
              <a:off x="10867390" y="6193790"/>
              <a:ext cx="157480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5" name="잉크 771"/>
              <p14:cNvContentPartPr/>
              <p14:nvPr/>
            </p14:nvContentPartPr>
            <p14:xfrm>
              <a:off x="11137265" y="6272530"/>
              <a:ext cx="6794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6" name="잉크 772"/>
              <p14:cNvContentPartPr/>
              <p14:nvPr/>
            </p14:nvContentPartPr>
            <p14:xfrm>
              <a:off x="11148695" y="6317615"/>
              <a:ext cx="7874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7" name="잉크 773"/>
              <p14:cNvContentPartPr/>
              <p14:nvPr/>
            </p14:nvContentPartPr>
            <p14:xfrm>
              <a:off x="11238865" y="6148705"/>
              <a:ext cx="1143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8" name="잉크 774"/>
              <p14:cNvContentPartPr/>
              <p14:nvPr/>
            </p14:nvContentPartPr>
            <p14:xfrm>
              <a:off x="11115040" y="6452870"/>
              <a:ext cx="135255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9" name="잉크 775"/>
              <p14:cNvContentPartPr/>
              <p14:nvPr/>
            </p14:nvContentPartPr>
            <p14:xfrm>
              <a:off x="9977755" y="6599555"/>
              <a:ext cx="1002030" cy="895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0" name="잉크 776"/>
              <p14:cNvContentPartPr/>
              <p14:nvPr/>
            </p14:nvContentPartPr>
            <p14:xfrm>
              <a:off x="9650730" y="5957570"/>
              <a:ext cx="10160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1" name="잉크 777"/>
              <p14:cNvContentPartPr/>
              <p14:nvPr/>
            </p14:nvContentPartPr>
            <p14:xfrm>
              <a:off x="9797415" y="5957570"/>
              <a:ext cx="11430" cy="134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2" name="잉크 778"/>
              <p14:cNvContentPartPr/>
              <p14:nvPr/>
            </p14:nvContentPartPr>
            <p14:xfrm>
              <a:off x="9842500" y="5968365"/>
              <a:ext cx="112395" cy="793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3" name="잉크 779"/>
              <p14:cNvContentPartPr/>
              <p14:nvPr/>
            </p14:nvContentPartPr>
            <p14:xfrm>
              <a:off x="9966325" y="5979795"/>
              <a:ext cx="5588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4" name="잉크 780"/>
              <p14:cNvContentPartPr/>
              <p14:nvPr/>
            </p14:nvContentPartPr>
            <p14:xfrm>
              <a:off x="10067290" y="5923280"/>
              <a:ext cx="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5" name="잉크 781"/>
              <p14:cNvContentPartPr/>
              <p14:nvPr/>
            </p14:nvContentPartPr>
            <p14:xfrm>
              <a:off x="10135235" y="5912485"/>
              <a:ext cx="100965" cy="15748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2212 골드5 ) 센서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790065" y="280416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6"/>
              <p14:cNvContentPartPr/>
              <p14:nvPr/>
            </p14:nvContentPartPr>
            <p14:xfrm>
              <a:off x="1779270" y="1869440"/>
              <a:ext cx="1079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/>
              <p14:cNvContentPartPr/>
              <p14:nvPr/>
            </p14:nvContentPartPr>
            <p14:xfrm>
              <a:off x="1779270" y="1835785"/>
              <a:ext cx="1079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Ink 58"/>
              <p14:cNvContentPartPr/>
              <p14:nvPr/>
            </p14:nvContentPartPr>
            <p14:xfrm>
              <a:off x="8175625" y="212852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Ink 111"/>
              <p14:cNvContentPartPr/>
              <p14:nvPr/>
            </p14:nvContentPartPr>
            <p14:xfrm>
              <a:off x="2319655" y="923290"/>
              <a:ext cx="11430" cy="11430"/>
            </p14:xfrm>
          </p:contentPart>
        </mc:Choice>
      </mc:AlternateContent>
      <p:pic>
        <p:nvPicPr>
          <p:cNvPr id="112" name="그림 385" descr="C:/Users/jangsung park/AppData/Roaming/PolarisOffice/ETemp/5932_12894048/fImage36546621145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3410" y="1406525"/>
            <a:ext cx="5403215" cy="4991735"/>
          </a:xfrm>
          <a:prstGeom prst="rect"/>
          <a:noFill/>
        </p:spPr>
      </p:pic>
      <p:pic>
        <p:nvPicPr>
          <p:cNvPr id="113" name="그림 386" descr="C:/Users/jangsung park/AppData/Roaming/PolarisOffice/ETemp/5932_12894048/fImage19154622878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69380" y="1567815"/>
            <a:ext cx="3429635" cy="3505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132715" y="732790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1339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4</a:t>
            </a:r>
            <a:r>
              <a:rPr lang="ko-KR" altLang="en-US" sz="5400">
                <a:latin typeface="나눔바른펜" charset="0"/>
                <a:ea typeface="나눔바른펜" charset="0"/>
              </a:rPr>
              <a:t> ) </a:t>
            </a:r>
            <a:r>
              <a:rPr lang="ko-KR" altLang="en-US" sz="5400">
                <a:latin typeface="나눔바른펜" charset="0"/>
                <a:ea typeface="나눔바른펜" charset="0"/>
              </a:rPr>
              <a:t>단어수학</a:t>
            </a:r>
            <a:r>
              <a:rPr lang="ko-KR" altLang="en-US" sz="5400">
                <a:latin typeface="나눔바른펜" charset="0"/>
                <a:ea typeface="나눔바른펜" charset="0"/>
              </a:rPr>
              <a:t>     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080" y="1414780"/>
            <a:ext cx="11412855" cy="259905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454"/>
              <p14:cNvContentPartPr/>
              <p14:nvPr/>
            </p14:nvContentPartPr>
            <p14:xfrm>
              <a:off x="-1036320" y="2623820"/>
              <a:ext cx="114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493"/>
              <p14:cNvContentPartPr/>
              <p14:nvPr/>
            </p14:nvContentPartPr>
            <p14:xfrm>
              <a:off x="4087495" y="3581400"/>
              <a:ext cx="292735" cy="8782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494"/>
              <p14:cNvContentPartPr/>
              <p14:nvPr/>
            </p14:nvContentPartPr>
            <p14:xfrm>
              <a:off x="3400425" y="4685030"/>
              <a:ext cx="9017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495"/>
              <p14:cNvContentPartPr/>
              <p14:nvPr/>
            </p14:nvContentPartPr>
            <p14:xfrm>
              <a:off x="3547110" y="4695825"/>
              <a:ext cx="5651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496"/>
              <p14:cNvContentPartPr/>
              <p14:nvPr/>
            </p14:nvContentPartPr>
            <p14:xfrm>
              <a:off x="3490595" y="4864735"/>
              <a:ext cx="168910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497"/>
              <p14:cNvContentPartPr/>
              <p14:nvPr/>
            </p14:nvContentPartPr>
            <p14:xfrm>
              <a:off x="3896360" y="4775200"/>
              <a:ext cx="11430" cy="213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498"/>
              <p14:cNvContentPartPr/>
              <p14:nvPr/>
            </p14:nvContentPartPr>
            <p14:xfrm>
              <a:off x="3918585" y="4730115"/>
              <a:ext cx="16891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499"/>
              <p14:cNvContentPartPr/>
              <p14:nvPr/>
            </p14:nvContentPartPr>
            <p14:xfrm>
              <a:off x="4301490" y="4718685"/>
              <a:ext cx="180340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500"/>
              <p14:cNvContentPartPr/>
              <p14:nvPr/>
            </p14:nvContentPartPr>
            <p14:xfrm>
              <a:off x="4740910" y="4763770"/>
              <a:ext cx="635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501"/>
              <p14:cNvContentPartPr/>
              <p14:nvPr/>
            </p14:nvContentPartPr>
            <p14:xfrm>
              <a:off x="4774565" y="4763770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502"/>
              <p14:cNvContentPartPr/>
              <p14:nvPr/>
            </p14:nvContentPartPr>
            <p14:xfrm>
              <a:off x="4797425" y="4887595"/>
              <a:ext cx="12382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잉크 503"/>
              <p14:cNvContentPartPr/>
              <p14:nvPr/>
            </p14:nvContentPartPr>
            <p14:xfrm>
              <a:off x="4684395" y="5101590"/>
              <a:ext cx="20256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504"/>
              <p14:cNvContentPartPr/>
              <p14:nvPr/>
            </p14:nvContentPartPr>
            <p14:xfrm>
              <a:off x="5191125" y="4763770"/>
              <a:ext cx="20320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505"/>
              <p14:cNvContentPartPr/>
              <p14:nvPr/>
            </p14:nvContentPartPr>
            <p14:xfrm>
              <a:off x="4346575" y="5360670"/>
              <a:ext cx="18034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506"/>
              <p14:cNvContentPartPr/>
              <p14:nvPr/>
            </p14:nvContentPartPr>
            <p14:xfrm>
              <a:off x="4470400" y="5563235"/>
              <a:ext cx="12382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507"/>
              <p14:cNvContentPartPr/>
              <p14:nvPr/>
            </p14:nvContentPartPr>
            <p14:xfrm>
              <a:off x="4819650" y="5360670"/>
              <a:ext cx="24765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잉크 508"/>
              <p14:cNvContentPartPr/>
              <p14:nvPr/>
            </p14:nvContentPartPr>
            <p14:xfrm>
              <a:off x="5247640" y="5304155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잉크 509"/>
              <p14:cNvContentPartPr/>
              <p14:nvPr/>
            </p14:nvContentPartPr>
            <p14:xfrm>
              <a:off x="5281295" y="5461635"/>
              <a:ext cx="9017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잉크 510"/>
              <p14:cNvContentPartPr/>
              <p14:nvPr/>
            </p14:nvContentPartPr>
            <p14:xfrm>
              <a:off x="5259070" y="5394325"/>
              <a:ext cx="635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잉크 511"/>
              <p14:cNvContentPartPr/>
              <p14:nvPr/>
            </p14:nvContentPartPr>
            <p14:xfrm>
              <a:off x="5619115" y="5315585"/>
              <a:ext cx="37147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잉크 512"/>
              <p14:cNvContentPartPr/>
              <p14:nvPr/>
            </p14:nvContentPartPr>
            <p14:xfrm>
              <a:off x="6553835" y="4785995"/>
              <a:ext cx="123825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잉크 513"/>
              <p14:cNvContentPartPr/>
              <p14:nvPr/>
            </p14:nvContentPartPr>
            <p14:xfrm>
              <a:off x="6903085" y="4819650"/>
              <a:ext cx="202565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잉크 514"/>
              <p14:cNvContentPartPr/>
              <p14:nvPr/>
            </p14:nvContentPartPr>
            <p14:xfrm>
              <a:off x="7229475" y="4763770"/>
              <a:ext cx="158115" cy="393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515"/>
              <p14:cNvContentPartPr/>
              <p14:nvPr/>
            </p14:nvContentPartPr>
            <p14:xfrm>
              <a:off x="7556500" y="4876165"/>
              <a:ext cx="123825" cy="3041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잉크 516"/>
              <p14:cNvContentPartPr/>
              <p14:nvPr/>
            </p14:nvContentPartPr>
            <p14:xfrm>
              <a:off x="7590155" y="4876165"/>
              <a:ext cx="21399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잉크 517"/>
              <p14:cNvContentPartPr/>
              <p14:nvPr/>
            </p14:nvContentPartPr>
            <p14:xfrm>
              <a:off x="7860030" y="4876165"/>
              <a:ext cx="33782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잉크 518"/>
              <p14:cNvContentPartPr/>
              <p14:nvPr/>
            </p14:nvContentPartPr>
            <p14:xfrm>
              <a:off x="8063230" y="4909820"/>
              <a:ext cx="0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잉크 519"/>
              <p14:cNvContentPartPr/>
              <p14:nvPr/>
            </p14:nvContentPartPr>
            <p14:xfrm>
              <a:off x="7297420" y="5473065"/>
              <a:ext cx="100965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잉크 520"/>
              <p14:cNvContentPartPr/>
              <p14:nvPr/>
            </p14:nvContentPartPr>
            <p14:xfrm>
              <a:off x="7556500" y="5461635"/>
              <a:ext cx="179705" cy="4057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잉크 521"/>
              <p14:cNvContentPartPr/>
              <p14:nvPr/>
            </p14:nvContentPartPr>
            <p14:xfrm>
              <a:off x="7973060" y="5473065"/>
              <a:ext cx="191135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잉크 522"/>
              <p14:cNvContentPartPr/>
              <p14:nvPr/>
            </p14:nvContentPartPr>
            <p14:xfrm>
              <a:off x="8535670" y="5202555"/>
              <a:ext cx="427990" cy="1581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잉크 523"/>
              <p14:cNvContentPartPr/>
              <p14:nvPr/>
            </p14:nvContentPartPr>
            <p14:xfrm>
              <a:off x="9031605" y="4673600"/>
              <a:ext cx="0" cy="146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" name="잉크 524"/>
              <p14:cNvContentPartPr/>
              <p14:nvPr/>
            </p14:nvContentPartPr>
            <p14:xfrm>
              <a:off x="9031605" y="4662170"/>
              <a:ext cx="26987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525"/>
              <p14:cNvContentPartPr/>
              <p14:nvPr/>
            </p14:nvContentPartPr>
            <p14:xfrm>
              <a:off x="9177655" y="4831080"/>
              <a:ext cx="79375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526"/>
              <p14:cNvContentPartPr/>
              <p14:nvPr/>
            </p14:nvContentPartPr>
            <p14:xfrm>
              <a:off x="9076690" y="4988560"/>
              <a:ext cx="31496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잉크 527"/>
              <p14:cNvContentPartPr/>
              <p14:nvPr/>
            </p14:nvContentPartPr>
            <p14:xfrm>
              <a:off x="9436735" y="4718685"/>
              <a:ext cx="135255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528"/>
              <p14:cNvContentPartPr/>
              <p14:nvPr/>
            </p14:nvContentPartPr>
            <p14:xfrm>
              <a:off x="9526905" y="4730115"/>
              <a:ext cx="157480" cy="895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잉크 529"/>
              <p14:cNvContentPartPr/>
              <p14:nvPr/>
            </p14:nvContentPartPr>
            <p14:xfrm>
              <a:off x="9481820" y="4954905"/>
              <a:ext cx="19177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잉크 530"/>
              <p14:cNvContentPartPr/>
              <p14:nvPr/>
            </p14:nvContentPartPr>
            <p14:xfrm>
              <a:off x="9538335" y="5011420"/>
              <a:ext cx="23622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잉크 531"/>
              <p14:cNvContentPartPr/>
              <p14:nvPr/>
            </p14:nvContentPartPr>
            <p14:xfrm>
              <a:off x="9921240" y="4639945"/>
              <a:ext cx="22542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9" name="잉크 532"/>
              <p14:cNvContentPartPr/>
              <p14:nvPr/>
            </p14:nvContentPartPr>
            <p14:xfrm>
              <a:off x="10045065" y="4842510"/>
              <a:ext cx="2705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잉크 533"/>
              <p14:cNvContentPartPr/>
              <p14:nvPr/>
            </p14:nvContentPartPr>
            <p14:xfrm>
              <a:off x="10157460" y="4864735"/>
              <a:ext cx="78740" cy="1581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1" name="잉크 534"/>
              <p14:cNvContentPartPr/>
              <p14:nvPr/>
            </p14:nvContentPartPr>
            <p14:xfrm>
              <a:off x="10101580" y="5033645"/>
              <a:ext cx="26987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잉크 535"/>
              <p14:cNvContentPartPr/>
              <p14:nvPr/>
            </p14:nvContentPartPr>
            <p14:xfrm>
              <a:off x="10495280" y="4617085"/>
              <a:ext cx="6794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잉크 536"/>
              <p14:cNvContentPartPr/>
              <p14:nvPr/>
            </p14:nvContentPartPr>
            <p14:xfrm>
              <a:off x="10619105" y="4628515"/>
              <a:ext cx="0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잉크 537"/>
              <p14:cNvContentPartPr/>
              <p14:nvPr/>
            </p14:nvContentPartPr>
            <p14:xfrm>
              <a:off x="10641965" y="4887595"/>
              <a:ext cx="9017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5" name="잉크 538"/>
              <p14:cNvContentPartPr/>
              <p14:nvPr/>
            </p14:nvContentPartPr>
            <p14:xfrm>
              <a:off x="10439400" y="4999990"/>
              <a:ext cx="168910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잉크 539"/>
              <p14:cNvContentPartPr/>
              <p14:nvPr/>
            </p14:nvContentPartPr>
            <p14:xfrm>
              <a:off x="10484485" y="5157470"/>
              <a:ext cx="17970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잉크 540"/>
              <p14:cNvContentPartPr/>
              <p14:nvPr/>
            </p14:nvContentPartPr>
            <p14:xfrm>
              <a:off x="10788015" y="4707255"/>
              <a:ext cx="158115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잉크 541"/>
              <p14:cNvContentPartPr/>
              <p14:nvPr/>
            </p14:nvContentPartPr>
            <p14:xfrm>
              <a:off x="10912475" y="4909820"/>
              <a:ext cx="16891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잉크 542"/>
              <p14:cNvContentPartPr/>
              <p14:nvPr/>
            </p14:nvContentPartPr>
            <p14:xfrm>
              <a:off x="10754360" y="5022850"/>
              <a:ext cx="29273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잉크 543"/>
              <p14:cNvContentPartPr/>
              <p14:nvPr/>
            </p14:nvContentPartPr>
            <p14:xfrm>
              <a:off x="10968355" y="5113020"/>
              <a:ext cx="10160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1" name="잉크 544"/>
              <p14:cNvContentPartPr/>
              <p14:nvPr/>
            </p14:nvContentPartPr>
            <p14:xfrm>
              <a:off x="9357995" y="5484495"/>
              <a:ext cx="0" cy="100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잉크 545"/>
              <p14:cNvContentPartPr/>
              <p14:nvPr/>
            </p14:nvContentPartPr>
            <p14:xfrm>
              <a:off x="9222740" y="5596890"/>
              <a:ext cx="30416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3" name="잉크 546"/>
              <p14:cNvContentPartPr/>
              <p14:nvPr/>
            </p14:nvContentPartPr>
            <p14:xfrm>
              <a:off x="9312910" y="5675630"/>
              <a:ext cx="25908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잉크 547"/>
              <p14:cNvContentPartPr/>
              <p14:nvPr/>
            </p14:nvContentPartPr>
            <p14:xfrm>
              <a:off x="9448165" y="5754370"/>
              <a:ext cx="90170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5" name="잉크 548"/>
              <p14:cNvContentPartPr/>
              <p14:nvPr/>
            </p14:nvContentPartPr>
            <p14:xfrm>
              <a:off x="9357995" y="5901055"/>
              <a:ext cx="270510" cy="673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잉크 549"/>
              <p14:cNvContentPartPr/>
              <p14:nvPr/>
            </p14:nvContentPartPr>
            <p14:xfrm>
              <a:off x="9752330" y="5540375"/>
              <a:ext cx="33655" cy="5518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잉크 550"/>
              <p14:cNvContentPartPr/>
              <p14:nvPr/>
            </p14:nvContentPartPr>
            <p14:xfrm>
              <a:off x="9831070" y="5653405"/>
              <a:ext cx="112395" cy="787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잉크 551"/>
              <p14:cNvContentPartPr/>
              <p14:nvPr/>
            </p14:nvContentPartPr>
            <p14:xfrm>
              <a:off x="9831070" y="5675630"/>
              <a:ext cx="12382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9" name="잉크 552"/>
              <p14:cNvContentPartPr/>
              <p14:nvPr/>
            </p14:nvContentPartPr>
            <p14:xfrm>
              <a:off x="10112375" y="5687060"/>
              <a:ext cx="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잉크 553"/>
              <p14:cNvContentPartPr/>
              <p14:nvPr/>
            </p14:nvContentPartPr>
            <p14:xfrm>
              <a:off x="10067290" y="5810885"/>
              <a:ext cx="90170" cy="787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1" name="잉크 554"/>
              <p14:cNvContentPartPr/>
              <p14:nvPr/>
            </p14:nvContentPartPr>
            <p14:xfrm>
              <a:off x="10292715" y="5653405"/>
              <a:ext cx="0" cy="4953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잉크 555"/>
              <p14:cNvContentPartPr/>
              <p14:nvPr/>
            </p14:nvContentPartPr>
            <p14:xfrm>
              <a:off x="10450195" y="5630545"/>
              <a:ext cx="12382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잉크 556"/>
              <p14:cNvContentPartPr/>
              <p14:nvPr/>
            </p14:nvContentPartPr>
            <p14:xfrm>
              <a:off x="10742930" y="5551805"/>
              <a:ext cx="1143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잉크 557"/>
              <p14:cNvContentPartPr/>
              <p14:nvPr/>
            </p14:nvContentPartPr>
            <p14:xfrm>
              <a:off x="10777220" y="5743575"/>
              <a:ext cx="67310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5" name="잉크 558"/>
              <p14:cNvContentPartPr/>
              <p14:nvPr/>
            </p14:nvContentPartPr>
            <p14:xfrm>
              <a:off x="10461625" y="5867400"/>
              <a:ext cx="281305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잉크 559"/>
              <p14:cNvContentPartPr/>
              <p14:nvPr/>
            </p14:nvContentPartPr>
            <p14:xfrm>
              <a:off x="10619105" y="5957570"/>
              <a:ext cx="225425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7" name="잉크 560"/>
              <p14:cNvContentPartPr/>
              <p14:nvPr/>
            </p14:nvContentPartPr>
            <p14:xfrm>
              <a:off x="10844530" y="5957570"/>
              <a:ext cx="12382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8" name="잉크 561"/>
              <p14:cNvContentPartPr/>
              <p14:nvPr/>
            </p14:nvContentPartPr>
            <p14:xfrm>
              <a:off x="10912475" y="6058535"/>
              <a:ext cx="16891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잉크 562"/>
              <p14:cNvContentPartPr/>
              <p14:nvPr/>
            </p14:nvContentPartPr>
            <p14:xfrm>
              <a:off x="9065260" y="4178300"/>
              <a:ext cx="2331085" cy="235331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732790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2715" y="76835"/>
            <a:ext cx="10519410" cy="1329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1339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4</a:t>
            </a:r>
            <a:r>
              <a:rPr lang="ko-KR" altLang="en-US" sz="5400">
                <a:latin typeface="나눔바른펜" charset="0"/>
                <a:ea typeface="나눔바른펜" charset="0"/>
              </a:rPr>
              <a:t> ) </a:t>
            </a:r>
            <a:r>
              <a:rPr lang="ko-KR" altLang="en-US" sz="5400">
                <a:latin typeface="나눔바른펜" charset="0"/>
                <a:ea typeface="나눔바른펜" charset="0"/>
              </a:rPr>
              <a:t>단어수학</a:t>
            </a:r>
            <a:r>
              <a:rPr lang="ko-KR" altLang="en-US" sz="5400">
                <a:latin typeface="나눔바른펜" charset="0"/>
                <a:ea typeface="나눔바른펜" charset="0"/>
              </a:rPr>
              <a:t>     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430" y="1275080"/>
            <a:ext cx="10383520" cy="381571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" name="잉크 387"/>
              <p14:cNvContentPartPr/>
              <p14:nvPr/>
            </p14:nvContentPartPr>
            <p14:xfrm>
              <a:off x="1125855" y="5292725"/>
              <a:ext cx="157480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" name="잉크 388"/>
              <p14:cNvContentPartPr/>
              <p14:nvPr/>
            </p14:nvContentPartPr>
            <p14:xfrm>
              <a:off x="1362075" y="5180330"/>
              <a:ext cx="1143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" name="잉크 389"/>
              <p14:cNvContentPartPr/>
              <p14:nvPr/>
            </p14:nvContentPartPr>
            <p14:xfrm>
              <a:off x="1362075" y="5349240"/>
              <a:ext cx="79375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" name="잉크 390"/>
              <p14:cNvContentPartPr/>
              <p14:nvPr/>
            </p14:nvContentPartPr>
            <p14:xfrm>
              <a:off x="1261110" y="5461635"/>
              <a:ext cx="14605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" name="잉크 391"/>
              <p14:cNvContentPartPr/>
              <p14:nvPr/>
            </p14:nvContentPartPr>
            <p14:xfrm>
              <a:off x="1576070" y="5270500"/>
              <a:ext cx="7937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" name="잉크 392"/>
              <p14:cNvContentPartPr/>
              <p14:nvPr/>
            </p14:nvContentPartPr>
            <p14:xfrm>
              <a:off x="1610360" y="5292725"/>
              <a:ext cx="2222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" name="잉크 393"/>
              <p14:cNvContentPartPr/>
              <p14:nvPr/>
            </p14:nvContentPartPr>
            <p14:xfrm>
              <a:off x="1621155" y="5427980"/>
              <a:ext cx="3429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" name="잉크 394"/>
              <p14:cNvContentPartPr/>
              <p14:nvPr/>
            </p14:nvContentPartPr>
            <p14:xfrm>
              <a:off x="1553845" y="5416550"/>
              <a:ext cx="101600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" name="잉크 395"/>
              <p14:cNvContentPartPr/>
              <p14:nvPr/>
            </p14:nvContentPartPr>
            <p14:xfrm>
              <a:off x="1744980" y="5202555"/>
              <a:ext cx="34290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8" name="잉크 396"/>
              <p14:cNvContentPartPr/>
              <p14:nvPr/>
            </p14:nvContentPartPr>
            <p14:xfrm>
              <a:off x="1744980" y="5416550"/>
              <a:ext cx="113030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" name="잉크 399"/>
              <p14:cNvContentPartPr/>
              <p14:nvPr/>
            </p14:nvContentPartPr>
            <p14:xfrm>
              <a:off x="2060575" y="5225415"/>
              <a:ext cx="2286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" name="잉크 400"/>
              <p14:cNvContentPartPr/>
              <p14:nvPr/>
            </p14:nvContentPartPr>
            <p14:xfrm>
              <a:off x="2117090" y="5270500"/>
              <a:ext cx="7874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" name="잉크 401"/>
              <p14:cNvContentPartPr/>
              <p14:nvPr/>
            </p14:nvContentPartPr>
            <p14:xfrm>
              <a:off x="2195830" y="5405755"/>
              <a:ext cx="9017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" name="잉크 402"/>
              <p14:cNvContentPartPr/>
              <p14:nvPr/>
            </p14:nvContentPartPr>
            <p14:xfrm>
              <a:off x="2308225" y="5292725"/>
              <a:ext cx="22860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" name="잉크 403"/>
              <p14:cNvContentPartPr/>
              <p14:nvPr/>
            </p14:nvContentPartPr>
            <p14:xfrm>
              <a:off x="2376170" y="5247640"/>
              <a:ext cx="33655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4" name="잉크 404"/>
              <p14:cNvContentPartPr/>
              <p14:nvPr/>
            </p14:nvContentPartPr>
            <p14:xfrm>
              <a:off x="2207260" y="5518150"/>
              <a:ext cx="78740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" name="잉크 405"/>
              <p14:cNvContentPartPr/>
              <p14:nvPr/>
            </p14:nvContentPartPr>
            <p14:xfrm>
              <a:off x="2252345" y="5619750"/>
              <a:ext cx="134620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" name="잉크 406"/>
              <p14:cNvContentPartPr/>
              <p14:nvPr/>
            </p14:nvContentPartPr>
            <p14:xfrm>
              <a:off x="2657475" y="5337810"/>
              <a:ext cx="11430" cy="394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" name="잉크 407"/>
              <p14:cNvContentPartPr/>
              <p14:nvPr/>
            </p14:nvContentPartPr>
            <p14:xfrm>
              <a:off x="2860040" y="5461635"/>
              <a:ext cx="123825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8" name="잉크 408"/>
              <p14:cNvContentPartPr/>
              <p14:nvPr/>
            </p14:nvContentPartPr>
            <p14:xfrm>
              <a:off x="3062605" y="5405755"/>
              <a:ext cx="180340" cy="134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" name="잉크 409"/>
              <p14:cNvContentPartPr/>
              <p14:nvPr/>
            </p14:nvContentPartPr>
            <p14:xfrm>
              <a:off x="3344545" y="5292725"/>
              <a:ext cx="11430" cy="3270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0" name="잉크 410"/>
              <p14:cNvContentPartPr/>
              <p14:nvPr/>
            </p14:nvContentPartPr>
            <p14:xfrm>
              <a:off x="3355975" y="5484495"/>
              <a:ext cx="112395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" name="잉크 411"/>
              <p14:cNvContentPartPr/>
              <p14:nvPr/>
            </p14:nvContentPartPr>
            <p14:xfrm>
              <a:off x="3490595" y="5337810"/>
              <a:ext cx="22860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2" name="잉크 412"/>
              <p14:cNvContentPartPr/>
              <p14:nvPr/>
            </p14:nvContentPartPr>
            <p14:xfrm>
              <a:off x="3659505" y="5461635"/>
              <a:ext cx="506730" cy="1581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" name="잉크 413"/>
              <p14:cNvContentPartPr/>
              <p14:nvPr/>
            </p14:nvContentPartPr>
            <p14:xfrm>
              <a:off x="4504055" y="5236845"/>
              <a:ext cx="11430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4" name="잉크 414"/>
              <p14:cNvContentPartPr/>
              <p14:nvPr/>
            </p14:nvContentPartPr>
            <p14:xfrm>
              <a:off x="4403090" y="5259070"/>
              <a:ext cx="0" cy="3829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5" name="잉크 415"/>
              <p14:cNvContentPartPr/>
              <p14:nvPr/>
            </p14:nvContentPartPr>
            <p14:xfrm>
              <a:off x="4662170" y="5394325"/>
              <a:ext cx="18034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6" name="잉크 416"/>
              <p14:cNvContentPartPr/>
              <p14:nvPr/>
            </p14:nvContentPartPr>
            <p14:xfrm>
              <a:off x="4493260" y="6047740"/>
              <a:ext cx="5588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" name="잉크 417"/>
              <p14:cNvContentPartPr/>
              <p14:nvPr/>
            </p14:nvContentPartPr>
            <p14:xfrm>
              <a:off x="4538345" y="6137275"/>
              <a:ext cx="7874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8" name="잉크 418"/>
              <p14:cNvContentPartPr/>
              <p14:nvPr/>
            </p14:nvContentPartPr>
            <p14:xfrm>
              <a:off x="4481830" y="6250305"/>
              <a:ext cx="14668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" name="잉크 419"/>
              <p14:cNvContentPartPr/>
              <p14:nvPr/>
            </p14:nvContentPartPr>
            <p14:xfrm>
              <a:off x="4605655" y="6250305"/>
              <a:ext cx="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0" name="잉크 420"/>
              <p14:cNvContentPartPr/>
              <p14:nvPr/>
            </p14:nvContentPartPr>
            <p14:xfrm>
              <a:off x="4898390" y="6002655"/>
              <a:ext cx="3365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1" name="잉크 421"/>
              <p14:cNvContentPartPr/>
              <p14:nvPr/>
            </p14:nvContentPartPr>
            <p14:xfrm>
              <a:off x="4909820" y="5968365"/>
              <a:ext cx="12382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2" name="잉크 422"/>
              <p14:cNvContentPartPr/>
              <p14:nvPr/>
            </p14:nvContentPartPr>
            <p14:xfrm>
              <a:off x="4886960" y="6227445"/>
              <a:ext cx="16891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3" name="잉크 423"/>
              <p14:cNvContentPartPr/>
              <p14:nvPr/>
            </p14:nvContentPartPr>
            <p14:xfrm>
              <a:off x="4988560" y="6261100"/>
              <a:ext cx="33655" cy="1130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4" name="잉크 424"/>
              <p14:cNvContentPartPr/>
              <p14:nvPr/>
            </p14:nvContentPartPr>
            <p14:xfrm>
              <a:off x="4898390" y="6396355"/>
              <a:ext cx="14668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5" name="잉크 425"/>
              <p14:cNvContentPartPr/>
              <p14:nvPr/>
            </p14:nvContentPartPr>
            <p14:xfrm>
              <a:off x="5213985" y="5979795"/>
              <a:ext cx="4508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6" name="잉크 426"/>
              <p14:cNvContentPartPr/>
              <p14:nvPr/>
            </p14:nvContentPartPr>
            <p14:xfrm>
              <a:off x="5281295" y="6002655"/>
              <a:ext cx="90170" cy="3035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" name="잉크 427"/>
              <p14:cNvContentPartPr/>
              <p14:nvPr/>
            </p14:nvContentPartPr>
            <p14:xfrm>
              <a:off x="5416550" y="6058535"/>
              <a:ext cx="7874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8" name="잉크 428"/>
              <p14:cNvContentPartPr/>
              <p14:nvPr/>
            </p14:nvContentPartPr>
            <p14:xfrm>
              <a:off x="5416550" y="6238875"/>
              <a:ext cx="10160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9" name="잉크 429"/>
              <p14:cNvContentPartPr/>
              <p14:nvPr/>
            </p14:nvContentPartPr>
            <p14:xfrm>
              <a:off x="5551805" y="5991225"/>
              <a:ext cx="78740" cy="5632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0" name="잉크 430"/>
              <p14:cNvContentPartPr/>
              <p14:nvPr/>
            </p14:nvContentPartPr>
            <p14:xfrm>
              <a:off x="5968365" y="6069965"/>
              <a:ext cx="11239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1" name="잉크 431"/>
              <p14:cNvContentPartPr/>
              <p14:nvPr/>
            </p14:nvContentPartPr>
            <p14:xfrm>
              <a:off x="6137275" y="6092190"/>
              <a:ext cx="6731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2" name="잉크 432"/>
              <p14:cNvContentPartPr/>
              <p14:nvPr/>
            </p14:nvContentPartPr>
            <p14:xfrm>
              <a:off x="6137275" y="6160135"/>
              <a:ext cx="3365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3" name="잉크 433"/>
              <p14:cNvContentPartPr/>
              <p14:nvPr/>
            </p14:nvContentPartPr>
            <p14:xfrm>
              <a:off x="6216015" y="5957570"/>
              <a:ext cx="0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4" name="잉크 434"/>
              <p14:cNvContentPartPr/>
              <p14:nvPr/>
            </p14:nvContentPartPr>
            <p14:xfrm>
              <a:off x="6047105" y="6306185"/>
              <a:ext cx="9017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5" name="잉크 435"/>
              <p14:cNvContentPartPr/>
              <p14:nvPr/>
            </p14:nvContentPartPr>
            <p14:xfrm>
              <a:off x="6306185" y="6126480"/>
              <a:ext cx="101600" cy="1797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56" name="잉크 436"/>
              <p14:cNvContentPartPr/>
              <p14:nvPr/>
            </p14:nvContentPartPr>
            <p14:xfrm>
              <a:off x="6272530" y="6407785"/>
              <a:ext cx="19113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7" name="잉크 437"/>
              <p14:cNvContentPartPr/>
              <p14:nvPr/>
            </p14:nvContentPartPr>
            <p14:xfrm>
              <a:off x="6384925" y="6407785"/>
              <a:ext cx="2286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58" name="잉크 438"/>
              <p14:cNvContentPartPr/>
              <p14:nvPr/>
            </p14:nvContentPartPr>
            <p14:xfrm>
              <a:off x="6598920" y="6069965"/>
              <a:ext cx="13525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9" name="잉크 439"/>
              <p14:cNvContentPartPr/>
              <p14:nvPr/>
            </p14:nvContentPartPr>
            <p14:xfrm>
              <a:off x="6598920" y="6419215"/>
              <a:ext cx="12382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0" name="잉크 440"/>
              <p14:cNvContentPartPr/>
              <p14:nvPr/>
            </p14:nvContentPartPr>
            <p14:xfrm>
              <a:off x="6858000" y="5968365"/>
              <a:ext cx="0" cy="5295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1" name="잉크 441"/>
              <p14:cNvContentPartPr/>
              <p14:nvPr/>
            </p14:nvContentPartPr>
            <p14:xfrm>
              <a:off x="7162165" y="6160135"/>
              <a:ext cx="15748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2" name="잉크 442"/>
              <p14:cNvContentPartPr/>
              <p14:nvPr/>
            </p14:nvContentPartPr>
            <p14:xfrm>
              <a:off x="7263130" y="6317615"/>
              <a:ext cx="1130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3" name="잉크 443"/>
              <p14:cNvContentPartPr/>
              <p14:nvPr/>
            </p14:nvContentPartPr>
            <p14:xfrm>
              <a:off x="7139305" y="6419215"/>
              <a:ext cx="28194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4" name="잉크 444"/>
              <p14:cNvContentPartPr/>
              <p14:nvPr/>
            </p14:nvContentPartPr>
            <p14:xfrm>
              <a:off x="7285990" y="6452870"/>
              <a:ext cx="11430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5" name="잉크 445"/>
              <p14:cNvContentPartPr/>
              <p14:nvPr/>
            </p14:nvContentPartPr>
            <p14:xfrm>
              <a:off x="5033645" y="5213985"/>
              <a:ext cx="6731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66" name="잉크 446"/>
              <p14:cNvContentPartPr/>
              <p14:nvPr/>
            </p14:nvContentPartPr>
            <p14:xfrm>
              <a:off x="5055870" y="5709285"/>
              <a:ext cx="7937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" name="잉크 447"/>
              <p14:cNvContentPartPr/>
              <p14:nvPr/>
            </p14:nvContentPartPr>
            <p14:xfrm>
              <a:off x="5652770" y="5416550"/>
              <a:ext cx="1130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8" name="잉크 448"/>
              <p14:cNvContentPartPr/>
              <p14:nvPr/>
            </p14:nvContentPartPr>
            <p14:xfrm>
              <a:off x="5596890" y="5574665"/>
              <a:ext cx="2247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9" name="잉크 449"/>
              <p14:cNvContentPartPr/>
              <p14:nvPr/>
            </p14:nvContentPartPr>
            <p14:xfrm>
              <a:off x="6204585" y="5360670"/>
              <a:ext cx="7937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0" name="잉크 450"/>
              <p14:cNvContentPartPr/>
              <p14:nvPr/>
            </p14:nvContentPartPr>
            <p14:xfrm>
              <a:off x="6384925" y="5202555"/>
              <a:ext cx="123825" cy="4622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1" name="잉크 451"/>
              <p14:cNvContentPartPr/>
              <p14:nvPr/>
            </p14:nvContentPartPr>
            <p14:xfrm>
              <a:off x="6598920" y="5427980"/>
              <a:ext cx="213995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72" name="잉크 452"/>
              <p14:cNvContentPartPr/>
              <p14:nvPr/>
            </p14:nvContentPartPr>
            <p14:xfrm>
              <a:off x="6846570" y="5427980"/>
              <a:ext cx="113030" cy="2813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3" name="잉크 453"/>
              <p14:cNvContentPartPr/>
              <p14:nvPr/>
            </p14:nvContentPartPr>
            <p14:xfrm>
              <a:off x="7049770" y="5416550"/>
              <a:ext cx="179705" cy="394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74" name="잉크 455"/>
              <p14:cNvContentPartPr/>
              <p14:nvPr/>
            </p14:nvContentPartPr>
            <p14:xfrm>
              <a:off x="7759065" y="5743575"/>
              <a:ext cx="39433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5" name="잉크 456"/>
              <p14:cNvContentPartPr/>
              <p14:nvPr/>
            </p14:nvContentPartPr>
            <p14:xfrm>
              <a:off x="8310880" y="5270500"/>
              <a:ext cx="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6" name="잉크 457"/>
              <p14:cNvContentPartPr/>
              <p14:nvPr/>
            </p14:nvContentPartPr>
            <p14:xfrm>
              <a:off x="8344535" y="5270500"/>
              <a:ext cx="6731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7" name="잉크 458"/>
              <p14:cNvContentPartPr/>
              <p14:nvPr/>
            </p14:nvContentPartPr>
            <p14:xfrm>
              <a:off x="8310880" y="5473065"/>
              <a:ext cx="23622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78" name="잉크 463"/>
              <p14:cNvContentPartPr/>
              <p14:nvPr/>
            </p14:nvContentPartPr>
            <p14:xfrm>
              <a:off x="8446135" y="5506720"/>
              <a:ext cx="10795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9" name="잉크 464"/>
              <p14:cNvContentPartPr/>
              <p14:nvPr/>
            </p14:nvContentPartPr>
            <p14:xfrm>
              <a:off x="8738870" y="5213985"/>
              <a:ext cx="100965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0" name="잉크 465"/>
              <p14:cNvContentPartPr/>
              <p14:nvPr/>
            </p14:nvContentPartPr>
            <p14:xfrm>
              <a:off x="8670925" y="5563235"/>
              <a:ext cx="18034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81" name="잉크 466"/>
              <p14:cNvContentPartPr/>
              <p14:nvPr/>
            </p14:nvContentPartPr>
            <p14:xfrm>
              <a:off x="8884920" y="5292725"/>
              <a:ext cx="19177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82" name="잉크 467"/>
              <p14:cNvContentPartPr/>
              <p14:nvPr/>
            </p14:nvContentPartPr>
            <p14:xfrm>
              <a:off x="8918575" y="5360670"/>
              <a:ext cx="10160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83" name="잉크 468"/>
              <p14:cNvContentPartPr/>
              <p14:nvPr/>
            </p14:nvContentPartPr>
            <p14:xfrm>
              <a:off x="8941435" y="5574665"/>
              <a:ext cx="4508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84" name="잉크 469"/>
              <p14:cNvContentPartPr/>
              <p14:nvPr/>
            </p14:nvContentPartPr>
            <p14:xfrm>
              <a:off x="8884920" y="5304155"/>
              <a:ext cx="21399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5" name="잉크 470"/>
              <p14:cNvContentPartPr/>
              <p14:nvPr/>
            </p14:nvContentPartPr>
            <p14:xfrm>
              <a:off x="8907780" y="5529580"/>
              <a:ext cx="0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86" name="잉크 471"/>
              <p14:cNvContentPartPr/>
              <p14:nvPr/>
            </p14:nvContentPartPr>
            <p14:xfrm>
              <a:off x="8907780" y="5551805"/>
              <a:ext cx="30416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87" name="잉크 472"/>
              <p14:cNvContentPartPr/>
              <p14:nvPr/>
            </p14:nvContentPartPr>
            <p14:xfrm>
              <a:off x="9357995" y="5259070"/>
              <a:ext cx="14668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88" name="잉크 473"/>
              <p14:cNvContentPartPr/>
              <p14:nvPr/>
            </p14:nvContentPartPr>
            <p14:xfrm>
              <a:off x="9425940" y="5247640"/>
              <a:ext cx="10795" cy="679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89" name="잉크 474"/>
              <p14:cNvContentPartPr/>
              <p14:nvPr/>
            </p14:nvContentPartPr>
            <p14:xfrm>
              <a:off x="9414510" y="5304155"/>
              <a:ext cx="11430" cy="787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0" name="잉크 475"/>
              <p14:cNvContentPartPr/>
              <p14:nvPr/>
            </p14:nvContentPartPr>
            <p14:xfrm>
              <a:off x="9470390" y="5281930"/>
              <a:ext cx="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1" name="잉크 476"/>
              <p14:cNvContentPartPr/>
              <p14:nvPr/>
            </p14:nvContentPartPr>
            <p14:xfrm>
              <a:off x="9357995" y="5450840"/>
              <a:ext cx="11239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2" name="잉크 477"/>
              <p14:cNvContentPartPr/>
              <p14:nvPr/>
            </p14:nvContentPartPr>
            <p14:xfrm>
              <a:off x="9425940" y="5461635"/>
              <a:ext cx="44450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3" name="잉크 478"/>
              <p14:cNvContentPartPr/>
              <p14:nvPr/>
            </p14:nvContentPartPr>
            <p14:xfrm>
              <a:off x="9324340" y="5608320"/>
              <a:ext cx="2590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4" name="잉크 479"/>
              <p14:cNvContentPartPr/>
              <p14:nvPr/>
            </p14:nvContentPartPr>
            <p14:xfrm>
              <a:off x="9673590" y="5327015"/>
              <a:ext cx="55880" cy="895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5" name="잉크 480"/>
              <p14:cNvContentPartPr/>
              <p14:nvPr/>
            </p14:nvContentPartPr>
            <p14:xfrm>
              <a:off x="9718675" y="5371465"/>
              <a:ext cx="11239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6" name="잉크 481"/>
              <p14:cNvContentPartPr/>
              <p14:nvPr/>
            </p14:nvContentPartPr>
            <p14:xfrm>
              <a:off x="9684385" y="5574665"/>
              <a:ext cx="31559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7" name="잉크 482"/>
              <p14:cNvContentPartPr/>
              <p14:nvPr/>
            </p14:nvContentPartPr>
            <p14:xfrm>
              <a:off x="9650730" y="5360670"/>
              <a:ext cx="4508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8" name="잉크 483"/>
              <p14:cNvContentPartPr/>
              <p14:nvPr/>
            </p14:nvContentPartPr>
            <p14:xfrm>
              <a:off x="10056495" y="5270500"/>
              <a:ext cx="17970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잉크 484"/>
              <p14:cNvContentPartPr/>
              <p14:nvPr/>
            </p14:nvContentPartPr>
            <p14:xfrm>
              <a:off x="10090150" y="5315585"/>
              <a:ext cx="213995" cy="146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0" name="잉크 485"/>
              <p14:cNvContentPartPr/>
              <p14:nvPr/>
            </p14:nvContentPartPr>
            <p14:xfrm>
              <a:off x="10236200" y="5484495"/>
              <a:ext cx="67945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잉크 486"/>
              <p14:cNvContentPartPr/>
              <p14:nvPr/>
            </p14:nvContentPartPr>
            <p14:xfrm>
              <a:off x="10123805" y="5596890"/>
              <a:ext cx="22542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2" name="잉크 487"/>
              <p14:cNvContentPartPr/>
              <p14:nvPr/>
            </p14:nvContentPartPr>
            <p14:xfrm>
              <a:off x="10495280" y="5394325"/>
              <a:ext cx="14668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3" name="잉크 488"/>
              <p14:cNvContentPartPr/>
              <p14:nvPr/>
            </p14:nvContentPartPr>
            <p14:xfrm>
              <a:off x="10810875" y="5315585"/>
              <a:ext cx="1143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잉크 489"/>
              <p14:cNvContentPartPr/>
              <p14:nvPr/>
            </p14:nvContentPartPr>
            <p14:xfrm>
              <a:off x="10810875" y="5540375"/>
              <a:ext cx="14605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잉크 490"/>
              <p14:cNvContentPartPr/>
              <p14:nvPr/>
            </p14:nvContentPartPr>
            <p14:xfrm>
              <a:off x="10991215" y="5315585"/>
              <a:ext cx="236220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6" name="잉크 491"/>
              <p14:cNvContentPartPr/>
              <p14:nvPr/>
            </p14:nvContentPartPr>
            <p14:xfrm>
              <a:off x="10946130" y="5551805"/>
              <a:ext cx="314960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7" name="잉크 492"/>
              <p14:cNvContentPartPr/>
              <p14:nvPr/>
            </p14:nvContentPartPr>
            <p14:xfrm>
              <a:off x="10991215" y="5641975"/>
              <a:ext cx="134620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8" name="잉크 1"/>
              <p14:cNvContentPartPr/>
              <p14:nvPr/>
            </p14:nvContentPartPr>
            <p14:xfrm>
              <a:off x="7376160" y="5484495"/>
              <a:ext cx="16891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9" name="잉크 2"/>
              <p14:cNvContentPartPr/>
              <p14:nvPr/>
            </p14:nvContentPartPr>
            <p14:xfrm>
              <a:off x="7613015" y="5450840"/>
              <a:ext cx="191135" cy="20256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732790"/>
            <a:ext cx="10519410" cy="43554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2715" y="76835"/>
            <a:ext cx="10520045" cy="13303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1339 골드4 ) 단어수학     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563"/>
              <p14:cNvContentPartPr/>
              <p14:nvPr/>
            </p14:nvContentPartPr>
            <p14:xfrm>
              <a:off x="641350" y="1903730"/>
              <a:ext cx="9017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564"/>
              <p14:cNvContentPartPr/>
              <p14:nvPr/>
            </p14:nvContentPartPr>
            <p14:xfrm>
              <a:off x="788035" y="1914525"/>
              <a:ext cx="5651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565"/>
              <p14:cNvContentPartPr/>
              <p14:nvPr/>
            </p14:nvContentPartPr>
            <p14:xfrm>
              <a:off x="731520" y="2083435"/>
              <a:ext cx="168910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566"/>
              <p14:cNvContentPartPr/>
              <p14:nvPr/>
            </p14:nvContentPartPr>
            <p14:xfrm>
              <a:off x="1137285" y="1993900"/>
              <a:ext cx="11430" cy="213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567"/>
              <p14:cNvContentPartPr/>
              <p14:nvPr/>
            </p14:nvContentPartPr>
            <p14:xfrm>
              <a:off x="1159510" y="1948815"/>
              <a:ext cx="16891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568"/>
              <p14:cNvContentPartPr/>
              <p14:nvPr/>
            </p14:nvContentPartPr>
            <p14:xfrm>
              <a:off x="1542415" y="1937385"/>
              <a:ext cx="180340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569"/>
              <p14:cNvContentPartPr/>
              <p14:nvPr/>
            </p14:nvContentPartPr>
            <p14:xfrm>
              <a:off x="1981835" y="1982470"/>
              <a:ext cx="635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570"/>
              <p14:cNvContentPartPr/>
              <p14:nvPr/>
            </p14:nvContentPartPr>
            <p14:xfrm>
              <a:off x="2015490" y="1982470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571"/>
              <p14:cNvContentPartPr/>
              <p14:nvPr/>
            </p14:nvContentPartPr>
            <p14:xfrm>
              <a:off x="2038350" y="2106295"/>
              <a:ext cx="12382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572"/>
              <p14:cNvContentPartPr/>
              <p14:nvPr/>
            </p14:nvContentPartPr>
            <p14:xfrm>
              <a:off x="1925320" y="2320290"/>
              <a:ext cx="20256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573"/>
              <p14:cNvContentPartPr/>
              <p14:nvPr/>
            </p14:nvContentPartPr>
            <p14:xfrm>
              <a:off x="2432050" y="1982470"/>
              <a:ext cx="20320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574"/>
              <p14:cNvContentPartPr/>
              <p14:nvPr/>
            </p14:nvContentPartPr>
            <p14:xfrm>
              <a:off x="1587500" y="2579370"/>
              <a:ext cx="18034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575"/>
              <p14:cNvContentPartPr/>
              <p14:nvPr/>
            </p14:nvContentPartPr>
            <p14:xfrm>
              <a:off x="1711325" y="2781935"/>
              <a:ext cx="12382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576"/>
              <p14:cNvContentPartPr/>
              <p14:nvPr/>
            </p14:nvContentPartPr>
            <p14:xfrm>
              <a:off x="2060575" y="2579370"/>
              <a:ext cx="24765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577"/>
              <p14:cNvContentPartPr/>
              <p14:nvPr/>
            </p14:nvContentPartPr>
            <p14:xfrm>
              <a:off x="2488565" y="2522855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578"/>
              <p14:cNvContentPartPr/>
              <p14:nvPr/>
            </p14:nvContentPartPr>
            <p14:xfrm>
              <a:off x="2522220" y="2680335"/>
              <a:ext cx="9017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579"/>
              <p14:cNvContentPartPr/>
              <p14:nvPr/>
            </p14:nvContentPartPr>
            <p14:xfrm>
              <a:off x="2499995" y="2613025"/>
              <a:ext cx="635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잉크 580"/>
              <p14:cNvContentPartPr/>
              <p14:nvPr/>
            </p14:nvContentPartPr>
            <p14:xfrm>
              <a:off x="3220720" y="2286000"/>
              <a:ext cx="69786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잉크 584"/>
              <p14:cNvContentPartPr/>
              <p14:nvPr/>
            </p14:nvContentPartPr>
            <p14:xfrm>
              <a:off x="4200525" y="1689100"/>
              <a:ext cx="11239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잉크 585"/>
              <p14:cNvContentPartPr/>
              <p14:nvPr/>
            </p14:nvContentPartPr>
            <p14:xfrm>
              <a:off x="4380230" y="1711960"/>
              <a:ext cx="7937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잉크 586"/>
              <p14:cNvContentPartPr/>
              <p14:nvPr/>
            </p14:nvContentPartPr>
            <p14:xfrm>
              <a:off x="4234180" y="1846580"/>
              <a:ext cx="16891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587"/>
              <p14:cNvContentPartPr/>
              <p14:nvPr/>
            </p14:nvContentPartPr>
            <p14:xfrm>
              <a:off x="4245610" y="2195830"/>
              <a:ext cx="17970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잉크 588"/>
              <p14:cNvContentPartPr/>
              <p14:nvPr/>
            </p14:nvContentPartPr>
            <p14:xfrm>
              <a:off x="4222750" y="2770505"/>
              <a:ext cx="236855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589"/>
              <p14:cNvContentPartPr/>
              <p14:nvPr/>
            </p14:nvContentPartPr>
            <p14:xfrm>
              <a:off x="4245610" y="3299460"/>
              <a:ext cx="10795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잉크 590"/>
              <p14:cNvContentPartPr/>
              <p14:nvPr/>
            </p14:nvContentPartPr>
            <p14:xfrm>
              <a:off x="4290695" y="3299460"/>
              <a:ext cx="19113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잉크 591"/>
              <p14:cNvContentPartPr/>
              <p14:nvPr/>
            </p14:nvContentPartPr>
            <p14:xfrm>
              <a:off x="4324350" y="3682365"/>
              <a:ext cx="23622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잉크 592"/>
              <p14:cNvContentPartPr/>
              <p14:nvPr/>
            </p14:nvContentPartPr>
            <p14:xfrm>
              <a:off x="4346575" y="3829050"/>
              <a:ext cx="14668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잉크 593"/>
              <p14:cNvContentPartPr/>
              <p14:nvPr/>
            </p14:nvContentPartPr>
            <p14:xfrm>
              <a:off x="4369435" y="3682365"/>
              <a:ext cx="168910" cy="416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잉크 594"/>
              <p14:cNvContentPartPr/>
              <p14:nvPr/>
            </p14:nvContentPartPr>
            <p14:xfrm>
              <a:off x="4346575" y="4279265"/>
              <a:ext cx="20256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잉크 595"/>
              <p14:cNvContentPartPr/>
              <p14:nvPr/>
            </p14:nvContentPartPr>
            <p14:xfrm>
              <a:off x="4358005" y="4392295"/>
              <a:ext cx="191135" cy="10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잉크 596"/>
              <p14:cNvContentPartPr/>
              <p14:nvPr/>
            </p14:nvContentPartPr>
            <p14:xfrm>
              <a:off x="4335145" y="4335780"/>
              <a:ext cx="45085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잉크 597"/>
              <p14:cNvContentPartPr/>
              <p14:nvPr/>
            </p14:nvContentPartPr>
            <p14:xfrm>
              <a:off x="4189095" y="4944110"/>
              <a:ext cx="304165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잉크 598"/>
              <p14:cNvContentPartPr/>
              <p14:nvPr/>
            </p14:nvContentPartPr>
            <p14:xfrm>
              <a:off x="4448175" y="5078730"/>
              <a:ext cx="146050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잉크 599"/>
              <p14:cNvContentPartPr/>
              <p14:nvPr/>
            </p14:nvContentPartPr>
            <p14:xfrm>
              <a:off x="5269865" y="1576705"/>
              <a:ext cx="11430" cy="247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잉크 600"/>
              <p14:cNvContentPartPr/>
              <p14:nvPr/>
            </p14:nvContentPartPr>
            <p14:xfrm>
              <a:off x="5438775" y="1644015"/>
              <a:ext cx="15811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잉크 601"/>
              <p14:cNvContentPartPr/>
              <p14:nvPr/>
            </p14:nvContentPartPr>
            <p14:xfrm>
              <a:off x="5687060" y="1711960"/>
              <a:ext cx="168910" cy="1797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잉크 602"/>
              <p14:cNvContentPartPr/>
              <p14:nvPr/>
            </p14:nvContentPartPr>
            <p14:xfrm>
              <a:off x="6002020" y="1734185"/>
              <a:ext cx="168910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잉크 603"/>
              <p14:cNvContentPartPr/>
              <p14:nvPr/>
            </p14:nvContentPartPr>
            <p14:xfrm>
              <a:off x="6328410" y="1745615"/>
              <a:ext cx="169545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잉크 604"/>
              <p14:cNvContentPartPr/>
              <p14:nvPr/>
            </p14:nvContentPartPr>
            <p14:xfrm>
              <a:off x="5450205" y="2117090"/>
              <a:ext cx="0" cy="270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잉크 605"/>
              <p14:cNvContentPartPr/>
              <p14:nvPr/>
            </p14:nvContentPartPr>
            <p14:xfrm>
              <a:off x="5473065" y="2804160"/>
              <a:ext cx="10795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잉크 606"/>
              <p14:cNvContentPartPr/>
              <p14:nvPr/>
            </p14:nvContentPartPr>
            <p14:xfrm>
              <a:off x="5641975" y="2882900"/>
              <a:ext cx="10096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잉크 607"/>
              <p14:cNvContentPartPr/>
              <p14:nvPr/>
            </p14:nvContentPartPr>
            <p14:xfrm>
              <a:off x="5946140" y="2770505"/>
              <a:ext cx="0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잉크 608"/>
              <p14:cNvContentPartPr/>
              <p14:nvPr/>
            </p14:nvContentPartPr>
            <p14:xfrm>
              <a:off x="6080760" y="2860675"/>
              <a:ext cx="18034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잉크 609"/>
              <p14:cNvContentPartPr/>
              <p14:nvPr/>
            </p14:nvContentPartPr>
            <p14:xfrm>
              <a:off x="5551805" y="3254375"/>
              <a:ext cx="1143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잉크 610"/>
              <p14:cNvContentPartPr/>
              <p14:nvPr/>
            </p14:nvContentPartPr>
            <p14:xfrm>
              <a:off x="5821680" y="3333115"/>
              <a:ext cx="158115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잉크 611"/>
              <p14:cNvContentPartPr/>
              <p14:nvPr/>
            </p14:nvContentPartPr>
            <p14:xfrm>
              <a:off x="6148705" y="3277235"/>
              <a:ext cx="191135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잉크 612"/>
              <p14:cNvContentPartPr/>
              <p14:nvPr/>
            </p14:nvContentPartPr>
            <p14:xfrm>
              <a:off x="5720715" y="3772535"/>
              <a:ext cx="55880" cy="1917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잉크 613"/>
              <p14:cNvContentPartPr/>
              <p14:nvPr/>
            </p14:nvContentPartPr>
            <p14:xfrm>
              <a:off x="5990590" y="3806190"/>
              <a:ext cx="168910" cy="1581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잉크 614"/>
              <p14:cNvContentPartPr/>
              <p14:nvPr/>
            </p14:nvContentPartPr>
            <p14:xfrm>
              <a:off x="5833110" y="4403090"/>
              <a:ext cx="22860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7" name="잉크 615"/>
              <p14:cNvContentPartPr/>
              <p14:nvPr/>
            </p14:nvContentPartPr>
            <p14:xfrm>
              <a:off x="5697855" y="4988560"/>
              <a:ext cx="4508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잉크 616"/>
              <p14:cNvContentPartPr/>
              <p14:nvPr/>
            </p14:nvContentPartPr>
            <p14:xfrm>
              <a:off x="5855970" y="5022850"/>
              <a:ext cx="17970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9" name="잉크 617"/>
              <p14:cNvContentPartPr/>
              <p14:nvPr/>
            </p14:nvContentPartPr>
            <p14:xfrm>
              <a:off x="6193790" y="5011420"/>
              <a:ext cx="15748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잉크 618"/>
              <p14:cNvContentPartPr/>
              <p14:nvPr/>
            </p14:nvContentPartPr>
            <p14:xfrm>
              <a:off x="6767830" y="946150"/>
              <a:ext cx="22860" cy="5011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잉크 619"/>
              <p14:cNvContentPartPr/>
              <p14:nvPr/>
            </p14:nvContentPartPr>
            <p14:xfrm>
              <a:off x="7162165" y="1880870"/>
              <a:ext cx="14605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잉크 620"/>
              <p14:cNvContentPartPr/>
              <p14:nvPr/>
            </p14:nvContentPartPr>
            <p14:xfrm>
              <a:off x="7364730" y="1880870"/>
              <a:ext cx="180340" cy="393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3" name="잉크 621"/>
              <p14:cNvContentPartPr/>
              <p14:nvPr/>
            </p14:nvContentPartPr>
            <p14:xfrm>
              <a:off x="7297420" y="2105660"/>
              <a:ext cx="33782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잉크 622"/>
              <p14:cNvContentPartPr/>
              <p14:nvPr/>
            </p14:nvContentPartPr>
            <p14:xfrm>
              <a:off x="7837805" y="1925955"/>
              <a:ext cx="157480" cy="438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잉크 623"/>
              <p14:cNvContentPartPr/>
              <p14:nvPr/>
            </p14:nvContentPartPr>
            <p14:xfrm>
              <a:off x="8175625" y="1925955"/>
              <a:ext cx="180340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잉크 624"/>
              <p14:cNvContentPartPr/>
              <p14:nvPr/>
            </p14:nvContentPartPr>
            <p14:xfrm>
              <a:off x="7792720" y="2668905"/>
              <a:ext cx="20256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7" name="잉크 625"/>
              <p14:cNvContentPartPr/>
              <p14:nvPr/>
            </p14:nvContentPartPr>
            <p14:xfrm>
              <a:off x="8153400" y="2713990"/>
              <a:ext cx="16891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잉크 626"/>
              <p14:cNvContentPartPr/>
              <p14:nvPr/>
            </p14:nvContentPartPr>
            <p14:xfrm>
              <a:off x="8637270" y="2578735"/>
              <a:ext cx="39433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9" name="잉크 627"/>
              <p14:cNvContentPartPr/>
              <p14:nvPr/>
            </p14:nvContentPartPr>
            <p14:xfrm>
              <a:off x="9110345" y="1779270"/>
              <a:ext cx="157480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잉크 628"/>
              <p14:cNvContentPartPr/>
              <p14:nvPr/>
            </p14:nvContentPartPr>
            <p14:xfrm>
              <a:off x="9346565" y="1880870"/>
              <a:ext cx="7937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1" name="잉크 629"/>
              <p14:cNvContentPartPr/>
              <p14:nvPr/>
            </p14:nvContentPartPr>
            <p14:xfrm>
              <a:off x="9087485" y="2060575"/>
              <a:ext cx="30416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잉크 630"/>
              <p14:cNvContentPartPr/>
              <p14:nvPr/>
            </p14:nvContentPartPr>
            <p14:xfrm>
              <a:off x="9166860" y="2477770"/>
              <a:ext cx="191135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3" name="잉크 631"/>
              <p14:cNvContentPartPr/>
              <p14:nvPr/>
            </p14:nvContentPartPr>
            <p14:xfrm>
              <a:off x="9110345" y="3243580"/>
              <a:ext cx="281305" cy="348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4" name="잉크 632"/>
              <p14:cNvContentPartPr/>
              <p14:nvPr/>
            </p14:nvContentPartPr>
            <p14:xfrm>
              <a:off x="9999980" y="1880870"/>
              <a:ext cx="0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잉크 633"/>
              <p14:cNvContentPartPr/>
              <p14:nvPr/>
            </p14:nvContentPartPr>
            <p14:xfrm>
              <a:off x="10236200" y="1981835"/>
              <a:ext cx="24828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잉크 634"/>
              <p14:cNvContentPartPr/>
              <p14:nvPr/>
            </p14:nvContentPartPr>
            <p14:xfrm>
              <a:off x="10563225" y="2016125"/>
              <a:ext cx="202565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7" name="잉크 635"/>
              <p14:cNvContentPartPr/>
              <p14:nvPr/>
            </p14:nvContentPartPr>
            <p14:xfrm>
              <a:off x="10259060" y="2556510"/>
              <a:ext cx="25908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잉크 636"/>
              <p14:cNvContentPartPr/>
              <p14:nvPr/>
            </p14:nvContentPartPr>
            <p14:xfrm>
              <a:off x="10641965" y="2601595"/>
              <a:ext cx="18034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9" name="잉크 637"/>
              <p14:cNvContentPartPr/>
              <p14:nvPr/>
            </p14:nvContentPartPr>
            <p14:xfrm>
              <a:off x="10630535" y="3299460"/>
              <a:ext cx="20256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잉크 638"/>
              <p14:cNvContentPartPr/>
              <p14:nvPr/>
            </p14:nvContentPartPr>
            <p14:xfrm>
              <a:off x="6598920" y="5281930"/>
              <a:ext cx="56324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잉크 639"/>
              <p14:cNvContentPartPr/>
              <p14:nvPr/>
            </p14:nvContentPartPr>
            <p14:xfrm>
              <a:off x="9628505" y="3952875"/>
              <a:ext cx="697865" cy="6978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잉크 640"/>
              <p14:cNvContentPartPr/>
              <p14:nvPr/>
            </p14:nvContentPartPr>
            <p14:xfrm>
              <a:off x="7432040" y="5067935"/>
              <a:ext cx="23685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3" name="잉크 641"/>
              <p14:cNvContentPartPr/>
              <p14:nvPr/>
            </p14:nvContentPartPr>
            <p14:xfrm>
              <a:off x="7466330" y="5180330"/>
              <a:ext cx="22479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잉크 642"/>
              <p14:cNvContentPartPr/>
              <p14:nvPr/>
            </p14:nvContentPartPr>
            <p14:xfrm>
              <a:off x="7443470" y="5292725"/>
              <a:ext cx="315595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5" name="잉크 643"/>
              <p14:cNvContentPartPr/>
              <p14:nvPr/>
            </p14:nvContentPartPr>
            <p14:xfrm>
              <a:off x="7623810" y="5349240"/>
              <a:ext cx="22542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잉크 644"/>
              <p14:cNvContentPartPr/>
              <p14:nvPr/>
            </p14:nvContentPartPr>
            <p14:xfrm>
              <a:off x="8051800" y="5101590"/>
              <a:ext cx="90170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7" name="잉크 645"/>
              <p14:cNvContentPartPr/>
              <p14:nvPr/>
            </p14:nvContentPartPr>
            <p14:xfrm>
              <a:off x="8085455" y="5225415"/>
              <a:ext cx="10160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8" name="잉크 646"/>
              <p14:cNvContentPartPr/>
              <p14:nvPr/>
            </p14:nvContentPartPr>
            <p14:xfrm>
              <a:off x="8040370" y="5371465"/>
              <a:ext cx="2590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잉크 647"/>
              <p14:cNvContentPartPr/>
              <p14:nvPr/>
            </p14:nvContentPartPr>
            <p14:xfrm>
              <a:off x="8209280" y="5360670"/>
              <a:ext cx="11430" cy="1797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잉크 648"/>
              <p14:cNvContentPartPr/>
              <p14:nvPr/>
            </p14:nvContentPartPr>
            <p14:xfrm>
              <a:off x="9650730" y="5180330"/>
              <a:ext cx="135255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1" name="잉크 649"/>
              <p14:cNvContentPartPr/>
              <p14:nvPr/>
            </p14:nvContentPartPr>
            <p14:xfrm>
              <a:off x="9763760" y="5304155"/>
              <a:ext cx="6731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2" name="잉크 650"/>
              <p14:cNvContentPartPr/>
              <p14:nvPr/>
            </p14:nvContentPartPr>
            <p14:xfrm>
              <a:off x="10033635" y="5056505"/>
              <a:ext cx="11430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3" name="잉크 651"/>
              <p14:cNvContentPartPr/>
              <p14:nvPr/>
            </p14:nvContentPartPr>
            <p14:xfrm>
              <a:off x="10056495" y="5236845"/>
              <a:ext cx="100965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잉크 652"/>
              <p14:cNvContentPartPr/>
              <p14:nvPr/>
            </p14:nvContentPartPr>
            <p14:xfrm>
              <a:off x="9887585" y="5394325"/>
              <a:ext cx="123825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5" name="잉크 653"/>
              <p14:cNvContentPartPr/>
              <p14:nvPr/>
            </p14:nvContentPartPr>
            <p14:xfrm>
              <a:off x="10270490" y="5123815"/>
              <a:ext cx="90170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잉크 654"/>
              <p14:cNvContentPartPr/>
              <p14:nvPr/>
            </p14:nvContentPartPr>
            <p14:xfrm>
              <a:off x="10202545" y="5360670"/>
              <a:ext cx="16891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7" name="잉크 655"/>
              <p14:cNvContentPartPr/>
              <p14:nvPr/>
            </p14:nvContentPartPr>
            <p14:xfrm>
              <a:off x="10259060" y="5405755"/>
              <a:ext cx="191135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8" name="잉크 656"/>
              <p14:cNvContentPartPr/>
              <p14:nvPr/>
            </p14:nvContentPartPr>
            <p14:xfrm>
              <a:off x="10608310" y="5135245"/>
              <a:ext cx="12382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9" name="잉크 657"/>
              <p14:cNvContentPartPr/>
              <p14:nvPr/>
            </p14:nvContentPartPr>
            <p14:xfrm>
              <a:off x="10641965" y="5281930"/>
              <a:ext cx="16891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0" name="잉크 658"/>
              <p14:cNvContentPartPr/>
              <p14:nvPr/>
            </p14:nvContentPartPr>
            <p14:xfrm>
              <a:off x="10585450" y="5394325"/>
              <a:ext cx="22542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1" name="잉크 659"/>
              <p14:cNvContentPartPr/>
              <p14:nvPr/>
            </p14:nvContentPartPr>
            <p14:xfrm>
              <a:off x="10754360" y="5416550"/>
              <a:ext cx="3365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2" name="잉크 660"/>
              <p14:cNvContentPartPr/>
              <p14:nvPr/>
            </p14:nvContentPartPr>
            <p14:xfrm>
              <a:off x="7871460" y="5901055"/>
              <a:ext cx="259080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3" name="잉크 661"/>
              <p14:cNvContentPartPr/>
              <p14:nvPr/>
            </p14:nvContentPartPr>
            <p14:xfrm>
              <a:off x="8355965" y="5855970"/>
              <a:ext cx="16891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4" name="잉크 662"/>
              <p14:cNvContentPartPr/>
              <p14:nvPr/>
            </p14:nvContentPartPr>
            <p14:xfrm>
              <a:off x="8693785" y="5991225"/>
              <a:ext cx="90170" cy="565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5" name="잉크 663"/>
              <p14:cNvContentPartPr/>
              <p14:nvPr/>
            </p14:nvContentPartPr>
            <p14:xfrm>
              <a:off x="8884920" y="6013450"/>
              <a:ext cx="11303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잉크 664"/>
              <p14:cNvContentPartPr/>
              <p14:nvPr/>
            </p14:nvContentPartPr>
            <p14:xfrm>
              <a:off x="9087485" y="6013450"/>
              <a:ext cx="146685" cy="45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7" name="잉크 665"/>
              <p14:cNvContentPartPr/>
              <p14:nvPr/>
            </p14:nvContentPartPr>
            <p14:xfrm>
              <a:off x="9335770" y="6036310"/>
              <a:ext cx="90170" cy="558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8" name="잉크 666"/>
              <p14:cNvContentPartPr/>
              <p14:nvPr/>
            </p14:nvContentPartPr>
            <p14:xfrm>
              <a:off x="9943465" y="5844540"/>
              <a:ext cx="11430" cy="3155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9" name="잉크 667"/>
              <p14:cNvContentPartPr/>
              <p14:nvPr/>
            </p14:nvContentPartPr>
            <p14:xfrm>
              <a:off x="9617075" y="5878830"/>
              <a:ext cx="236220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0" name="잉크 668"/>
              <p14:cNvContentPartPr/>
              <p14:nvPr/>
            </p14:nvContentPartPr>
            <p14:xfrm>
              <a:off x="10180320" y="5923280"/>
              <a:ext cx="236220" cy="2032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1" name="잉크 669"/>
              <p14:cNvContentPartPr/>
              <p14:nvPr/>
            </p14:nvContentPartPr>
            <p14:xfrm>
              <a:off x="3400425" y="4685030"/>
              <a:ext cx="9017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2" name="잉크 670"/>
              <p14:cNvContentPartPr/>
              <p14:nvPr/>
            </p14:nvContentPartPr>
            <p14:xfrm>
              <a:off x="3547110" y="4695825"/>
              <a:ext cx="56515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3" name="잉크 671"/>
              <p14:cNvContentPartPr/>
              <p14:nvPr/>
            </p14:nvContentPartPr>
            <p14:xfrm>
              <a:off x="3490595" y="4864735"/>
              <a:ext cx="168910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4" name="잉크 672"/>
              <p14:cNvContentPartPr/>
              <p14:nvPr/>
            </p14:nvContentPartPr>
            <p14:xfrm>
              <a:off x="3896360" y="4775200"/>
              <a:ext cx="11430" cy="213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5" name="잉크 673"/>
              <p14:cNvContentPartPr/>
              <p14:nvPr/>
            </p14:nvContentPartPr>
            <p14:xfrm>
              <a:off x="3918585" y="4730115"/>
              <a:ext cx="16891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잉크 674"/>
              <p14:cNvContentPartPr/>
              <p14:nvPr/>
            </p14:nvContentPartPr>
            <p14:xfrm>
              <a:off x="4301490" y="4718685"/>
              <a:ext cx="180340" cy="473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7" name="잉크 675"/>
              <p14:cNvContentPartPr/>
              <p14:nvPr/>
            </p14:nvContentPartPr>
            <p14:xfrm>
              <a:off x="4740910" y="4763770"/>
              <a:ext cx="635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8" name="잉크 676"/>
              <p14:cNvContentPartPr/>
              <p14:nvPr/>
            </p14:nvContentPartPr>
            <p14:xfrm>
              <a:off x="4774565" y="4763770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9" name="잉크 677"/>
              <p14:cNvContentPartPr/>
              <p14:nvPr/>
            </p14:nvContentPartPr>
            <p14:xfrm>
              <a:off x="4797425" y="4887595"/>
              <a:ext cx="12382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0" name="잉크 678"/>
              <p14:cNvContentPartPr/>
              <p14:nvPr/>
            </p14:nvContentPartPr>
            <p14:xfrm>
              <a:off x="4684395" y="5101590"/>
              <a:ext cx="202565" cy="6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1" name="잉크 679"/>
              <p14:cNvContentPartPr/>
              <p14:nvPr/>
            </p14:nvContentPartPr>
            <p14:xfrm>
              <a:off x="5191125" y="4763770"/>
              <a:ext cx="203200" cy="326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2" name="잉크 680"/>
              <p14:cNvContentPartPr/>
              <p14:nvPr/>
            </p14:nvContentPartPr>
            <p14:xfrm>
              <a:off x="4346575" y="5360670"/>
              <a:ext cx="18034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3" name="잉크 681"/>
              <p14:cNvContentPartPr/>
              <p14:nvPr/>
            </p14:nvContentPartPr>
            <p14:xfrm>
              <a:off x="4470400" y="5563235"/>
              <a:ext cx="12382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4" name="잉크 682"/>
              <p14:cNvContentPartPr/>
              <p14:nvPr/>
            </p14:nvContentPartPr>
            <p14:xfrm>
              <a:off x="4819650" y="5360670"/>
              <a:ext cx="24765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5" name="잉크 683"/>
              <p14:cNvContentPartPr/>
              <p14:nvPr/>
            </p14:nvContentPartPr>
            <p14:xfrm>
              <a:off x="5247640" y="5304155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잉크 684"/>
              <p14:cNvContentPartPr/>
              <p14:nvPr/>
            </p14:nvContentPartPr>
            <p14:xfrm>
              <a:off x="5281295" y="5461635"/>
              <a:ext cx="90170" cy="22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7" name="잉크 685"/>
              <p14:cNvContentPartPr/>
              <p14:nvPr/>
            </p14:nvContentPartPr>
            <p14:xfrm>
              <a:off x="5259070" y="5394325"/>
              <a:ext cx="635" cy="40513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732790"/>
            <a:ext cx="10519410" cy="43554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2715" y="76835"/>
            <a:ext cx="10520045" cy="13303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1339 골드4 ) 단어수학     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8" name="그림 6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940" y="1407795"/>
            <a:ext cx="5841365" cy="470789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잉크 687"/>
              <p14:cNvContentPartPr/>
              <p14:nvPr/>
            </p14:nvContentPartPr>
            <p14:xfrm>
              <a:off x="7162165" y="1880870"/>
              <a:ext cx="146050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" name="잉크 688"/>
              <p14:cNvContentPartPr/>
              <p14:nvPr/>
            </p14:nvContentPartPr>
            <p14:xfrm>
              <a:off x="7364730" y="1880870"/>
              <a:ext cx="180340" cy="393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" name="잉크 689"/>
              <p14:cNvContentPartPr/>
              <p14:nvPr/>
            </p14:nvContentPartPr>
            <p14:xfrm>
              <a:off x="7297420" y="2105660"/>
              <a:ext cx="33782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" name="잉크 690"/>
              <p14:cNvContentPartPr/>
              <p14:nvPr/>
            </p14:nvContentPartPr>
            <p14:xfrm>
              <a:off x="7837805" y="1925955"/>
              <a:ext cx="157480" cy="438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" name="잉크 691"/>
              <p14:cNvContentPartPr/>
              <p14:nvPr/>
            </p14:nvContentPartPr>
            <p14:xfrm>
              <a:off x="8175625" y="1925955"/>
              <a:ext cx="180340" cy="405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" name="잉크 692"/>
              <p14:cNvContentPartPr/>
              <p14:nvPr/>
            </p14:nvContentPartPr>
            <p14:xfrm>
              <a:off x="7792720" y="2668905"/>
              <a:ext cx="20256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잉크 693"/>
              <p14:cNvContentPartPr/>
              <p14:nvPr/>
            </p14:nvContentPartPr>
            <p14:xfrm>
              <a:off x="8153400" y="2713990"/>
              <a:ext cx="16891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" name="잉크 694"/>
              <p14:cNvContentPartPr/>
              <p14:nvPr/>
            </p14:nvContentPartPr>
            <p14:xfrm>
              <a:off x="8637270" y="2578735"/>
              <a:ext cx="39433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잉크 695"/>
              <p14:cNvContentPartPr/>
              <p14:nvPr/>
            </p14:nvContentPartPr>
            <p14:xfrm>
              <a:off x="9110345" y="1779270"/>
              <a:ext cx="157480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" name="잉크 696"/>
              <p14:cNvContentPartPr/>
              <p14:nvPr/>
            </p14:nvContentPartPr>
            <p14:xfrm>
              <a:off x="9346565" y="1880870"/>
              <a:ext cx="79375" cy="3714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" name="잉크 697"/>
              <p14:cNvContentPartPr/>
              <p14:nvPr/>
            </p14:nvContentPartPr>
            <p14:xfrm>
              <a:off x="9087485" y="2060575"/>
              <a:ext cx="30416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" name="잉크 698"/>
              <p14:cNvContentPartPr/>
              <p14:nvPr/>
            </p14:nvContentPartPr>
            <p14:xfrm>
              <a:off x="9166860" y="2477770"/>
              <a:ext cx="191135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" name="잉크 699"/>
              <p14:cNvContentPartPr/>
              <p14:nvPr/>
            </p14:nvContentPartPr>
            <p14:xfrm>
              <a:off x="9110345" y="3243580"/>
              <a:ext cx="281305" cy="348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" name="잉크 700"/>
              <p14:cNvContentPartPr/>
              <p14:nvPr/>
            </p14:nvContentPartPr>
            <p14:xfrm>
              <a:off x="9999980" y="1880870"/>
              <a:ext cx="0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잉크 701"/>
              <p14:cNvContentPartPr/>
              <p14:nvPr/>
            </p14:nvContentPartPr>
            <p14:xfrm>
              <a:off x="10236200" y="1981835"/>
              <a:ext cx="248285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4" name="잉크 702"/>
              <p14:cNvContentPartPr/>
              <p14:nvPr/>
            </p14:nvContentPartPr>
            <p14:xfrm>
              <a:off x="10563225" y="2016125"/>
              <a:ext cx="202565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" name="잉크 703"/>
              <p14:cNvContentPartPr/>
              <p14:nvPr/>
            </p14:nvContentPartPr>
            <p14:xfrm>
              <a:off x="10259060" y="2556510"/>
              <a:ext cx="25908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6" name="잉크 704"/>
              <p14:cNvContentPartPr/>
              <p14:nvPr/>
            </p14:nvContentPartPr>
            <p14:xfrm>
              <a:off x="10641965" y="2601595"/>
              <a:ext cx="18034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" name="잉크 705"/>
              <p14:cNvContentPartPr/>
              <p14:nvPr/>
            </p14:nvContentPartPr>
            <p14:xfrm>
              <a:off x="10630535" y="3299460"/>
              <a:ext cx="202565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8" name="잉크 706"/>
              <p14:cNvContentPartPr/>
              <p14:nvPr/>
            </p14:nvContentPartPr>
            <p14:xfrm>
              <a:off x="8502015" y="3536315"/>
              <a:ext cx="225425" cy="7994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잉크 707"/>
              <p14:cNvContentPartPr/>
              <p14:nvPr/>
            </p14:nvContentPartPr>
            <p14:xfrm>
              <a:off x="7331075" y="4617085"/>
              <a:ext cx="0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0" name="잉크 708"/>
              <p14:cNvContentPartPr/>
              <p14:nvPr/>
            </p14:nvContentPartPr>
            <p14:xfrm>
              <a:off x="7511415" y="4673600"/>
              <a:ext cx="146050" cy="25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" name="잉크 709"/>
              <p14:cNvContentPartPr/>
              <p14:nvPr/>
            </p14:nvContentPartPr>
            <p14:xfrm>
              <a:off x="7849235" y="4752340"/>
              <a:ext cx="12382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2" name="잉크 710"/>
              <p14:cNvContentPartPr/>
              <p14:nvPr/>
            </p14:nvContentPartPr>
            <p14:xfrm>
              <a:off x="8637270" y="4785995"/>
              <a:ext cx="259080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3" name="잉크 711"/>
              <p14:cNvContentPartPr/>
              <p14:nvPr/>
            </p14:nvContentPartPr>
            <p14:xfrm>
              <a:off x="8963660" y="4853940"/>
              <a:ext cx="19177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4" name="잉크 712"/>
              <p14:cNvContentPartPr/>
              <p14:nvPr/>
            </p14:nvContentPartPr>
            <p14:xfrm>
              <a:off x="9504680" y="4853940"/>
              <a:ext cx="269875" cy="1797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" name="잉크 713"/>
              <p14:cNvContentPartPr/>
              <p14:nvPr/>
            </p14:nvContentPartPr>
            <p14:xfrm>
              <a:off x="4729480" y="4775200"/>
              <a:ext cx="2038350" cy="3822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6" name="잉크 714"/>
              <p14:cNvContentPartPr/>
              <p14:nvPr/>
            </p14:nvContentPartPr>
            <p14:xfrm>
              <a:off x="7263130" y="5473065"/>
              <a:ext cx="191770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잉크 715"/>
              <p14:cNvContentPartPr/>
              <p14:nvPr/>
            </p14:nvContentPartPr>
            <p14:xfrm>
              <a:off x="7590155" y="5506720"/>
              <a:ext cx="123825" cy="2025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잉크 716"/>
              <p14:cNvContentPartPr/>
              <p14:nvPr/>
            </p14:nvContentPartPr>
            <p14:xfrm>
              <a:off x="7849235" y="5585460"/>
              <a:ext cx="112395" cy="1803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잉크 717"/>
              <p14:cNvContentPartPr/>
              <p14:nvPr/>
            </p14:nvContentPartPr>
            <p14:xfrm>
              <a:off x="8547100" y="5506720"/>
              <a:ext cx="56515" cy="281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잉크 720"/>
              <p14:cNvContentPartPr/>
              <p14:nvPr/>
            </p14:nvContentPartPr>
            <p14:xfrm>
              <a:off x="9594850" y="5563235"/>
              <a:ext cx="10795" cy="236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잉크 721"/>
              <p14:cNvContentPartPr/>
              <p14:nvPr/>
            </p14:nvContentPartPr>
            <p14:xfrm>
              <a:off x="9774555" y="5630545"/>
              <a:ext cx="13525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잉크 722"/>
              <p14:cNvContentPartPr/>
              <p14:nvPr/>
            </p14:nvContentPartPr>
            <p14:xfrm>
              <a:off x="9785985" y="5664835"/>
              <a:ext cx="45085" cy="314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잉크 725"/>
              <p14:cNvContentPartPr/>
              <p14:nvPr/>
            </p14:nvContentPartPr>
            <p14:xfrm>
              <a:off x="8749665" y="5394325"/>
              <a:ext cx="168910" cy="394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잉크 726"/>
              <p14:cNvContentPartPr/>
              <p14:nvPr/>
            </p14:nvContentPartPr>
            <p14:xfrm>
              <a:off x="9043035" y="5563235"/>
              <a:ext cx="157480" cy="1689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잉크 727"/>
              <p14:cNvContentPartPr/>
              <p14:nvPr/>
            </p14:nvContentPartPr>
            <p14:xfrm>
              <a:off x="10326370" y="5585460"/>
              <a:ext cx="19177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잉크 728"/>
              <p14:cNvContentPartPr/>
              <p14:nvPr/>
            </p14:nvContentPartPr>
            <p14:xfrm>
              <a:off x="10304145" y="5777230"/>
              <a:ext cx="168910" cy="22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잉크 729"/>
              <p14:cNvContentPartPr/>
              <p14:nvPr/>
            </p14:nvContentPartPr>
            <p14:xfrm>
              <a:off x="10754360" y="5518150"/>
              <a:ext cx="22860" cy="360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0" name="잉크 734"/>
              <p14:cNvContentPartPr/>
              <p14:nvPr/>
            </p14:nvContentPartPr>
            <p14:xfrm>
              <a:off x="10946130" y="5653405"/>
              <a:ext cx="12382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잉크 735"/>
              <p14:cNvContentPartPr/>
              <p14:nvPr/>
            </p14:nvContentPartPr>
            <p14:xfrm>
              <a:off x="11193780" y="5585460"/>
              <a:ext cx="157480" cy="4394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잉크 736"/>
              <p14:cNvContentPartPr/>
              <p14:nvPr/>
            </p14:nvContentPartPr>
            <p14:xfrm>
              <a:off x="11452860" y="5653405"/>
              <a:ext cx="213995" cy="191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잉크 737"/>
              <p14:cNvContentPartPr/>
              <p14:nvPr/>
            </p14:nvContentPartPr>
            <p14:xfrm>
              <a:off x="11520170" y="5687060"/>
              <a:ext cx="101600" cy="506730"/>
            </p14:xfrm>
          </p:contentPart>
        </mc:Choice>
      </mc:AlternateContent>
      <p:pic>
        <p:nvPicPr>
          <p:cNvPr id="54" name="그림 2" descr="C:/Users/jangsung park/AppData/Roaming/PolarisOffice/ETemp/9580_11332384/fImage36027865234.png"/>
          <p:cNvPicPr>
            <a:picLocks noChangeAspect="1"/>
          </p:cNvPicPr>
          <p:nvPr/>
        </p:nvPicPr>
        <p:blipFill rotWithShape="1"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0080" y="120015"/>
            <a:ext cx="1303655" cy="123507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잉크 3"/>
              <p14:cNvContentPartPr/>
              <p14:nvPr/>
            </p14:nvContentPartPr>
            <p14:xfrm>
              <a:off x="9752330" y="675640"/>
              <a:ext cx="382905" cy="213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6" name="잉크 4"/>
              <p14:cNvContentPartPr/>
              <p14:nvPr/>
            </p14:nvContentPartPr>
            <p14:xfrm>
              <a:off x="10248265" y="630555"/>
              <a:ext cx="112395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잉크 5"/>
              <p14:cNvContentPartPr/>
              <p14:nvPr/>
            </p14:nvContentPartPr>
            <p14:xfrm>
              <a:off x="10473055" y="529590"/>
              <a:ext cx="22860" cy="2584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8" name="잉크 6"/>
              <p14:cNvContentPartPr/>
              <p14:nvPr/>
            </p14:nvContentPartPr>
            <p14:xfrm>
              <a:off x="10529570" y="641985"/>
              <a:ext cx="673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잉크 7"/>
              <p14:cNvContentPartPr/>
              <p14:nvPr/>
            </p14:nvContentPartPr>
            <p14:xfrm>
              <a:off x="10360660" y="799465"/>
              <a:ext cx="13525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0" name="잉크 8"/>
              <p14:cNvContentPartPr/>
              <p14:nvPr/>
            </p14:nvContentPartPr>
            <p14:xfrm>
              <a:off x="10631170" y="653415"/>
              <a:ext cx="78740" cy="1574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잉크 9"/>
              <p14:cNvContentPartPr/>
              <p14:nvPr/>
            </p14:nvContentPartPr>
            <p14:xfrm>
              <a:off x="10698480" y="675640"/>
              <a:ext cx="16891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2" name="잉크 10"/>
              <p14:cNvContentPartPr/>
              <p14:nvPr/>
            </p14:nvContentPartPr>
            <p14:xfrm>
              <a:off x="10946130" y="574040"/>
              <a:ext cx="0" cy="349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잉크 11"/>
              <p14:cNvContentPartPr/>
              <p14:nvPr/>
            </p14:nvContentPartPr>
            <p14:xfrm>
              <a:off x="11069955" y="585470"/>
              <a:ext cx="78740" cy="2368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4" name="잉크 12"/>
              <p14:cNvContentPartPr/>
              <p14:nvPr/>
            </p14:nvContentPartPr>
            <p14:xfrm>
              <a:off x="11238865" y="630555"/>
              <a:ext cx="2286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잉크 13"/>
              <p14:cNvContentPartPr/>
              <p14:nvPr/>
            </p14:nvContentPartPr>
            <p14:xfrm>
              <a:off x="11160125" y="754380"/>
              <a:ext cx="67945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6" name="잉크 14"/>
              <p14:cNvContentPartPr/>
              <p14:nvPr/>
            </p14:nvContentPartPr>
            <p14:xfrm>
              <a:off x="11238865" y="563245"/>
              <a:ext cx="90170" cy="450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잉크 15"/>
              <p14:cNvContentPartPr/>
              <p14:nvPr/>
            </p14:nvContentPartPr>
            <p14:xfrm>
              <a:off x="11407775" y="585470"/>
              <a:ext cx="78740" cy="1238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잉크 16"/>
              <p14:cNvContentPartPr/>
              <p14:nvPr/>
            </p14:nvContentPartPr>
            <p14:xfrm>
              <a:off x="11362690" y="799465"/>
              <a:ext cx="168910" cy="33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잉크 17"/>
              <p14:cNvContentPartPr/>
              <p14:nvPr/>
            </p14:nvContentPartPr>
            <p14:xfrm>
              <a:off x="11452860" y="833120"/>
              <a:ext cx="33655" cy="135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0" name="잉크 18"/>
              <p14:cNvContentPartPr/>
              <p14:nvPr/>
            </p14:nvContentPartPr>
            <p14:xfrm>
              <a:off x="11396980" y="968375"/>
              <a:ext cx="134620" cy="901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잉크 19"/>
              <p14:cNvContentPartPr/>
              <p14:nvPr/>
            </p14:nvContentPartPr>
            <p14:xfrm>
              <a:off x="10293350" y="1115060"/>
              <a:ext cx="1249680" cy="3365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