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종호" initials="김" lastIdx="1" clrIdx="0">
    <p:extLst>
      <p:ext uri="{19B8F6BF-5375-455C-9EA6-DF929625EA0E}">
        <p15:presenceInfo xmlns:p15="http://schemas.microsoft.com/office/powerpoint/2012/main" userId="S::te0541@mail.hongik.ac.kr::f9082f23-26f5-4fa8-bfce-d744eb22f01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0T16:25:01.65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C3394-5353-4518-9527-D57C02B94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2D5948-2F17-4360-96CB-6BA9CB1B9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BF9B95-471B-4DEC-859B-4A43CFD1F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A9F1-05A2-4791-BD33-6CB7DCA5B59E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9F9642-D06F-4913-85D6-0F7943FCB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D5391F-E16F-4804-8721-1B7BB1F8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738E-0B0F-47C9-812B-5F1F9825CB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27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C6782-A981-477E-8C5B-75C857525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6CBB89-3DCF-4E69-8EEB-E00ACBFC2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C6F471-FE5A-4894-96FA-226D785F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A9F1-05A2-4791-BD33-6CB7DCA5B59E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11EFDA-A5B4-455D-894C-578ADAD6F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C2B65-0AF8-43A1-9A75-C2F81071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738E-0B0F-47C9-812B-5F1F9825CB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28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B82C9A-C45A-4DAB-87D0-E2F44B133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41D402-A151-4436-A8C3-055161C4B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31182D-9A29-4540-8C6F-F025C7CF8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A9F1-05A2-4791-BD33-6CB7DCA5B59E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C0F504-E9F4-4AC8-90FF-53C997BE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BF6CB-A2FC-4558-A811-40A0A7B07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738E-0B0F-47C9-812B-5F1F9825CB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1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ADBC3-A1D7-4B8A-9B9E-B8222E45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222D8E-FB5C-4952-B600-3F2BFD0AF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609A85-5A58-4D2B-8D55-B410AF9ED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A9F1-05A2-4791-BD33-6CB7DCA5B59E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C20681-C0C6-4F61-B023-E86188B8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607A0F-7458-470C-88CE-C63F4825F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738E-0B0F-47C9-812B-5F1F9825CB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07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4B335-53C3-4EDB-B79D-233344628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F1DF32-0296-4436-97FD-37A8DA320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7816CA-431C-4091-AF89-4E8B760C0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A9F1-05A2-4791-BD33-6CB7DCA5B59E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908FC3-4DB9-45E6-9272-9CFFFE6C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FB5E7-5F63-42A9-AC1B-9B89562B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738E-0B0F-47C9-812B-5F1F9825CB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25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488CC-C265-4588-8EF4-469DD7A8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A3A9EE-7ACB-4859-8F98-13AE45414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2F627C-2547-4020-93AB-A5841B428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8546E9-097D-4970-9D3B-F58E7B01E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A9F1-05A2-4791-BD33-6CB7DCA5B59E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202B32-8DE2-4428-883E-D9954E9F4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CAC63F-17BF-4ECA-A72F-029F9F8BA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738E-0B0F-47C9-812B-5F1F9825CB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19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21EDE-6550-4358-8750-B5160F1C0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B72F5E-F19F-4892-96AD-F26EB1407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CD0EEA-E803-4E7D-AA80-087D85E0A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A73372-3043-453C-8683-17AE4EB04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BAEDC0-A499-4143-951D-91FB4F1F7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903153-A6BC-4B21-8017-AC5CE852B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A9F1-05A2-4791-BD33-6CB7DCA5B59E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5837C3-010C-450F-A4F7-E5786C4B7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4F651B-16E9-4860-87C5-3F4A8063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738E-0B0F-47C9-812B-5F1F9825CB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76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85FCF-D6DF-46B5-91DB-09711036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A1D429-732D-44AA-8A8E-38609972D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A9F1-05A2-4791-BD33-6CB7DCA5B59E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0A9EE7-F827-4F94-B925-32B253042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BB9001-A565-4693-A530-EAD647A3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738E-0B0F-47C9-812B-5F1F9825CB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259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A30935-C5B7-4778-BD99-F14078D1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A9F1-05A2-4791-BD33-6CB7DCA5B59E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8AFE77-D3E8-4C82-A272-BA1359B68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B9C743-C2A0-427E-889B-72B41238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738E-0B0F-47C9-812B-5F1F9825CB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09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B8D03-432A-499B-83CC-41B485142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68315C-7114-4814-89DD-BD5B546EE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A9FD20-1BD9-44F9-8444-35F99D1DC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5AC880-36F4-43C5-8FD1-4AA9AC25F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A9F1-05A2-4791-BD33-6CB7DCA5B59E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52161-05BE-4603-88C8-540EE3D9F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97557A-DE13-4F28-9C37-8BA975EF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738E-0B0F-47C9-812B-5F1F9825CB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46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63B3C-D59A-423E-95DF-C90B2E3F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313663-D91C-4779-B6D4-9DB892A960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E24781-0076-49AF-8394-A60DB3ABD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FCC141-7167-478E-B157-E2FB9BAF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A9F1-05A2-4791-BD33-6CB7DCA5B59E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786BBA-FDAC-4CC1-AA10-7B2117F16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FB8FBD-CD9F-497A-AE4E-128F3F9A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738E-0B0F-47C9-812B-5F1F9825CB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29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2700AA-9914-4EE4-B596-B61C48CA5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00314E-79AD-415A-8655-81CDD5D20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3F869-85E6-4F0A-869C-5364C758E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7A9F1-05A2-4791-BD33-6CB7DCA5B59E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08B1D6-D099-440F-A840-6D9D7A901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8186FA-006B-4581-8BC2-371C7FA0D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B738E-0B0F-47C9-812B-5F1F9825CB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89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24579-9C21-4242-A3C8-073E21A3E0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BOJ 2493 </a:t>
            </a:r>
            <a:r>
              <a:rPr lang="ko-KR" altLang="en-US" dirty="0"/>
              <a:t>탑</a:t>
            </a:r>
          </a:p>
        </p:txBody>
      </p:sp>
    </p:spTree>
    <p:extLst>
      <p:ext uri="{BB962C8B-B14F-4D97-AF65-F5344CB8AC3E}">
        <p14:creationId xmlns:p14="http://schemas.microsoft.com/office/powerpoint/2010/main" val="2650507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BE97FA-8123-4251-AE03-18C0FAFFA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014"/>
            <a:ext cx="10515600" cy="590894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입력정보 </a:t>
            </a:r>
            <a:r>
              <a:rPr lang="en-US" altLang="ko-KR" dirty="0"/>
              <a:t>: 6 9 5 7 4 </a:t>
            </a:r>
          </a:p>
          <a:p>
            <a:pPr marL="0" indent="0">
              <a:buNone/>
            </a:pPr>
            <a:r>
              <a:rPr lang="en-US" altLang="ko-KR" dirty="0"/>
              <a:t>                                                  </a:t>
            </a:r>
            <a:r>
              <a:rPr lang="ko-KR" altLang="en-US" sz="1800" dirty="0" err="1"/>
              <a:t>새로들어온</a:t>
            </a:r>
            <a:r>
              <a:rPr lang="ko-KR" altLang="en-US" sz="1800" dirty="0"/>
              <a:t> 탑이 이전의  탑 높이보다                                                           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dirty="0"/>
              <a:t>                                                  </a:t>
            </a:r>
            <a:r>
              <a:rPr lang="ko-KR" altLang="en-US" sz="1800" dirty="0"/>
              <a:t>높다면 이전의 탑은 신호를 받지 못함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                                                                            </a:t>
            </a:r>
            <a:r>
              <a:rPr lang="en-US" altLang="ko-KR" dirty="0"/>
              <a:t>    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F8C072-8424-4022-8DC9-9183A0165C72}"/>
              </a:ext>
            </a:extLst>
          </p:cNvPr>
          <p:cNvSpPr/>
          <p:nvPr/>
        </p:nvSpPr>
        <p:spPr>
          <a:xfrm>
            <a:off x="1560787" y="1803592"/>
            <a:ext cx="804041" cy="373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높이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5C0AEDC-039E-4BB0-8F59-445231A7561F}"/>
              </a:ext>
            </a:extLst>
          </p:cNvPr>
          <p:cNvCxnSpPr/>
          <p:nvPr/>
        </p:nvCxnSpPr>
        <p:spPr>
          <a:xfrm flipH="1">
            <a:off x="599090" y="1803592"/>
            <a:ext cx="1765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2E5CDB-5221-49ED-8948-CD53409AE5FA}"/>
              </a:ext>
            </a:extLst>
          </p:cNvPr>
          <p:cNvSpPr/>
          <p:nvPr/>
        </p:nvSpPr>
        <p:spPr>
          <a:xfrm>
            <a:off x="3087415" y="993233"/>
            <a:ext cx="804041" cy="4546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높이 </a:t>
            </a:r>
            <a:r>
              <a:rPr lang="en-US" altLang="ko-KR" dirty="0"/>
              <a:t>9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8A0C95-1AAA-450B-8EF2-187E346FDDDB}"/>
              </a:ext>
            </a:extLst>
          </p:cNvPr>
          <p:cNvCxnSpPr/>
          <p:nvPr/>
        </p:nvCxnSpPr>
        <p:spPr>
          <a:xfrm flipH="1">
            <a:off x="1292772" y="993233"/>
            <a:ext cx="2081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6126B0-9574-4A41-8306-0A1789325CDA}"/>
              </a:ext>
            </a:extLst>
          </p:cNvPr>
          <p:cNvSpPr/>
          <p:nvPr/>
        </p:nvSpPr>
        <p:spPr>
          <a:xfrm>
            <a:off x="4632436" y="2207173"/>
            <a:ext cx="804041" cy="3332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높이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4CB8B18-305C-47CD-93EA-36D2FED41D5B}"/>
              </a:ext>
            </a:extLst>
          </p:cNvPr>
          <p:cNvCxnSpPr/>
          <p:nvPr/>
        </p:nvCxnSpPr>
        <p:spPr>
          <a:xfrm flipH="1">
            <a:off x="3891456" y="2207173"/>
            <a:ext cx="1421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08A1991-06FC-4477-B46B-25E00DC02862}"/>
              </a:ext>
            </a:extLst>
          </p:cNvPr>
          <p:cNvSpPr/>
          <p:nvPr/>
        </p:nvSpPr>
        <p:spPr>
          <a:xfrm>
            <a:off x="6140671" y="1466198"/>
            <a:ext cx="804041" cy="4073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높이 </a:t>
            </a: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EF37C2-E019-454E-A5E7-58DF23761220}"/>
              </a:ext>
            </a:extLst>
          </p:cNvPr>
          <p:cNvSpPr/>
          <p:nvPr/>
        </p:nvSpPr>
        <p:spPr>
          <a:xfrm>
            <a:off x="7685692" y="2695902"/>
            <a:ext cx="804041" cy="2844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높이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9DB060E-1F35-40F0-BCF5-1A525CDE6CBF}"/>
              </a:ext>
            </a:extLst>
          </p:cNvPr>
          <p:cNvCxnSpPr/>
          <p:nvPr/>
        </p:nvCxnSpPr>
        <p:spPr>
          <a:xfrm flipH="1">
            <a:off x="3891456" y="1466198"/>
            <a:ext cx="2871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9E182E3-5840-4E95-91CB-0BA83944050C}"/>
              </a:ext>
            </a:extLst>
          </p:cNvPr>
          <p:cNvCxnSpPr>
            <a:stCxn id="18" idx="0"/>
          </p:cNvCxnSpPr>
          <p:nvPr/>
        </p:nvCxnSpPr>
        <p:spPr>
          <a:xfrm flipH="1">
            <a:off x="6944712" y="2695902"/>
            <a:ext cx="11430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77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35B694C-96C1-45C6-AD97-EAB7475AC671}"/>
              </a:ext>
            </a:extLst>
          </p:cNvPr>
          <p:cNvSpPr/>
          <p:nvPr/>
        </p:nvSpPr>
        <p:spPr>
          <a:xfrm>
            <a:off x="677917" y="441434"/>
            <a:ext cx="945931" cy="2758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&lt;-1,0&gt;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5F73987-0189-45E7-AE0A-A48F0F52D774}"/>
              </a:ext>
            </a:extLst>
          </p:cNvPr>
          <p:cNvCxnSpPr>
            <a:cxnSpLocks/>
          </p:cNvCxnSpPr>
          <p:nvPr/>
        </p:nvCxnSpPr>
        <p:spPr>
          <a:xfrm>
            <a:off x="677917" y="2640724"/>
            <a:ext cx="94593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FC5BEB7-6C2A-48A9-A5C9-3427134B60B8}"/>
              </a:ext>
            </a:extLst>
          </p:cNvPr>
          <p:cNvSpPr txBox="1"/>
          <p:nvPr/>
        </p:nvSpPr>
        <p:spPr>
          <a:xfrm>
            <a:off x="2096814" y="662152"/>
            <a:ext cx="3999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처음 스택에 </a:t>
            </a:r>
            <a:r>
              <a:rPr lang="en-US" altLang="ko-KR" dirty="0"/>
              <a:t>&lt;-1,0&gt;</a:t>
            </a:r>
            <a:r>
              <a:rPr lang="ko-KR" altLang="en-US" dirty="0"/>
              <a:t>을 넣어준다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후에 입력 받기 시작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575F46-233A-4379-B414-D6F36ED59C1C}"/>
              </a:ext>
            </a:extLst>
          </p:cNvPr>
          <p:cNvSpPr/>
          <p:nvPr/>
        </p:nvSpPr>
        <p:spPr>
          <a:xfrm>
            <a:off x="5833241" y="441433"/>
            <a:ext cx="945931" cy="2758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&lt;6,1&gt;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&lt;-1,0&gt;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E8B2E6D-F3B8-46F7-8006-FFAA8FB9F040}"/>
              </a:ext>
            </a:extLst>
          </p:cNvPr>
          <p:cNvCxnSpPr>
            <a:cxnSpLocks/>
          </p:cNvCxnSpPr>
          <p:nvPr/>
        </p:nvCxnSpPr>
        <p:spPr>
          <a:xfrm>
            <a:off x="5833241" y="2640724"/>
            <a:ext cx="94593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4F25DC5-0350-4A01-9BD0-C060D511105C}"/>
              </a:ext>
            </a:extLst>
          </p:cNvPr>
          <p:cNvCxnSpPr>
            <a:cxnSpLocks/>
          </p:cNvCxnSpPr>
          <p:nvPr/>
        </p:nvCxnSpPr>
        <p:spPr>
          <a:xfrm>
            <a:off x="5833241" y="2041635"/>
            <a:ext cx="94593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A1433EE-4F72-43DD-B20E-161240F23D3F}"/>
              </a:ext>
            </a:extLst>
          </p:cNvPr>
          <p:cNvSpPr txBox="1"/>
          <p:nvPr/>
        </p:nvSpPr>
        <p:spPr>
          <a:xfrm>
            <a:off x="7267903" y="693768"/>
            <a:ext cx="3999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</a:t>
            </a:r>
            <a:r>
              <a:rPr lang="en-US" altLang="ko-KR" dirty="0"/>
              <a:t>6</a:t>
            </a:r>
            <a:r>
              <a:rPr lang="ko-KR" altLang="en-US" dirty="0"/>
              <a:t>이 들어 왔을 때 이전 탑 높이가 </a:t>
            </a:r>
            <a:r>
              <a:rPr lang="en-US" altLang="ko-KR" dirty="0"/>
              <a:t>-1 </a:t>
            </a:r>
            <a:r>
              <a:rPr lang="ko-KR" altLang="en-US" dirty="0"/>
              <a:t>이므로 </a:t>
            </a:r>
            <a:r>
              <a:rPr lang="en-US" altLang="ko-KR" dirty="0"/>
              <a:t>pop</a:t>
            </a:r>
            <a:r>
              <a:rPr lang="ko-KR" altLang="en-US" dirty="0"/>
              <a:t>을 하지 않고 </a:t>
            </a:r>
            <a:r>
              <a:rPr lang="en-US" altLang="ko-KR" dirty="0"/>
              <a:t>push</a:t>
            </a:r>
            <a:r>
              <a:rPr lang="ko-KR" altLang="en-US" dirty="0"/>
              <a:t>만 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24633F0-8454-4713-AB55-58CDD809C43E}"/>
              </a:ext>
            </a:extLst>
          </p:cNvPr>
          <p:cNvSpPr/>
          <p:nvPr/>
        </p:nvSpPr>
        <p:spPr>
          <a:xfrm>
            <a:off x="677917" y="3862550"/>
            <a:ext cx="945931" cy="2758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&lt;9,2&gt;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&lt;-1,0&gt;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56636B9-1568-4ADA-BCB6-8E18088FCA76}"/>
              </a:ext>
            </a:extLst>
          </p:cNvPr>
          <p:cNvCxnSpPr>
            <a:cxnSpLocks/>
          </p:cNvCxnSpPr>
          <p:nvPr/>
        </p:nvCxnSpPr>
        <p:spPr>
          <a:xfrm>
            <a:off x="677917" y="6077607"/>
            <a:ext cx="94593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5B3CDD8-BC9E-4709-B579-7D6B1FA101F3}"/>
              </a:ext>
            </a:extLst>
          </p:cNvPr>
          <p:cNvCxnSpPr>
            <a:cxnSpLocks/>
          </p:cNvCxnSpPr>
          <p:nvPr/>
        </p:nvCxnSpPr>
        <p:spPr>
          <a:xfrm>
            <a:off x="677916" y="5573111"/>
            <a:ext cx="94593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AD8A4B8-9E17-4FE8-99FA-EBCBDF640DA5}"/>
              </a:ext>
            </a:extLst>
          </p:cNvPr>
          <p:cNvSpPr txBox="1"/>
          <p:nvPr/>
        </p:nvSpPr>
        <p:spPr>
          <a:xfrm>
            <a:off x="1954923" y="3877270"/>
            <a:ext cx="3999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</a:t>
            </a:r>
            <a:r>
              <a:rPr lang="en-US" altLang="ko-KR" dirty="0"/>
              <a:t> 9</a:t>
            </a:r>
            <a:r>
              <a:rPr lang="ko-KR" altLang="en-US" dirty="0"/>
              <a:t>가 들어오면 </a:t>
            </a:r>
            <a:r>
              <a:rPr lang="en-US" altLang="ko-KR" dirty="0"/>
              <a:t>6&lt;9</a:t>
            </a:r>
            <a:r>
              <a:rPr lang="ko-KR" altLang="en-US" dirty="0"/>
              <a:t>이므로 </a:t>
            </a:r>
            <a:r>
              <a:rPr lang="en-US" altLang="ko-KR" dirty="0"/>
              <a:t>pop</a:t>
            </a:r>
            <a:r>
              <a:rPr lang="ko-KR" altLang="en-US" dirty="0"/>
              <a:t>해준 뒤 새로운 정보를 </a:t>
            </a:r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6874F38-D815-49E3-9895-C9677A67B264}"/>
              </a:ext>
            </a:extLst>
          </p:cNvPr>
          <p:cNvSpPr/>
          <p:nvPr/>
        </p:nvSpPr>
        <p:spPr>
          <a:xfrm>
            <a:off x="5954109" y="3862549"/>
            <a:ext cx="945931" cy="2758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&lt;5,3&gt;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&lt;9,2&gt;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&lt;-1,0&gt;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96D9655-CDCF-4855-92B2-1B1C55B3063E}"/>
              </a:ext>
            </a:extLst>
          </p:cNvPr>
          <p:cNvCxnSpPr>
            <a:cxnSpLocks/>
          </p:cNvCxnSpPr>
          <p:nvPr/>
        </p:nvCxnSpPr>
        <p:spPr>
          <a:xfrm>
            <a:off x="5954109" y="5573111"/>
            <a:ext cx="94593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691E685-C04B-463E-A6C8-576E72FD7943}"/>
              </a:ext>
            </a:extLst>
          </p:cNvPr>
          <p:cNvCxnSpPr>
            <a:cxnSpLocks/>
          </p:cNvCxnSpPr>
          <p:nvPr/>
        </p:nvCxnSpPr>
        <p:spPr>
          <a:xfrm>
            <a:off x="5954109" y="6069725"/>
            <a:ext cx="94593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6CE41CF-9165-4B7E-AC6E-8F2E702710DF}"/>
              </a:ext>
            </a:extLst>
          </p:cNvPr>
          <p:cNvCxnSpPr>
            <a:cxnSpLocks/>
          </p:cNvCxnSpPr>
          <p:nvPr/>
        </p:nvCxnSpPr>
        <p:spPr>
          <a:xfrm>
            <a:off x="5954109" y="5052849"/>
            <a:ext cx="94593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A02B614-B751-445F-ABCD-1B817D09E115}"/>
              </a:ext>
            </a:extLst>
          </p:cNvPr>
          <p:cNvSpPr txBox="1"/>
          <p:nvPr/>
        </p:nvSpPr>
        <p:spPr>
          <a:xfrm>
            <a:off x="7267903" y="3877270"/>
            <a:ext cx="3999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5&lt;9</a:t>
            </a:r>
            <a:r>
              <a:rPr lang="ko-KR" altLang="en-US" dirty="0"/>
              <a:t>이므로 </a:t>
            </a:r>
            <a:r>
              <a:rPr lang="en-US" altLang="ko-KR" dirty="0"/>
              <a:t>pop </a:t>
            </a:r>
            <a:r>
              <a:rPr lang="ko-KR" altLang="en-US" dirty="0"/>
              <a:t>하지 않고 </a:t>
            </a:r>
            <a:r>
              <a:rPr lang="en-US" altLang="ko-KR" dirty="0"/>
              <a:t>push </a:t>
            </a:r>
            <a:r>
              <a:rPr lang="ko-KR" altLang="en-US" dirty="0"/>
              <a:t>만 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8ACE67-C215-4584-A842-322A09F55540}"/>
              </a:ext>
            </a:extLst>
          </p:cNvPr>
          <p:cNvSpPr txBox="1"/>
          <p:nvPr/>
        </p:nvSpPr>
        <p:spPr>
          <a:xfrm>
            <a:off x="7249509" y="1987588"/>
            <a:ext cx="399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Ans[1]=0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035FA8-C703-422F-94FD-9FA2A35E5F6D}"/>
              </a:ext>
            </a:extLst>
          </p:cNvPr>
          <p:cNvSpPr txBox="1"/>
          <p:nvPr/>
        </p:nvSpPr>
        <p:spPr>
          <a:xfrm>
            <a:off x="1954923" y="5644610"/>
            <a:ext cx="399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Ans[2]=0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B5B51A-FADE-45F6-ABA7-0F88F2A6AB54}"/>
              </a:ext>
            </a:extLst>
          </p:cNvPr>
          <p:cNvSpPr txBox="1"/>
          <p:nvPr/>
        </p:nvSpPr>
        <p:spPr>
          <a:xfrm>
            <a:off x="7514897" y="5644610"/>
            <a:ext cx="399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Ans[3]=2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960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51AF65-14B7-437A-BB8B-D0DD54B301B3}"/>
              </a:ext>
            </a:extLst>
          </p:cNvPr>
          <p:cNvSpPr/>
          <p:nvPr/>
        </p:nvSpPr>
        <p:spPr>
          <a:xfrm>
            <a:off x="677917" y="441434"/>
            <a:ext cx="945931" cy="2758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&lt;7,4&gt;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&lt;9,2&gt;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&lt;-1,0&gt;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E8A670-F277-404A-BD62-D3E87B6036EC}"/>
              </a:ext>
            </a:extLst>
          </p:cNvPr>
          <p:cNvCxnSpPr>
            <a:cxnSpLocks/>
          </p:cNvCxnSpPr>
          <p:nvPr/>
        </p:nvCxnSpPr>
        <p:spPr>
          <a:xfrm>
            <a:off x="677917" y="2640724"/>
            <a:ext cx="94593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322A0D0-4A89-466F-9FE2-6C28AD40C304}"/>
              </a:ext>
            </a:extLst>
          </p:cNvPr>
          <p:cNvCxnSpPr>
            <a:cxnSpLocks/>
          </p:cNvCxnSpPr>
          <p:nvPr/>
        </p:nvCxnSpPr>
        <p:spPr>
          <a:xfrm>
            <a:off x="677917" y="2151993"/>
            <a:ext cx="94593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2E7CB43-8C50-4E2E-AF1F-7043AFB3ED33}"/>
              </a:ext>
            </a:extLst>
          </p:cNvPr>
          <p:cNvCxnSpPr>
            <a:cxnSpLocks/>
          </p:cNvCxnSpPr>
          <p:nvPr/>
        </p:nvCxnSpPr>
        <p:spPr>
          <a:xfrm>
            <a:off x="677917" y="1552903"/>
            <a:ext cx="94593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31B3BB7-C0A6-484D-A3B0-4F3B362DF162}"/>
              </a:ext>
            </a:extLst>
          </p:cNvPr>
          <p:cNvSpPr txBox="1"/>
          <p:nvPr/>
        </p:nvSpPr>
        <p:spPr>
          <a:xfrm>
            <a:off x="2285999" y="708401"/>
            <a:ext cx="3999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7&gt;5</a:t>
            </a:r>
            <a:r>
              <a:rPr lang="ko-KR" altLang="en-US" dirty="0"/>
              <a:t>이므로 높이가 </a:t>
            </a:r>
            <a:r>
              <a:rPr lang="en-US" altLang="ko-KR" dirty="0"/>
              <a:t>5</a:t>
            </a:r>
            <a:r>
              <a:rPr lang="ko-KR" altLang="en-US" dirty="0"/>
              <a:t>인 탑을  </a:t>
            </a:r>
            <a:r>
              <a:rPr lang="en-US" altLang="ko-KR" dirty="0"/>
              <a:t>pop </a:t>
            </a:r>
            <a:r>
              <a:rPr lang="ko-KR" altLang="en-US" dirty="0"/>
              <a:t>하고 </a:t>
            </a:r>
            <a:r>
              <a:rPr lang="en-US" altLang="ko-KR" dirty="0"/>
              <a:t>push </a:t>
            </a:r>
            <a:r>
              <a:rPr lang="ko-KR" altLang="en-US" dirty="0"/>
              <a:t> 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964431-0577-485D-AF16-FC956985EA0A}"/>
              </a:ext>
            </a:extLst>
          </p:cNvPr>
          <p:cNvSpPr txBox="1"/>
          <p:nvPr/>
        </p:nvSpPr>
        <p:spPr>
          <a:xfrm>
            <a:off x="7609486" y="2271392"/>
            <a:ext cx="399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Ans[5]=4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AB6284-AEFE-4617-8A2A-34EAF0952747}"/>
              </a:ext>
            </a:extLst>
          </p:cNvPr>
          <p:cNvSpPr/>
          <p:nvPr/>
        </p:nvSpPr>
        <p:spPr>
          <a:xfrm>
            <a:off x="6474370" y="441433"/>
            <a:ext cx="945931" cy="2758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&lt;4,5&gt;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&lt;7,4&gt;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&lt;9,2&gt;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&lt;-1,0&gt;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FCF7C19-AB0C-4659-A036-5716AC3E0DDC}"/>
              </a:ext>
            </a:extLst>
          </p:cNvPr>
          <p:cNvCxnSpPr>
            <a:cxnSpLocks/>
          </p:cNvCxnSpPr>
          <p:nvPr/>
        </p:nvCxnSpPr>
        <p:spPr>
          <a:xfrm>
            <a:off x="6474370" y="1552903"/>
            <a:ext cx="94593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29AF4B6-7696-4170-A3EF-281F90FCD757}"/>
              </a:ext>
            </a:extLst>
          </p:cNvPr>
          <p:cNvCxnSpPr>
            <a:cxnSpLocks/>
          </p:cNvCxnSpPr>
          <p:nvPr/>
        </p:nvCxnSpPr>
        <p:spPr>
          <a:xfrm>
            <a:off x="6474370" y="2144110"/>
            <a:ext cx="94593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40D1F27-6383-47BD-8DB1-30767CFB617E}"/>
              </a:ext>
            </a:extLst>
          </p:cNvPr>
          <p:cNvCxnSpPr>
            <a:cxnSpLocks/>
          </p:cNvCxnSpPr>
          <p:nvPr/>
        </p:nvCxnSpPr>
        <p:spPr>
          <a:xfrm>
            <a:off x="6474370" y="2703786"/>
            <a:ext cx="94593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DD1450B-B218-4B00-B040-5FDFC838FC73}"/>
              </a:ext>
            </a:extLst>
          </p:cNvPr>
          <p:cNvSpPr txBox="1"/>
          <p:nvPr/>
        </p:nvSpPr>
        <p:spPr>
          <a:xfrm>
            <a:off x="7906408" y="723119"/>
            <a:ext cx="3999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7&gt;4</a:t>
            </a:r>
            <a:r>
              <a:rPr lang="ko-KR" altLang="en-US" dirty="0"/>
              <a:t>이므로 높이가 </a:t>
            </a:r>
            <a:r>
              <a:rPr lang="en-US" altLang="ko-KR" dirty="0"/>
              <a:t>pop </a:t>
            </a:r>
            <a:r>
              <a:rPr lang="ko-KR" altLang="en-US" dirty="0"/>
              <a:t>하지않고 </a:t>
            </a:r>
            <a:r>
              <a:rPr lang="en-US" altLang="ko-KR" dirty="0"/>
              <a:t>push </a:t>
            </a:r>
            <a:r>
              <a:rPr lang="ko-KR" altLang="en-US" dirty="0"/>
              <a:t> 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1422950-FD44-49EB-BAA3-A16F83C94D17}"/>
              </a:ext>
            </a:extLst>
          </p:cNvPr>
          <p:cNvCxnSpPr>
            <a:cxnSpLocks/>
          </p:cNvCxnSpPr>
          <p:nvPr/>
        </p:nvCxnSpPr>
        <p:spPr>
          <a:xfrm>
            <a:off x="6474369" y="1031566"/>
            <a:ext cx="94593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98F4EAF-41D4-4B13-9DDA-F97CC4DC12B7}"/>
              </a:ext>
            </a:extLst>
          </p:cNvPr>
          <p:cNvSpPr txBox="1"/>
          <p:nvPr/>
        </p:nvSpPr>
        <p:spPr>
          <a:xfrm>
            <a:off x="2438399" y="2304393"/>
            <a:ext cx="399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Ans[4]=2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2E25D4-A0F9-4085-B5DB-4609F5E188CA}"/>
              </a:ext>
            </a:extLst>
          </p:cNvPr>
          <p:cNvSpPr txBox="1"/>
          <p:nvPr/>
        </p:nvSpPr>
        <p:spPr>
          <a:xfrm>
            <a:off x="438806" y="4521341"/>
            <a:ext cx="399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Ans </a:t>
            </a:r>
            <a:r>
              <a:rPr lang="ko-KR" altLang="en-US" dirty="0"/>
              <a:t>배열을 출력하면 </a:t>
            </a:r>
            <a:r>
              <a:rPr lang="en-US" altLang="ko-KR" dirty="0"/>
              <a:t>[0,0,2,2,4]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1236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185</Words>
  <Application>Microsoft Office PowerPoint</Application>
  <PresentationFormat>와이드스크린</PresentationFormat>
  <Paragraphs>77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BOJ 2493 탑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BOJ 2493 탑</dc:title>
  <dc:creator>김종호</dc:creator>
  <cp:lastModifiedBy>김종호</cp:lastModifiedBy>
  <cp:revision>3</cp:revision>
  <dcterms:created xsi:type="dcterms:W3CDTF">2021-01-10T07:18:44Z</dcterms:created>
  <dcterms:modified xsi:type="dcterms:W3CDTF">2021-01-10T07:36:34Z</dcterms:modified>
</cp:coreProperties>
</file>