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60" r:id="rId22"/>
    <p:sldId id="258" r:id="rId23"/>
    <p:sldId id="259" r:id="rId24"/>
    <p:sldId id="270" r:id="rId25"/>
    <p:sldId id="261" r:id="rId26"/>
    <p:sldId id="262" r:id="rId27"/>
    <p:sldId id="272" r:id="rId28"/>
    <p:sldId id="263" r:id="rId29"/>
    <p:sldId id="268" r:id="rId30"/>
    <p:sldId id="271" r:id="rId31"/>
    <p:sldId id="269" r:id="rId32"/>
    <p:sldId id="267" r:id="rId33"/>
    <p:sldId id="273" r:id="rId34"/>
    <p:sldId id="265" r:id="rId35"/>
    <p:sldId id="26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시작" id="{596762D4-1208-40BD-9F6F-89907E02A741}">
          <p14:sldIdLst>
            <p14:sldId id="256"/>
            <p14:sldId id="257"/>
            <p14:sldId id="260"/>
          </p14:sldIdLst>
        </p14:section>
        <p14:section name="1. 무엇을 했는가" id="{596762D4-1208-40BD-9F6F-89907E02A742}">
          <p14:sldIdLst>
            <p14:sldId id="258"/>
            <p14:sldId id="259"/>
          </p14:sldIdLst>
        </p14:section>
        <p14:section name="2. 스터디의 전환점" id="{596762D4-1208-40BD-9F6F-89907E02A743}">
          <p14:sldIdLst>
            <p14:sldId id="270"/>
            <p14:sldId id="261"/>
            <p14:sldId id="262"/>
          </p14:sldIdLst>
        </p14:section>
        <p14:section name="3. shape up에서 배운 것" id="{596762D4-1208-40BD-9F6F-89907E02A744}">
          <p14:sldIdLst>
            <p14:sldId id="272"/>
            <p14:sldId id="263"/>
            <p14:sldId id="268"/>
            <p14:sldId id="271"/>
          </p14:sldIdLst>
        </p14:section>
        <p14:section name="4. 변화" id="{596762D4-1208-40BD-9F6F-89907E02A745}">
          <p14:sldIdLst>
            <p14:sldId id="269"/>
            <p14:sldId id="267"/>
          </p14:sldIdLst>
        </p14:section>
        <p14:section name="5. 개인적인 바람" id="{596762D4-1208-40BD-9F6F-89907E02A746}">
          <p14:sldIdLst>
            <p14:sldId id="273"/>
            <p14:sldId id="265"/>
          </p14:sldIdLst>
        </p14:section>
        <p14:section name="끝" id="{596762D4-1208-40BD-9F6F-89907E02A747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0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hyperlink" Target="https://basecamp.com/shapeup" TargetMode="External"></Relationship><Relationship Id="rId3" Type="http://schemas.openxmlformats.org/officeDocument/2006/relationships/hyperlink" Target="https://basecamp.com/shapeup" TargetMode="External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682451391574.png"></Relationship><Relationship Id="rId3" Type="http://schemas.openxmlformats.org/officeDocument/2006/relationships/image" Target="../media/fImage2177281404725.pn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53791498313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497231431126.png"></Relationship><Relationship Id="rId3" Type="http://schemas.openxmlformats.org/officeDocument/2006/relationships/image" Target="../media/fImage274091447437.png"></Relationship><Relationship Id="rId4" Type="http://schemas.openxmlformats.org/officeDocument/2006/relationships/image" Target="../media/fImage547631452851.png"></Relationship><Relationship Id="rId5" Type="http://schemas.openxmlformats.org/officeDocument/2006/relationships/image" Target="../media/fImage2631501464736.png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0071476507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6235" cy="132651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BOOK++ 스터디 후기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789305" y="342265"/>
            <a:ext cx="10565765" cy="5836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shape up은 무슨 내용인지, 어떤 점을 배울 수 있었는지 말씀 드리겠습니다.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basecamp라는 조직에서는 프로젝트를 할 때 세 단계를 거친다고 합니다.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1. </a:t>
            </a:r>
            <a:r>
              <a:rPr lang="ko-KR" altLang="en-US"/>
              <a:t>shaping : 처음에 프로젝트의 틀을 잡습니다. 이때 너무 구체적이어서는 안됩니다.</a:t>
            </a:r>
            <a:r>
              <a:rPr lang="ko-KR" altLang="en-US"/>
              <a:t> 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2. </a:t>
            </a:r>
            <a:r>
              <a:rPr lang="ko-KR" altLang="en-US"/>
              <a:t>betting : shape한 프로젝트에 투자를 할 지 정합니다.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 </a:t>
            </a:r>
            <a:r>
              <a:rPr lang="ko-KR" altLang="en-US"/>
              <a:t>building : 디자이너와 프로그래머한테 일을 맡깁니다. 구체적인 부분은 이들에게 맡깁니다.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23900" y="184150"/>
            <a:ext cx="10630535" cy="59937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기획하는 사람이 모든 걸 구체적으로 정해버리면, 실제로 일을 하는 디자이너, 프로그래머들이 뛰어 놀 수 있는, 창의력을 발휘할 수 있는 기회를 박탈하는 것이라든지,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또한 각 단계의 기간을, 너무 짧아서 조급하게 만들지도 않으며, 너무 길어서 긴장감을 떨어뜨리지 않는 6주로 설정하는 점이며,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시간 내에 개발한다는 것은 완벽하지 않는 무언가 개발하는 것과 같다고 하는 점.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8490" y="131445"/>
            <a:ext cx="10736580" cy="604710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shapeup에서는 어쩌면 너무 당연하지만 잊기 쉬운 원칙들을 강조합니다.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저자의 조언은 매서울 정도로 현실적이지만, 한편으로는 그만큼 팀을 믿고 자유를 보장하는 따뜻한 카리스마도 지니고 있습니다.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이는 shapeup에서 직접적으로 알려주는 원칙에 불과합니다. 읽다 보면 저절로 소통의 중요성, 수평적인 문화의 중요성 등등 자연스럽게 다가왔습니다!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프로젝트를 진행하는 과정을 알고싶으신 분.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영어 원서를 읽고싶은데, 어렵지 않은 책을 찾고 계신 분.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shapeup의 정신을 배우고 싶으신 분.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Shapeup 추천드립니다. 어렵지 않고, 배울 게 많은 책입니다.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  <a:hlinkClick r:id="rId3"/>
              </a:rPr>
              <a:t>https://basecamp.com/shapeup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-영어 원문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https://medium.com/@slow_scale/shape-up-%ED%95%9C%EA%B5%AD%EC%96%B4-%EC%9A%94%EC%95%BD-e6436f6eba8a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 한글 요약본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변화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과연... 스터디를 통해 영어와 친해질 수 있었는지 알아볼 시간이 되었습니다!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15975" y="421005"/>
            <a:ext cx="10539095" cy="575754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1. 원서</a:t>
            </a:r>
            <a:r>
              <a:rPr lang="ko-KR" altLang="en-US"/>
              <a:t> 읽기는 이제 시작일 뿐입니다. 계속 읽을 것입니다.</a:t>
            </a:r>
            <a:r>
              <a:rPr lang="ko-KR" altLang="en-US"/>
              <a:t> </a:t>
            </a:r>
            <a:r>
              <a:rPr lang="ko-KR" altLang="en-US"/>
              <a:t> </a:t>
            </a:r>
            <a:r>
              <a:rPr lang="ko-KR" altLang="en-US"/>
              <a:t>(보수적인 나라 이란에서, 불온서적으로 지정된 책들을 읽는 내용입니다.)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2. 구글링은 이제 영어로</a:t>
            </a:r>
            <a:r>
              <a:rPr lang="ko-KR" altLang="en-US"/>
              <a:t>!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예전에는 비중이 영어 5 한글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5 였지만 지금은 영어 8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한글 2입니다. 영어가 확실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히 덜 부담스러워졌습니다!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 스터디원들이랑 친해질 수 있다 </a:t>
            </a:r>
            <a:r>
              <a:rPr lang="ko-KR" altLang="en-US"/>
              <a:t> (내용생략)</a:t>
            </a:r>
            <a:endParaRPr lang="ko-KR" altLang="en-US"/>
          </a:p>
        </p:txBody>
      </p:sp>
      <p:pic>
        <p:nvPicPr>
          <p:cNvPr id="4" name="그림 1" descr="C:/Users/Admin/AppData/Roaming/PolarisOffice/ETemp/10852_5633008/fImage168245139157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36990" y="910590"/>
            <a:ext cx="2002790" cy="2973705"/>
          </a:xfrm>
          <a:prstGeom prst="rect"/>
          <a:noFill/>
        </p:spPr>
      </p:pic>
      <p:pic>
        <p:nvPicPr>
          <p:cNvPr id="5" name="그림 2" descr="C:/Users/Admin/AppData/Roaming/PolarisOffice/ETemp/10852_5633008/fImage217728140472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146675" y="1459865"/>
            <a:ext cx="2823210" cy="2977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개인적인 바람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마지막으로, 개인적인 바람입니다!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94715" y="263525"/>
            <a:ext cx="10460355" cy="59150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개인적인 바람은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스터디</a:t>
            </a:r>
            <a:r>
              <a:rPr lang="ko-KR" altLang="en-US"/>
              <a:t> 문화가</a:t>
            </a:r>
            <a:r>
              <a:rPr lang="ko-KR" altLang="en-US"/>
              <a:t> 활성화되었으면 좋겠습니다.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개인적인 바람이기 때문에 논리적인 이유는 없습니다.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그냥 좀 더 소통이 활발해지는 학회가 되었으면 좋겠습니다!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579120" y="289560"/>
            <a:ext cx="10775950" cy="58889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감사합니다 ( _ _ )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이유불문 DM 환영 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3025" y="3909695"/>
            <a:ext cx="1886585" cy="1316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1. 무엇을 했는가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2. 스터디의 전환점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 shape up에서 배운 것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4. 변화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5. 개인적인 바람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발표 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시작에 앞서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스터디에 열심히 참여해준 예빈님과 주현님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스터디를 허락 해준 운영진 분들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Shape up이라는 책을 추천해주신 special thanks to 재열님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덕분에 스터</a:t>
            </a:r>
            <a:r>
              <a:rPr lang="ko-KR" altLang="en-US"/>
              <a:t>디 하면서 어떻게 남은 학교생활을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보내면 좋을지 생각해보는 계기가 되었습니다.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감사합니다. 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0340" y="605155"/>
            <a:ext cx="1360805" cy="1078865"/>
          </a:xfrm>
          <a:prstGeom prst="rect"/>
          <a:noFill/>
        </p:spPr>
      </p:pic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0700" y="631825"/>
            <a:ext cx="1066800" cy="1049655"/>
          </a:xfrm>
          <a:prstGeom prst="rect"/>
          <a:noFill/>
        </p:spPr>
      </p:pic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42075" y="2408555"/>
            <a:ext cx="1377315" cy="1367790"/>
          </a:xfrm>
          <a:prstGeom prst="rect"/>
          <a:noFill/>
        </p:spPr>
      </p:pic>
      <p:pic>
        <p:nvPicPr>
          <p:cNvPr id="7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4040" y="4488815"/>
            <a:ext cx="1106170" cy="824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68084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저희는</a:t>
            </a:r>
            <a:r>
              <a:rPr lang="ko-KR" altLang="en-US" sz="28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무엇을</a:t>
            </a:r>
            <a:r>
              <a:rPr lang="ko-KR" altLang="en-US" sz="28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했을까요?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BOOK++이라는 이름에 정답이 있습니다!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1. 무엇을 했는가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83895" y="461010"/>
            <a:ext cx="10671175" cy="5717540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영어로 쓰여진 책을 읽었답니다.</a:t>
            </a:r>
            <a:r>
              <a:rPr lang="ko-KR" altLang="en-US" sz="4400"/>
              <a:t> 컴퓨터 공학도로서, 영어는 피할 수 없다는 사실을 깨달았고, 공부는 해야하는데 혼자하기는 싫고, 그래서 시작하게 되었답니다!</a:t>
            </a:r>
            <a:endParaRPr lang="ko-KR" altLang="en-US" sz="44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Shapeup, </a:t>
            </a:r>
            <a:r>
              <a:rPr lang="ko-KR" altLang="en-US" sz="4400">
                <a:latin typeface="+mn-lt"/>
                <a:ea typeface="+mn-ea"/>
                <a:cs typeface="+mn-cs"/>
              </a:rPr>
              <a:t>Data Structures and Algorithms Made Easy</a:t>
            </a:r>
            <a:r>
              <a:rPr lang="ko-KR" altLang="en-US" sz="4400">
                <a:latin typeface="+mn-lt"/>
                <a:ea typeface="+mn-ea"/>
                <a:cs typeface="+mn-cs"/>
              </a:rPr>
              <a:t> , Holes</a:t>
            </a:r>
            <a:endParaRPr lang="ko-KR" altLang="en-US" sz="4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4400">
                <a:latin typeface="+mn-lt"/>
                <a:ea typeface="+mn-ea"/>
                <a:cs typeface="+mn-cs"/>
              </a:rPr>
              <a:t>를 읽었습니다! </a:t>
            </a:r>
            <a:endParaRPr lang="ko-KR" altLang="en-US" sz="4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4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4400">
                <a:latin typeface="+mn-lt"/>
                <a:ea typeface="+mn-ea"/>
                <a:cs typeface="+mn-cs"/>
              </a:rPr>
              <a:t>발표에서는 가장 인상깊었던 shapeup이라는 책에 대해 간단하게 설명하겠습니다.</a:t>
            </a: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 sz="4400"/>
          </a:p>
          <a:p>
            <a:pPr marL="228600" indent="-228600" latinLnBrk="0">
              <a:buFontTx/>
              <a:buNone/>
            </a:pPr>
            <a:r>
              <a:rPr lang="ko-KR" altLang="en-US" sz="4400"/>
              <a:t>과연 </a:t>
            </a:r>
            <a:r>
              <a:rPr lang="ko-KR" altLang="en-US" sz="4400"/>
              <a:t>영어와 </a:t>
            </a:r>
            <a:r>
              <a:rPr lang="ko-KR" altLang="en-US" sz="4400"/>
              <a:t>친해졌을까요</a:t>
            </a:r>
            <a:r>
              <a:rPr lang="ko-KR" altLang="en-US" sz="4400"/>
              <a:t>!? 뒤에서 말씀드리겠습니다 :)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스터디의 전환점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스터디의 전환점이라니 무슨 뜻일지 궁금하시죠?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바로 알아봅시다!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667385"/>
            <a:ext cx="10516870" cy="5560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처음</a:t>
            </a:r>
            <a:r>
              <a:rPr lang="ko-KR" altLang="en-US"/>
              <a:t> 1, 2회는</a:t>
            </a:r>
            <a:r>
              <a:rPr lang="ko-KR" altLang="en-US"/>
              <a:t> 디스코드에서 보이스 채팅으로 진행을 했습니다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많이</a:t>
            </a:r>
            <a:r>
              <a:rPr lang="ko-KR" altLang="en-US"/>
              <a:t> 어색</a:t>
            </a:r>
            <a:r>
              <a:rPr lang="ko-KR" altLang="en-US"/>
              <a:t>했습니다, 생각보다.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그러다 우연한 계기로 괜찮은 방법을 찾게 되었습니다!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 어색함을 </a:t>
            </a:r>
            <a:r>
              <a:rPr lang="ko-KR" altLang="en-US"/>
              <a:t>어떻게 풀었을까요?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776605" y="579120"/>
            <a:ext cx="10578465" cy="55994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답은 바로 카</a:t>
            </a:r>
            <a:r>
              <a:rPr lang="ko-KR" altLang="en-US"/>
              <a:t>카오</a:t>
            </a:r>
            <a:r>
              <a:rPr lang="ko-KR" altLang="en-US"/>
              <a:t>톡  입니다.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이해가 안 되실 수도 있습니다. 하지만 모임 시간 뿐만 아니라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평소에도 소통하는 창구로써 카카오톡이 제격이었습니다.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3주차 부터는 카카오톡으로 진행했는데, 정말 부담없이 서로의 생각을 말할 수 있었고, 스터디도 매끄럽게 진행이 잘 되었습니다.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이것이 스터디의 전환점이었고, 조직에 있어서 가장 중요한 것은 자유롭게 말할 수 있는 분위기와, 소통이라는 것을 깨달았습니다. 참고로 이는 뒤에서 소개드릴 shape up에서 강조하는 정신과도 관련이 있습니다. </a:t>
            </a:r>
            <a:endParaRPr lang="ko-KR" altLang="en-US"/>
          </a:p>
        </p:txBody>
      </p:sp>
      <p:pic>
        <p:nvPicPr>
          <p:cNvPr id="4" name="그림 9" descr="C:/Users/Admin/AppData/Roaming/PolarisOffice/ETemp/10852_5633008/fImage8007147650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200015" y="579120"/>
            <a:ext cx="711835" cy="751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shape up에서 배운 것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기대를 안 했습니다.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재미없어 보였기 때문입니다.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완벽한 착각이었습니다.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9.102.58.42146</cp:version>
</cp:coreProperties>
</file>