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2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" id="{596762D4-1208-40BD-9F6F-89907E02A741}">
          <p14:sldIdLst>
            <p14:sldId id="256"/>
          </p14:sldIdLst>
        </p14:section>
        <p14:section name="승" id="{596762D4-1208-40BD-9F6F-89907E02A742}">
          <p14:sldIdLst/>
        </p14:section>
        <p14:section name="승-1" id="{596762D4-1208-40BD-9F6F-89907E02A743}">
          <p14:sldIdLst>
            <p14:sldId id="257"/>
            <p14:sldId id="258"/>
            <p14:sldId id="259"/>
            <p14:sldId id="260"/>
            <p14:sldId id="262"/>
            <p14:sldId id="267"/>
          </p14:sldIdLst>
        </p14:section>
        <p14:section name="승-2" id="{596762D4-1208-40BD-9F6F-89907E02A744}">
          <p14:sldIdLst/>
        </p14:section>
        <p14:section name="전" id="{596762D4-1208-40BD-9F6F-89907E02A743}">
          <p14:sldIdLst/>
        </p14:section>
        <p14:section name="결" id="{596762D4-1208-40BD-9F6F-89907E02A74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0718171216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11989372607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71205672607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275101322607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61341352607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60341372607.png"></Relationship><Relationship Id="rId2" Type="http://schemas.openxmlformats.org/officeDocument/2006/relationships/image" Target="../media/fImage17172138282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2730" y="130175"/>
            <a:ext cx="9145270" cy="366141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rgbClr val="FC6600"/>
                </a:solidFill>
              </a:rPr>
              <a:t>세젤쓰++ </a:t>
            </a:r>
            <a:r>
              <a:rPr lang="ko-KR" altLang="en-US">
                <a:solidFill>
                  <a:srgbClr val="FC6600"/>
                </a:solidFill>
              </a:rPr>
              <a:t>5</a:t>
            </a:r>
            <a:r>
              <a:rPr lang="ko-KR" altLang="en-US">
                <a:solidFill>
                  <a:srgbClr val="FC6600"/>
                </a:solidFill>
              </a:rPr>
              <a:t>주차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18285" y="472122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공통 2문제 + 내돈내산 1문제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149"/>
          <p:cNvGraphicFramePr>
            <a:graphicFrameLocks noGrp="1"/>
          </p:cNvGraphicFramePr>
          <p:nvPr/>
        </p:nvGraphicFramePr>
        <p:xfrm>
          <a:off x="10445115" y="6212205"/>
          <a:ext cx="1472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6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By kimchist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7596_15982568/fImage11198937260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8130" y="1550035"/>
            <a:ext cx="11445240" cy="5090160"/>
          </a:xfrm>
          <a:prstGeom prst="rect"/>
          <a:noFill/>
        </p:spPr>
      </p:pic>
      <p:sp>
        <p:nvSpPr>
          <p:cNvPr id="4" name="제목 2"/>
          <p:cNvSpPr txBox="1">
            <a:spLocks/>
          </p:cNvSpPr>
          <p:nvPr/>
        </p:nvSpPr>
        <p:spPr>
          <a:xfrm rot="0">
            <a:off x="132715" y="7683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>
            <p:ph type="title"/>
          </p:nvPr>
        </p:nvSpPr>
        <p:spPr>
          <a:xfrm rot="0">
            <a:off x="132715" y="7683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/>
          </a:p>
        </p:txBody>
      </p:sp>
      <p:pic>
        <p:nvPicPr>
          <p:cNvPr id="3" name="내용 개체 틀 2" descr="C:/Users/jangsung park/AppData/Roaming/PolarisOffice/ETemp/17596_15982568/fImage71205672607.png"/>
          <p:cNvPicPr>
            <a:picLocks noChangeAspect="1"/>
          </p:cNvPicPr>
          <p:nvPr>
            <p:ph type="obj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355" y="1510665"/>
            <a:ext cx="11331575" cy="5189220"/>
          </a:xfrm>
          <a:prstGeom prst="rect"/>
          <a:noFill/>
          <a:ln w="0" cap="flat" cmpd="sng"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 rot="0">
            <a:off x="132715" y="9652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3" descr="C:/Users/jangsung park/AppData/Roaming/PolarisOffice/ETemp/17596_15982568/fImage27510132260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055" y="1490980"/>
            <a:ext cx="11062335" cy="5198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/>
            <a:endParaRPr lang="ko-KR" altLang="en-US"/>
          </a:p>
          <a:p>
            <a:pPr marL="228600" indent="-228600" latinLnBrk="0"/>
            <a:endParaRPr lang="ko-KR" altLang="en-US"/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32715" y="9652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5" descr="C:/Users/jangsung park/AppData/Roaming/PolarisOffice/ETemp/17596_15982568/fImage36134135260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975" y="1441450"/>
            <a:ext cx="11566525" cy="5332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88975" y="1795780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6"/>
          <p:cNvSpPr txBox="1">
            <a:spLocks/>
          </p:cNvSpPr>
          <p:nvPr/>
        </p:nvSpPr>
        <p:spPr>
          <a:xfrm rot="0">
            <a:off x="132715" y="9652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7" descr="C:/Users/jangsung park/AppData/Roaming/PolarisOffice/ETemp/17596_15982568/fImage16034137260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285" y="1270000"/>
            <a:ext cx="7171055" cy="2507615"/>
          </a:xfrm>
          <a:prstGeom prst="rect"/>
          <a:noFill/>
        </p:spPr>
      </p:pic>
      <p:pic>
        <p:nvPicPr>
          <p:cNvPr id="6" name="그림 8" descr="C:/Users/jangsung park/AppData/Roaming/PolarisOffice/ETemp/17596_15982568/fImage171721382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9015" y="3980180"/>
            <a:ext cx="9916795" cy="2818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 sz="6000"/>
              <a:t>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      감사합니다 ( _ _ )</a:t>
            </a:r>
            <a:endParaRPr lang="ko-KR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