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4000" y="401320"/>
            <a:ext cx="9144635" cy="101790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>
                <a:latin typeface="나눔바른펜" charset="0"/>
                <a:ea typeface="나눔바른펜" charset="0"/>
              </a:rPr>
              <a:t>바이크 배워보실 분 구합니다.</a:t>
            </a:r>
            <a:endParaRPr lang="ko-KR" altLang="en-US" sz="2800">
              <a:latin typeface="나눔바른펜" charset="0"/>
              <a:ea typeface="나눔바른펜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524000" y="2026920"/>
            <a:ext cx="9144635" cy="3231515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latin typeface="나눔바른펜" charset="0"/>
                <a:ea typeface="나눔바른펜" charset="0"/>
              </a:rPr>
              <a:t>타라고는 못 하겠습니다.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0" indent="0" latinLnBrk="0">
              <a:buFontTx/>
              <a:buNone/>
            </a:pPr>
            <a:r>
              <a:rPr lang="ko-KR" altLang="en-US">
                <a:latin typeface="나눔바른펜" charset="0"/>
                <a:ea typeface="나눔바른펜" charset="0"/>
              </a:rPr>
              <a:t>자격증 정도는 딸 수 있잖아요?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0" indent="0" latinLnBrk="0">
              <a:buFontTx/>
              <a:buNone/>
            </a:pPr>
            <a:r>
              <a:rPr lang="ko-KR" altLang="en-US">
                <a:latin typeface="나눔바른펜" charset="0"/>
                <a:ea typeface="나눔바른펜" charset="0"/>
              </a:rPr>
              <a:t>1. 면허 따보고 싶다.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0" indent="0" latinLnBrk="0">
              <a:buFontTx/>
              <a:buNone/>
            </a:pPr>
            <a:r>
              <a:rPr lang="ko-KR" altLang="en-US">
                <a:latin typeface="나눔바른펜" charset="0"/>
                <a:ea typeface="나눔바른펜" charset="0"/>
              </a:rPr>
              <a:t>2. 그냥 타보고 싶다.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0" indent="0" latinLnBrk="0">
              <a:buFontTx/>
              <a:buNone/>
            </a:pPr>
            <a:r>
              <a:rPr lang="ko-KR" altLang="en-US">
                <a:latin typeface="나눔바른펜" charset="0"/>
                <a:ea typeface="나눔바른펜" charset="0"/>
              </a:rPr>
              <a:t>3. 왜 타는지 궁금하다.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0" indent="0" latinLnBrk="0">
              <a:buFontTx/>
              <a:buNone/>
            </a:pPr>
            <a:r>
              <a:rPr lang="ko-KR" altLang="en-US">
                <a:latin typeface="나눔바른펜" charset="0"/>
                <a:ea typeface="나눔바른펜" charset="0"/>
              </a:rPr>
              <a:t>4. 홍익대 바이크 수장이랑 친해지고 싶다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0" indent="0" latinLnBrk="0">
              <a:buFontTx/>
              <a:buNone/>
            </a:pPr>
            <a:r>
              <a:rPr lang="ko-KR" altLang="en-US">
                <a:latin typeface="나눔바른펜" charset="0"/>
                <a:ea typeface="나눔바른펜" charset="0"/>
              </a:rPr>
              <a:t>바이크 동아리 만들 각도 재고 있는데 관심 있으신 분들도 연락 주세요!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0" indent="0" latinLnBrk="0">
              <a:buFontTx/>
              <a:buNone/>
            </a:pPr>
            <a:r>
              <a:rPr lang="ko-KR" altLang="en-US">
                <a:latin typeface="나눔바른펜" charset="0"/>
                <a:ea typeface="나눔바른펜" charset="0"/>
              </a:rPr>
              <a:t>연락주십쇼 ( ^-^ 7  찡긋)</a:t>
            </a:r>
            <a:endParaRPr lang="ko-KR" altLang="en-US">
              <a:latin typeface="나눔바른펜" charset="0"/>
              <a:ea typeface="나눔바른펜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jangsung park</dc:creator>
  <cp:lastModifiedBy>jangsung park</cp:lastModifiedBy>
  <dc:title>PowerPoint 프레젠테이션</dc:title>
  <cp:version>9.102.64.42668</cp:version>
</cp:coreProperties>
</file>