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5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FC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4000" y="400685"/>
            <a:ext cx="9145270" cy="1018540"/>
          </a:xfrm>
          <a:prstGeom prst="rect"/>
          <a:solidFill>
            <a:srgbClr val="FFC0FF"/>
          </a:solidFill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solidFill>
                  <a:srgbClr val="0611F2"/>
                </a:solidFill>
                <a:latin typeface="나눔바른펜" charset="0"/>
                <a:ea typeface="나눔바른펜" charset="0"/>
              </a:rPr>
              <a:t>바이크</a:t>
            </a:r>
            <a:r>
              <a:rPr lang="ko-KR" altLang="en-US" sz="2800" b="1">
                <a:solidFill>
                  <a:srgbClr val="0611F2"/>
                </a:solidFill>
                <a:latin typeface="나눔바른펜" charset="0"/>
                <a:ea typeface="나눔바른펜" charset="0"/>
              </a:rPr>
              <a:t> </a:t>
            </a:r>
            <a:r>
              <a:rPr lang="ko-KR" altLang="en-US" sz="2800">
                <a:latin typeface="나눔바른펜" charset="0"/>
                <a:ea typeface="나눔바른펜" charset="0"/>
              </a:rPr>
              <a:t>배워보</a:t>
            </a:r>
            <a:r>
              <a:rPr lang="ko-KR" altLang="en-US" sz="2800">
                <a:latin typeface="나눔바른펜" charset="0"/>
                <a:ea typeface="나눔바른펜" charset="0"/>
              </a:rPr>
              <a:t>고 싶으신 부운!!!</a:t>
            </a:r>
            <a:endParaRPr lang="ko-KR" altLang="en-US" sz="2800">
              <a:latin typeface="나눔바른펜" charset="0"/>
              <a:ea typeface="나눔바른펜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521460" y="1880235"/>
            <a:ext cx="9145905" cy="46469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400">
                <a:latin typeface="나눔바른펜" charset="0"/>
                <a:ea typeface="나눔바른펜" charset="0"/>
              </a:rPr>
              <a:t>타라고는 못 하겠습니다.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400">
                <a:latin typeface="나눔바른펜" charset="0"/>
                <a:ea typeface="나눔바른펜" charset="0"/>
              </a:rPr>
              <a:t>자격증 정도는 딸 수 있잖아요?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400">
                <a:latin typeface="나눔바른펜" charset="0"/>
                <a:ea typeface="나눔바른펜" charset="0"/>
              </a:rPr>
              <a:t>1. 면허 따보고 싶다.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400">
                <a:latin typeface="나눔바른펜" charset="0"/>
                <a:ea typeface="나눔바른펜" charset="0"/>
              </a:rPr>
              <a:t>2. 그냥 타보고 싶다.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400">
                <a:latin typeface="나눔바른펜" charset="0"/>
                <a:ea typeface="나눔바른펜" charset="0"/>
              </a:rPr>
              <a:t>3. 왜 타는지 궁금하다.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400">
                <a:latin typeface="나눔바른펜" charset="0"/>
                <a:ea typeface="나눔바른펜" charset="0"/>
              </a:rPr>
              <a:t>4. 홍익대 바이크 수장이랑 친해지고 싶다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400">
                <a:latin typeface="나눔바른펜" charset="0"/>
                <a:ea typeface="나눔바른펜" charset="0"/>
              </a:rPr>
              <a:t>5. 인</a:t>
            </a:r>
            <a:r>
              <a:rPr lang="ko-KR" altLang="en-US" sz="2400">
                <a:latin typeface="나눔바른펜" charset="0"/>
                <a:ea typeface="나눔바른펜" charset="0"/>
              </a:rPr>
              <a:t>(아)</a:t>
            </a:r>
            <a:r>
              <a:rPr lang="ko-KR" altLang="en-US" sz="2400">
                <a:latin typeface="나눔바른펜" charset="0"/>
                <a:ea typeface="나눔바른펜" charset="0"/>
              </a:rPr>
              <a:t>싸되고 싶다.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400">
                <a:latin typeface="나눔바른펜" charset="0"/>
                <a:ea typeface="나눔바른펜" charset="0"/>
              </a:rPr>
              <a:t>바이크 동아리 만드는데 관심 있으신 분들도 연락 주세요!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400">
                <a:latin typeface="나눔바른펜" charset="0"/>
                <a:ea typeface="나눔바른펜" charset="0"/>
              </a:rPr>
              <a:t>연락주십쇼 ( ^-^ 7  찡긋)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r>
              <a:rPr lang="ko-KR" altLang="en-US" sz="1200">
                <a:latin typeface="나눔바른펜" charset="0"/>
                <a:ea typeface="나눔바른펜" charset="0"/>
              </a:rPr>
              <a:t>(ppt 촌스러운 거는 용서를 구합니다)</a:t>
            </a:r>
            <a:endParaRPr lang="ko-KR" altLang="en-US" sz="1200">
              <a:latin typeface="나눔바른펜" charset="0"/>
              <a:ea typeface="나눔바른펜" charset="0"/>
            </a:endParaRPr>
          </a:p>
        </p:txBody>
      </p:sp>
      <p:graphicFrame>
        <p:nvGraphicFramePr>
          <p:cNvPr id="4" name="표 31"/>
          <p:cNvGraphicFramePr>
            <a:graphicFrameLocks noGrp="1"/>
          </p:cNvGraphicFramePr>
          <p:nvPr/>
        </p:nvGraphicFramePr>
        <p:xfrm>
          <a:off x="8406130" y="6161405"/>
          <a:ext cx="35293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330"/>
              </a:tblGrid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나눔바른펜" charset="0"/>
                          <a:ea typeface="나눔바른펜" charset="0"/>
                        </a:rPr>
                        <a:t>쪽지,댓글 주시면 카톡 ID 보내드려요^^7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나눔바른펜" charset="0"/>
                        <a:ea typeface="나눔바른펜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C0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jangsung park</dc:creator>
  <cp:lastModifiedBy>jangsung park</cp:lastModifiedBy>
  <dc:title>PowerPoint 프레젠테이션</dc:title>
  <cp:version>9.102.64.42668</cp:version>
</cp:coreProperties>
</file>