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Relationship Id="rId20" Type="http://schemas.openxmlformats.org/officeDocument/2006/relationships/image" Target="../media/image150.png"/><Relationship Id="rId21" Type="http://schemas.openxmlformats.org/officeDocument/2006/relationships/image" Target="../media/image151.png"/><Relationship Id="rId22" Type="http://schemas.openxmlformats.org/officeDocument/2006/relationships/image" Target="../media/image152.png"/><Relationship Id="rId23" Type="http://schemas.openxmlformats.org/officeDocument/2006/relationships/image" Target="../media/image153.png"/><Relationship Id="rId24" Type="http://schemas.openxmlformats.org/officeDocument/2006/relationships/image" Target="../media/image154.png"/><Relationship Id="rId25" Type="http://schemas.openxmlformats.org/officeDocument/2006/relationships/image" Target="../media/image155.png"/><Relationship Id="rId26" Type="http://schemas.openxmlformats.org/officeDocument/2006/relationships/image" Target="../media/image156.png"/><Relationship Id="rId27" Type="http://schemas.openxmlformats.org/officeDocument/2006/relationships/image" Target="../media/image157.png"/><Relationship Id="rId28" Type="http://schemas.openxmlformats.org/officeDocument/2006/relationships/image" Target="../media/image158.png"/><Relationship Id="rId29" Type="http://schemas.openxmlformats.org/officeDocument/2006/relationships/image" Target="../media/image159.png"/><Relationship Id="rId30" Type="http://schemas.openxmlformats.org/officeDocument/2006/relationships/image" Target="../media/image160.png"/><Relationship Id="rId31" Type="http://schemas.openxmlformats.org/officeDocument/2006/relationships/image" Target="../media/image161.png"/><Relationship Id="rId32" Type="http://schemas.openxmlformats.org/officeDocument/2006/relationships/image" Target="../media/image162.png"/><Relationship Id="rId33" Type="http://schemas.openxmlformats.org/officeDocument/2006/relationships/image" Target="../media/image163.png"/><Relationship Id="rId34" Type="http://schemas.openxmlformats.org/officeDocument/2006/relationships/image" Target="../media/image16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Relationship Id="rId12" Type="http://schemas.openxmlformats.org/officeDocument/2006/relationships/image" Target="../media/image175.png"/><Relationship Id="rId13" Type="http://schemas.openxmlformats.org/officeDocument/2006/relationships/image" Target="../media/image176.png"/><Relationship Id="rId14" Type="http://schemas.openxmlformats.org/officeDocument/2006/relationships/image" Target="../media/image177.png"/><Relationship Id="rId15" Type="http://schemas.openxmlformats.org/officeDocument/2006/relationships/image" Target="../media/image178.png"/><Relationship Id="rId16" Type="http://schemas.openxmlformats.org/officeDocument/2006/relationships/image" Target="../media/image179.png"/><Relationship Id="rId17" Type="http://schemas.openxmlformats.org/officeDocument/2006/relationships/image" Target="../media/image180.png"/><Relationship Id="rId18" Type="http://schemas.openxmlformats.org/officeDocument/2006/relationships/image" Target="../media/image181.png"/><Relationship Id="rId19" Type="http://schemas.openxmlformats.org/officeDocument/2006/relationships/image" Target="../media/image182.png"/><Relationship Id="rId20" Type="http://schemas.openxmlformats.org/officeDocument/2006/relationships/image" Target="../media/image183.png"/><Relationship Id="rId21" Type="http://schemas.openxmlformats.org/officeDocument/2006/relationships/image" Target="../media/image184.png"/><Relationship Id="rId22" Type="http://schemas.openxmlformats.org/officeDocument/2006/relationships/image" Target="../media/image185.png"/><Relationship Id="rId23" Type="http://schemas.openxmlformats.org/officeDocument/2006/relationships/image" Target="../media/image186.png"/><Relationship Id="rId24" Type="http://schemas.openxmlformats.org/officeDocument/2006/relationships/image" Target="../media/image187.png"/><Relationship Id="rId25" Type="http://schemas.openxmlformats.org/officeDocument/2006/relationships/image" Target="../media/image188.png"/><Relationship Id="rId26" Type="http://schemas.openxmlformats.org/officeDocument/2006/relationships/image" Target="../media/image189.png"/><Relationship Id="rId27" Type="http://schemas.openxmlformats.org/officeDocument/2006/relationships/image" Target="../media/image190.png"/><Relationship Id="rId28" Type="http://schemas.openxmlformats.org/officeDocument/2006/relationships/image" Target="../media/image191.png"/><Relationship Id="rId29" Type="http://schemas.openxmlformats.org/officeDocument/2006/relationships/image" Target="../media/image192.png"/><Relationship Id="rId30" Type="http://schemas.openxmlformats.org/officeDocument/2006/relationships/image" Target="../media/image193.png"/><Relationship Id="rId31" Type="http://schemas.openxmlformats.org/officeDocument/2006/relationships/image" Target="../media/image194.png"/><Relationship Id="rId32" Type="http://schemas.openxmlformats.org/officeDocument/2006/relationships/image" Target="../media/image195.png"/><Relationship Id="rId33" Type="http://schemas.openxmlformats.org/officeDocument/2006/relationships/image" Target="../media/image196.png"/><Relationship Id="rId34" Type="http://schemas.openxmlformats.org/officeDocument/2006/relationships/image" Target="../media/image19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Relationship Id="rId13" Type="http://schemas.openxmlformats.org/officeDocument/2006/relationships/image" Target="../media/image209.png"/><Relationship Id="rId14" Type="http://schemas.openxmlformats.org/officeDocument/2006/relationships/image" Target="../media/image210.png"/><Relationship Id="rId15" Type="http://schemas.openxmlformats.org/officeDocument/2006/relationships/image" Target="../media/image211.png"/><Relationship Id="rId16" Type="http://schemas.openxmlformats.org/officeDocument/2006/relationships/image" Target="../media/image212.png"/><Relationship Id="rId17" Type="http://schemas.openxmlformats.org/officeDocument/2006/relationships/image" Target="../media/image213.png"/><Relationship Id="rId18" Type="http://schemas.openxmlformats.org/officeDocument/2006/relationships/image" Target="../media/image214.png"/><Relationship Id="rId19" Type="http://schemas.openxmlformats.org/officeDocument/2006/relationships/image" Target="../media/image215.png"/><Relationship Id="rId20" Type="http://schemas.openxmlformats.org/officeDocument/2006/relationships/image" Target="../media/image216.png"/><Relationship Id="rId21" Type="http://schemas.openxmlformats.org/officeDocument/2006/relationships/image" Target="../media/image217.png"/><Relationship Id="rId22" Type="http://schemas.openxmlformats.org/officeDocument/2006/relationships/image" Target="../media/image218.png"/><Relationship Id="rId23" Type="http://schemas.openxmlformats.org/officeDocument/2006/relationships/image" Target="../media/image219.png"/><Relationship Id="rId24" Type="http://schemas.openxmlformats.org/officeDocument/2006/relationships/image" Target="../media/image220.png"/><Relationship Id="rId25" Type="http://schemas.openxmlformats.org/officeDocument/2006/relationships/image" Target="../media/image221.png"/><Relationship Id="rId26" Type="http://schemas.openxmlformats.org/officeDocument/2006/relationships/image" Target="../media/image222.png"/><Relationship Id="rId27" Type="http://schemas.openxmlformats.org/officeDocument/2006/relationships/image" Target="../media/image223.png"/><Relationship Id="rId28" Type="http://schemas.openxmlformats.org/officeDocument/2006/relationships/image" Target="../media/image224.png"/><Relationship Id="rId29" Type="http://schemas.openxmlformats.org/officeDocument/2006/relationships/image" Target="../media/image225.png"/><Relationship Id="rId30" Type="http://schemas.openxmlformats.org/officeDocument/2006/relationships/image" Target="../media/image226.png"/><Relationship Id="rId31" Type="http://schemas.openxmlformats.org/officeDocument/2006/relationships/image" Target="../media/image227.png"/><Relationship Id="rId32" Type="http://schemas.openxmlformats.org/officeDocument/2006/relationships/image" Target="../media/image228.png"/><Relationship Id="rId33" Type="http://schemas.openxmlformats.org/officeDocument/2006/relationships/image" Target="../media/image229.png"/><Relationship Id="rId34" Type="http://schemas.openxmlformats.org/officeDocument/2006/relationships/image" Target="../media/image2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Relationship Id="rId24" Type="http://schemas.openxmlformats.org/officeDocument/2006/relationships/image" Target="../media/image99.png"/><Relationship Id="rId25" Type="http://schemas.openxmlformats.org/officeDocument/2006/relationships/image" Target="../media/image100.png"/><Relationship Id="rId26" Type="http://schemas.openxmlformats.org/officeDocument/2006/relationships/image" Target="../media/image101.png"/><Relationship Id="rId27" Type="http://schemas.openxmlformats.org/officeDocument/2006/relationships/image" Target="../media/image102.png"/><Relationship Id="rId28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Relationship Id="rId25" Type="http://schemas.openxmlformats.org/officeDocument/2006/relationships/image" Target="../media/image1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62868" y="9248993"/>
            <a:ext cx="5734048" cy="8228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394" y="2041352"/>
            <a:ext cx="9319905" cy="64825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34602" y="250002"/>
            <a:ext cx="15215810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870" y="2247133"/>
            <a:ext cx="10529495" cy="3434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4117" y="250002"/>
            <a:ext cx="14856715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2290" y="852271"/>
            <a:ext cx="5307270" cy="17523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4117" y="250002"/>
            <a:ext cx="14856715" cy="9233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6737" y="2386108"/>
            <a:ext cx="1360134" cy="961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4533" y="4011948"/>
            <a:ext cx="2901799" cy="14286"/>
            <a:chOff x="4924533" y="4011948"/>
            <a:chExt cx="2901799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924533" y="4011948"/>
              <a:ext cx="2901799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52629" y="4011948"/>
            <a:ext cx="2901799" cy="14286"/>
            <a:chOff x="10452629" y="4011948"/>
            <a:chExt cx="2901799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452629" y="4011948"/>
              <a:ext cx="290179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27910" y="7396306"/>
            <a:ext cx="2901799" cy="14286"/>
            <a:chOff x="4927910" y="7396306"/>
            <a:chExt cx="2901799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927910" y="7396306"/>
              <a:ext cx="290179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6005" y="7396306"/>
            <a:ext cx="2901799" cy="14286"/>
            <a:chOff x="10456005" y="7396306"/>
            <a:chExt cx="2901799" cy="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0456005" y="7396306"/>
              <a:ext cx="2901799" cy="1428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4483" y="5938136"/>
            <a:ext cx="1069496" cy="7847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7150" y="5893047"/>
            <a:ext cx="2408287" cy="18380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20478" y="2369240"/>
            <a:ext cx="1583534" cy="9900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59261" y="2491205"/>
            <a:ext cx="2669830" cy="183808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55283" y="5770466"/>
            <a:ext cx="1871277" cy="9329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44546" y="2369240"/>
            <a:ext cx="1583534" cy="99005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15512" y="2568191"/>
            <a:ext cx="4244293" cy="318322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61643" y="2542184"/>
            <a:ext cx="3834743" cy="315223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83333" y="4667460"/>
            <a:ext cx="1030019" cy="102857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61487" y="4667460"/>
            <a:ext cx="1030019" cy="102857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83333" y="8113076"/>
            <a:ext cx="1030019" cy="102857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78290" y="4667457"/>
            <a:ext cx="895790" cy="120635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8290" y="8113076"/>
            <a:ext cx="1030019" cy="102857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52092" y="5914042"/>
            <a:ext cx="4244293" cy="318322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07094" y="5945031"/>
            <a:ext cx="3834743" cy="315223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58210" y="2953315"/>
            <a:ext cx="5410080" cy="247536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852495" y="4952943"/>
            <a:ext cx="2861952" cy="304771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60659" y="2455491"/>
            <a:ext cx="2466619" cy="183808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168729" y="5893052"/>
            <a:ext cx="3171267" cy="183808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224988" y="2455491"/>
            <a:ext cx="3801610" cy="18380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30672" y="9292811"/>
            <a:ext cx="983878" cy="7694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2290" y="852271"/>
            <a:ext cx="5307270" cy="17523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41201" y="250002"/>
            <a:ext cx="2066315" cy="9233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6737" y="2386108"/>
            <a:ext cx="1360134" cy="961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4533" y="4011948"/>
            <a:ext cx="2901799" cy="14286"/>
            <a:chOff x="4924533" y="4011948"/>
            <a:chExt cx="2901799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924533" y="4011948"/>
              <a:ext cx="2901799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52629" y="4011948"/>
            <a:ext cx="2901799" cy="14286"/>
            <a:chOff x="10452629" y="4011948"/>
            <a:chExt cx="2901799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452629" y="4011948"/>
              <a:ext cx="290179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27910" y="7396306"/>
            <a:ext cx="2901799" cy="14286"/>
            <a:chOff x="4927910" y="7396306"/>
            <a:chExt cx="2901799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927910" y="7396306"/>
              <a:ext cx="290179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6005" y="7396306"/>
            <a:ext cx="2901799" cy="14286"/>
            <a:chOff x="10456005" y="7396306"/>
            <a:chExt cx="2901799" cy="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0456005" y="7396306"/>
              <a:ext cx="2901799" cy="1428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4483" y="5938136"/>
            <a:ext cx="1069496" cy="7847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4217" y="5885428"/>
            <a:ext cx="2447087" cy="18609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20478" y="2369240"/>
            <a:ext cx="1583534" cy="9900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58842" y="2483586"/>
            <a:ext cx="2671087" cy="186094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55283" y="5770466"/>
            <a:ext cx="1871277" cy="9329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68729" y="5893052"/>
            <a:ext cx="3171267" cy="18380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744546" y="2369240"/>
            <a:ext cx="1583534" cy="99005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224988" y="2455491"/>
            <a:ext cx="3801610" cy="18380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215512" y="2568191"/>
            <a:ext cx="4244293" cy="318322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042595" y="2561231"/>
            <a:ext cx="3834743" cy="315223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83333" y="4667460"/>
            <a:ext cx="1030019" cy="102857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961487" y="4667460"/>
            <a:ext cx="1030019" cy="102857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383333" y="8113076"/>
            <a:ext cx="1030019" cy="102857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78290" y="4667457"/>
            <a:ext cx="895790" cy="120635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78290" y="8113076"/>
            <a:ext cx="1030019" cy="10285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652092" y="5914042"/>
            <a:ext cx="4244293" cy="318322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807094" y="5945031"/>
            <a:ext cx="3834743" cy="315223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49719" y="2668186"/>
            <a:ext cx="5605043" cy="302622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862019" y="4952943"/>
            <a:ext cx="2842905" cy="304771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60659" y="2455491"/>
            <a:ext cx="2466619" cy="18380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30672" y="9292811"/>
            <a:ext cx="983878" cy="769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2290" y="852271"/>
            <a:ext cx="5307270" cy="17523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22144" y="250002"/>
            <a:ext cx="1494915" cy="9233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6737" y="2386108"/>
            <a:ext cx="1360134" cy="9614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4533" y="4011948"/>
            <a:ext cx="2901799" cy="14286"/>
            <a:chOff x="4924533" y="4011948"/>
            <a:chExt cx="2901799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924533" y="4011948"/>
              <a:ext cx="2901799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52629" y="4011948"/>
            <a:ext cx="2901799" cy="14286"/>
            <a:chOff x="10452629" y="4011948"/>
            <a:chExt cx="2901799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452629" y="4011948"/>
              <a:ext cx="290179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27910" y="7396306"/>
            <a:ext cx="2901799" cy="14286"/>
            <a:chOff x="4927910" y="7396306"/>
            <a:chExt cx="2901799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927910" y="7396306"/>
              <a:ext cx="290179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6005" y="7396306"/>
            <a:ext cx="2901799" cy="14286"/>
            <a:chOff x="10456005" y="7396306"/>
            <a:chExt cx="2901799" cy="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0456005" y="7396306"/>
              <a:ext cx="2901799" cy="1428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4483" y="5938136"/>
            <a:ext cx="1069496" cy="7847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4217" y="5885428"/>
            <a:ext cx="2447087" cy="18609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20478" y="2369240"/>
            <a:ext cx="1583534" cy="9900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58842" y="2483586"/>
            <a:ext cx="2671087" cy="186094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55283" y="5770466"/>
            <a:ext cx="1871277" cy="9329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68729" y="5893052"/>
            <a:ext cx="3171267" cy="18380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744546" y="2369240"/>
            <a:ext cx="1583534" cy="99005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224988" y="2455491"/>
            <a:ext cx="3801610" cy="18380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215512" y="2568191"/>
            <a:ext cx="4244293" cy="318322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052119" y="2561231"/>
            <a:ext cx="3834743" cy="315223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83333" y="4667460"/>
            <a:ext cx="1030019" cy="102857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961487" y="4667460"/>
            <a:ext cx="1030019" cy="102857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383333" y="8113076"/>
            <a:ext cx="1030019" cy="102857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78290" y="4667457"/>
            <a:ext cx="895790" cy="120635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78290" y="8113076"/>
            <a:ext cx="1030019" cy="10285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652092" y="5914042"/>
            <a:ext cx="4244293" cy="318322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807094" y="5945031"/>
            <a:ext cx="3834743" cy="315223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49719" y="2668186"/>
            <a:ext cx="5605043" cy="302622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862019" y="4946686"/>
            <a:ext cx="6606838" cy="47686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60659" y="2455491"/>
            <a:ext cx="2466619" cy="183808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30672" y="9292811"/>
            <a:ext cx="983878" cy="7694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775" y="1929714"/>
            <a:ext cx="5203076" cy="37903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84574" y="250002"/>
            <a:ext cx="810867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66593" y="3867509"/>
            <a:ext cx="6215817" cy="53548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3243" y="715786"/>
            <a:ext cx="2625257" cy="18570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7728" y="664986"/>
            <a:ext cx="1561210" cy="19237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03097" y="250002"/>
            <a:ext cx="923486" cy="9233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818" y="2617621"/>
            <a:ext cx="16579715" cy="38849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672" y="9292811"/>
            <a:ext cx="983878" cy="7694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94" y="1939238"/>
            <a:ext cx="7812514" cy="3771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84574" y="250002"/>
            <a:ext cx="801343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8290" y="6828697"/>
            <a:ext cx="16633896" cy="14286"/>
            <a:chOff x="778290" y="6828697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290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5909" y="6828697"/>
            <a:ext cx="16633896" cy="14286"/>
            <a:chOff x="825909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909" y="6828697"/>
              <a:ext cx="16633896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43708" y="2436508"/>
            <a:ext cx="3094702" cy="11548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10107" y="9371535"/>
            <a:ext cx="8311840" cy="6856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28" y="725310"/>
            <a:ext cx="2003095" cy="18570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2806" y="9293907"/>
            <a:ext cx="5191478" cy="76742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43708" y="3614727"/>
            <a:ext cx="4410797" cy="11548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3708" y="4728717"/>
            <a:ext cx="3539959" cy="11650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34184" y="5770889"/>
            <a:ext cx="1761835" cy="12795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8842" y="1979790"/>
            <a:ext cx="1569419" cy="19558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8842" y="3091890"/>
            <a:ext cx="1577038" cy="19558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7504" y="4225624"/>
            <a:ext cx="1573867" cy="19558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7504" y="5363024"/>
            <a:ext cx="1591010" cy="1955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53650" y="250002"/>
            <a:ext cx="15139619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347" y="2247129"/>
            <a:ext cx="9275333" cy="3434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53650" y="250002"/>
            <a:ext cx="15139619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6882014"/>
            <a:ext cx="5956998" cy="1448810"/>
            <a:chOff x="825909" y="6882014"/>
            <a:chExt cx="5956998" cy="14488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6882014"/>
              <a:ext cx="5956998" cy="14488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83298" y="6688890"/>
            <a:ext cx="2035749" cy="1835058"/>
            <a:chOff x="7083298" y="6688890"/>
            <a:chExt cx="2035749" cy="18350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3298" y="6688890"/>
              <a:ext cx="2035749" cy="18350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2290" y="852271"/>
            <a:ext cx="4637916" cy="17523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728" y="664986"/>
            <a:ext cx="1542162" cy="1923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6880" y="5533912"/>
            <a:ext cx="3290456" cy="12793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64618" y="2678510"/>
            <a:ext cx="7695907" cy="6418752"/>
            <a:chOff x="8564618" y="2678510"/>
            <a:chExt cx="7695907" cy="64187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64618" y="2976129"/>
              <a:ext cx="7695907" cy="577193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47387" y="2529942"/>
              <a:ext cx="5067645" cy="116570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33293" y="8580456"/>
              <a:ext cx="1529869" cy="76948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6532" y="8580456"/>
              <a:ext cx="1539392" cy="76948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28341" y="8580456"/>
              <a:ext cx="1579869" cy="7694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186002" y="250002"/>
            <a:ext cx="550943" cy="92339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7294" y="2967540"/>
            <a:ext cx="9980248" cy="2219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2290" y="852271"/>
            <a:ext cx="4637916" cy="17523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292811"/>
            <a:ext cx="983878" cy="7694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92485" y="3081431"/>
            <a:ext cx="6720546" cy="1324196"/>
            <a:chOff x="9992485" y="3081431"/>
            <a:chExt cx="6720546" cy="13241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2485" y="3081431"/>
              <a:ext cx="6720546" cy="132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3705" y="3081431"/>
            <a:ext cx="8386231" cy="1099522"/>
            <a:chOff x="683705" y="3081431"/>
            <a:chExt cx="8386231" cy="10995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05" y="3081431"/>
              <a:ext cx="8386231" cy="10995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92485" y="4678517"/>
            <a:ext cx="7605854" cy="1179906"/>
            <a:chOff x="9992485" y="4678517"/>
            <a:chExt cx="7605854" cy="11799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92485" y="4678517"/>
              <a:ext cx="7605854" cy="11799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705" y="4049731"/>
            <a:ext cx="10147541" cy="1146333"/>
            <a:chOff x="683705" y="4049731"/>
            <a:chExt cx="10147541" cy="11463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3705" y="4049731"/>
              <a:ext cx="10147541" cy="1146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3705" y="6131313"/>
            <a:ext cx="9623395" cy="1862593"/>
            <a:chOff x="683705" y="6131313"/>
            <a:chExt cx="9623395" cy="18625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705" y="6131313"/>
              <a:ext cx="9623395" cy="18625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3705" y="5064843"/>
            <a:ext cx="7962835" cy="1197692"/>
            <a:chOff x="683705" y="5064843"/>
            <a:chExt cx="7962835" cy="11976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705" y="5064843"/>
              <a:ext cx="7962835" cy="11976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92485" y="6131313"/>
            <a:ext cx="6171429" cy="1864078"/>
            <a:chOff x="9992485" y="6131313"/>
            <a:chExt cx="6171429" cy="18640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92485" y="6131313"/>
              <a:ext cx="6171429" cy="186407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186002" y="250002"/>
            <a:ext cx="541419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2290" y="852271"/>
            <a:ext cx="4637916" cy="17523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292811"/>
            <a:ext cx="983878" cy="7694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92485" y="3081431"/>
            <a:ext cx="6720546" cy="1324196"/>
            <a:chOff x="9992485" y="3081431"/>
            <a:chExt cx="6720546" cy="13241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2485" y="3081431"/>
              <a:ext cx="6720546" cy="132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3705" y="3081431"/>
            <a:ext cx="8386231" cy="1099522"/>
            <a:chOff x="683705" y="3081431"/>
            <a:chExt cx="8386231" cy="10995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05" y="3081431"/>
              <a:ext cx="8386231" cy="10995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92485" y="4678517"/>
            <a:ext cx="7605854" cy="1179906"/>
            <a:chOff x="9992485" y="4678517"/>
            <a:chExt cx="7605854" cy="11799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92485" y="4678517"/>
              <a:ext cx="7605854" cy="11799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705" y="4049731"/>
            <a:ext cx="10147541" cy="1146333"/>
            <a:chOff x="683705" y="4049731"/>
            <a:chExt cx="10147541" cy="11463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3705" y="4049731"/>
              <a:ext cx="10147541" cy="1146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3705" y="6131313"/>
            <a:ext cx="9623395" cy="1862593"/>
            <a:chOff x="683705" y="6131313"/>
            <a:chExt cx="9623395" cy="18625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705" y="6131313"/>
              <a:ext cx="9623395" cy="18625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3705" y="5064843"/>
            <a:ext cx="7962835" cy="1197692"/>
            <a:chOff x="683705" y="5064843"/>
            <a:chExt cx="7962835" cy="11976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705" y="5064843"/>
              <a:ext cx="7962835" cy="11976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92485" y="6131313"/>
            <a:ext cx="6171429" cy="1864078"/>
            <a:chOff x="9992485" y="6131313"/>
            <a:chExt cx="6171429" cy="18640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92485" y="6131313"/>
              <a:ext cx="6171429" cy="18640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4371" y="1961093"/>
            <a:ext cx="7708486" cy="7848524"/>
            <a:chOff x="1434371" y="1961093"/>
            <a:chExt cx="7708486" cy="78485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4371" y="1961093"/>
              <a:ext cx="7708486" cy="7848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852997" y="2291567"/>
            <a:ext cx="8733348" cy="7129070"/>
            <a:chOff x="8852997" y="2291567"/>
            <a:chExt cx="8733348" cy="712907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52997" y="2291567"/>
              <a:ext cx="8733348" cy="712907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186002" y="250002"/>
            <a:ext cx="541419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94" y="2247133"/>
            <a:ext cx="8133000" cy="4958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4126" y="250002"/>
            <a:ext cx="15177715" cy="9233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4533" y="4011948"/>
            <a:ext cx="2901799" cy="14286"/>
            <a:chOff x="4924533" y="4011948"/>
            <a:chExt cx="2901799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24533" y="4011948"/>
              <a:ext cx="2901799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52629" y="4011948"/>
            <a:ext cx="2901799" cy="14286"/>
            <a:chOff x="10452629" y="4011948"/>
            <a:chExt cx="2901799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0452629" y="4011948"/>
              <a:ext cx="290179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27910" y="7396306"/>
            <a:ext cx="2901799" cy="14286"/>
            <a:chOff x="4927910" y="7396306"/>
            <a:chExt cx="2901799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927910" y="7396306"/>
              <a:ext cx="290179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6005" y="7396306"/>
            <a:ext cx="2901799" cy="14286"/>
            <a:chOff x="10456005" y="7396306"/>
            <a:chExt cx="2901799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456005" y="7396306"/>
              <a:ext cx="2901799" cy="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93719" y="852271"/>
            <a:ext cx="6647438" cy="17523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0196" y="9292811"/>
            <a:ext cx="983878" cy="769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7728" y="664986"/>
            <a:ext cx="1551686" cy="192374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186002" y="250002"/>
            <a:ext cx="541419" cy="92339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4483" y="5938136"/>
            <a:ext cx="1069496" cy="7847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675976" y="6871547"/>
            <a:ext cx="9114762" cy="332952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0197" y="6540621"/>
            <a:ext cx="1498250" cy="182660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20478" y="2369240"/>
            <a:ext cx="1583534" cy="99005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71618" y="3459176"/>
            <a:ext cx="7086190" cy="33485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345240" y="3215939"/>
            <a:ext cx="2592145" cy="175233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513136" y="5778764"/>
            <a:ext cx="1871277" cy="93291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70942" y="6849652"/>
            <a:ext cx="7369219" cy="334857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574630" y="6619107"/>
            <a:ext cx="772202" cy="208248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55020" y="2570371"/>
            <a:ext cx="5557166" cy="3124043"/>
            <a:chOff x="11855020" y="2570371"/>
            <a:chExt cx="5557166" cy="31240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44546" y="2369240"/>
              <a:ext cx="1583534" cy="990058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08818" y="3468700"/>
              <a:ext cx="9332619" cy="3329524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76950" y="3215939"/>
              <a:ext cx="2592135" cy="175233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-2235462" y="3442976"/>
            <a:ext cx="11536495" cy="33485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71534" y="3121573"/>
            <a:ext cx="1029078" cy="7599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15435" y="2428431"/>
            <a:ext cx="1360134" cy="9614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9907" y="9371535"/>
            <a:ext cx="8312240" cy="6856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3719" y="852271"/>
            <a:ext cx="6647733" cy="17523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86002" y="250002"/>
            <a:ext cx="541419" cy="9233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211" y="3542859"/>
            <a:ext cx="10719762" cy="43341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0123" y="2391705"/>
            <a:ext cx="7125600" cy="12742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51760" y="3186448"/>
            <a:ext cx="9021241" cy="5316193"/>
            <a:chOff x="8851760" y="3186448"/>
            <a:chExt cx="9021241" cy="531619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209636" y="3186448"/>
              <a:ext cx="2663365" cy="2663365"/>
              <a:chOff x="15209636" y="3186448"/>
              <a:chExt cx="2663365" cy="266336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209636" y="3186448"/>
                <a:ext cx="2663365" cy="266336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402724" y="4402476"/>
              <a:ext cx="3665492" cy="3665492"/>
              <a:chOff x="12402724" y="4402476"/>
              <a:chExt cx="3665492" cy="366549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402724" y="4402476"/>
                <a:ext cx="3665492" cy="366549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166208" y="3236494"/>
              <a:ext cx="1872180" cy="1871294"/>
              <a:chOff x="11166208" y="3236494"/>
              <a:chExt cx="1872180" cy="187129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230118" y="2300848"/>
                <a:ext cx="3744360" cy="3742587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166208" y="3236494"/>
                <a:ext cx="1872180" cy="187129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851763" y="4402476"/>
              <a:ext cx="2219206" cy="2218155"/>
              <a:chOff x="8851763" y="4402476"/>
              <a:chExt cx="2219206" cy="221815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742160" y="3293398"/>
                <a:ext cx="4438412" cy="4436311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851763" y="4402476"/>
                <a:ext cx="2219206" cy="221815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998800" y="6546369"/>
              <a:ext cx="1384261" cy="1383606"/>
              <a:chOff x="15998800" y="6546369"/>
              <a:chExt cx="1384261" cy="138360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306669" y="5854566"/>
                <a:ext cx="2768523" cy="2767212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998800" y="6546369"/>
                <a:ext cx="1384261" cy="138360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43350" y="5557182"/>
              <a:ext cx="3446880" cy="1453270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832444" y="4082705"/>
              <a:ext cx="3279046" cy="1116150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60673" y="3742219"/>
              <a:ext cx="3575990" cy="939048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43382" y="5029322"/>
              <a:ext cx="3248770" cy="111615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526382" y="6884280"/>
              <a:ext cx="3569430" cy="78514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513756" y="5973703"/>
              <a:ext cx="2528938" cy="2528938"/>
              <a:chOff x="10513756" y="5973703"/>
              <a:chExt cx="2528938" cy="252893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0513756" y="5973703"/>
                <a:ext cx="2528938" cy="2528938"/>
                <a:chOff x="10513756" y="5973703"/>
                <a:chExt cx="2528938" cy="2528938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0513756" y="5973703"/>
                  <a:ext cx="2528938" cy="2528938"/>
                </a:xfrm>
                <a:prstGeom prst="rect">
                  <a:avLst/>
                </a:prstGeom>
              </p:spPr>
            </p:pic>
          </p:grpSp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155120" y="6822022"/>
                <a:ext cx="3141078" cy="1057621"/>
              </a:xfrm>
              <a:prstGeom prst="rect">
                <a:avLst/>
              </a:prstGeom>
            </p:spPr>
          </p:pic>
        </p:grpSp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30672" y="9292811"/>
            <a:ext cx="983878" cy="7694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2023-12-03T12:57:20Z</dcterms:created>
  <dcterms:modified xsi:type="dcterms:W3CDTF">2023-12-03T12:57:20Z</dcterms:modified>
</cp:coreProperties>
</file>