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1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924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9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0101-AABE-42BC-9034-E6A0A23DA47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B8B71C-0E9F-45D5-A09C-25B36C9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0225"/>
            <a:ext cx="9144000" cy="2387600"/>
          </a:xfrm>
        </p:spPr>
        <p:txBody>
          <a:bodyPr/>
          <a:lstStyle/>
          <a:p>
            <a:r>
              <a:rPr lang="en-US" dirty="0" smtClean="0"/>
              <a:t>AVAGO LSI INNER LABEL SYSTEM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132" y="4190525"/>
            <a:ext cx="8915399" cy="112628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CUSTOMER SEAGATE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62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16" y="573206"/>
            <a:ext cx="9416954" cy="6103606"/>
          </a:xfrm>
        </p:spPr>
      </p:pic>
      <p:sp>
        <p:nvSpPr>
          <p:cNvPr id="5" name="TextBox 4"/>
          <p:cNvSpPr txBox="1"/>
          <p:nvPr/>
        </p:nvSpPr>
        <p:spPr>
          <a:xfrm>
            <a:off x="177571" y="1815152"/>
            <a:ext cx="1828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/>
              <a:t>r</a:t>
            </a:r>
            <a:r>
              <a:rPr lang="en-US" dirty="0" smtClean="0"/>
              <a:t>eprint reason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29053" y="2138317"/>
            <a:ext cx="33846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1972"/>
            <a:ext cx="8911687" cy="1280890"/>
          </a:xfrm>
        </p:spPr>
        <p:txBody>
          <a:bodyPr/>
          <a:lstStyle/>
          <a:p>
            <a:r>
              <a:rPr lang="en-US" dirty="0" smtClean="0"/>
              <a:t>6. Reprint Label Successful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12" y="1013469"/>
            <a:ext cx="9440087" cy="5583718"/>
          </a:xfrm>
        </p:spPr>
      </p:pic>
      <p:sp>
        <p:nvSpPr>
          <p:cNvPr id="5" name="TextBox 4"/>
          <p:cNvSpPr txBox="1"/>
          <p:nvPr/>
        </p:nvSpPr>
        <p:spPr>
          <a:xfrm>
            <a:off x="313898" y="2176590"/>
            <a:ext cx="15421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2DBarcode Information Clear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13421" y="4140998"/>
            <a:ext cx="9087477" cy="21369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915277" y="3099920"/>
            <a:ext cx="1332890" cy="137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1893351"/>
            <a:ext cx="8911687" cy="1382111"/>
          </a:xfrm>
        </p:spPr>
        <p:txBody>
          <a:bodyPr>
            <a:noAutofit/>
          </a:bodyPr>
          <a:lstStyle/>
          <a:p>
            <a:r>
              <a:rPr lang="en-US" sz="8000" dirty="0" smtClean="0"/>
              <a:t>Alternative Flow (Error Flow)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946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41" y="187381"/>
            <a:ext cx="8911687" cy="1280890"/>
          </a:xfrm>
        </p:spPr>
        <p:txBody>
          <a:bodyPr/>
          <a:lstStyle/>
          <a:p>
            <a:r>
              <a:rPr lang="en-US" dirty="0" smtClean="0"/>
              <a:t>Ship No. Empty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9" y="968991"/>
            <a:ext cx="9921922" cy="5622878"/>
          </a:xfrm>
        </p:spPr>
      </p:pic>
    </p:spTree>
    <p:extLst>
      <p:ext uri="{BB962C8B-B14F-4D97-AF65-F5344CB8AC3E}">
        <p14:creationId xmlns:p14="http://schemas.microsoft.com/office/powerpoint/2010/main" val="424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185" y="241973"/>
            <a:ext cx="8911687" cy="1280890"/>
          </a:xfrm>
        </p:spPr>
        <p:txBody>
          <a:bodyPr/>
          <a:lstStyle/>
          <a:p>
            <a:r>
              <a:rPr lang="en-US" dirty="0" smtClean="0"/>
              <a:t>Ship No. Invalid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36" y="882418"/>
            <a:ext cx="9362514" cy="5744569"/>
          </a:xfrm>
        </p:spPr>
      </p:pic>
    </p:spTree>
    <p:extLst>
      <p:ext uri="{BB962C8B-B14F-4D97-AF65-F5344CB8AC3E}">
        <p14:creationId xmlns:p14="http://schemas.microsoft.com/office/powerpoint/2010/main" val="35768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071" y="241973"/>
            <a:ext cx="8911687" cy="1280890"/>
          </a:xfrm>
        </p:spPr>
        <p:txBody>
          <a:bodyPr/>
          <a:lstStyle/>
          <a:p>
            <a:r>
              <a:rPr lang="en-US" dirty="0" smtClean="0"/>
              <a:t>Ship Lot No. Empty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04" y="882418"/>
            <a:ext cx="9478747" cy="5832449"/>
          </a:xfrm>
        </p:spPr>
      </p:pic>
    </p:spTree>
    <p:extLst>
      <p:ext uri="{BB962C8B-B14F-4D97-AF65-F5344CB8AC3E}">
        <p14:creationId xmlns:p14="http://schemas.microsoft.com/office/powerpoint/2010/main" val="4267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323859"/>
            <a:ext cx="8911687" cy="1280890"/>
          </a:xfrm>
        </p:spPr>
        <p:txBody>
          <a:bodyPr/>
          <a:lstStyle/>
          <a:p>
            <a:r>
              <a:rPr lang="en-US" dirty="0" smtClean="0"/>
              <a:t>Ship Lot No. Invalid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7" y="1116169"/>
            <a:ext cx="9676262" cy="5442689"/>
          </a:xfrm>
        </p:spPr>
      </p:pic>
    </p:spTree>
    <p:extLst>
      <p:ext uri="{BB962C8B-B14F-4D97-AF65-F5344CB8AC3E}">
        <p14:creationId xmlns:p14="http://schemas.microsoft.com/office/powerpoint/2010/main" val="23035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64" y="228325"/>
            <a:ext cx="8911687" cy="1280890"/>
          </a:xfrm>
        </p:spPr>
        <p:txBody>
          <a:bodyPr/>
          <a:lstStyle/>
          <a:p>
            <a:r>
              <a:rPr lang="en-US" dirty="0" smtClean="0"/>
              <a:t>2D Barcode No./Scan Empty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10" y="1039460"/>
            <a:ext cx="9393129" cy="5818540"/>
          </a:xfrm>
        </p:spPr>
      </p:pic>
    </p:spTree>
    <p:extLst>
      <p:ext uri="{BB962C8B-B14F-4D97-AF65-F5344CB8AC3E}">
        <p14:creationId xmlns:p14="http://schemas.microsoft.com/office/powerpoint/2010/main" val="31278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63" y="173734"/>
            <a:ext cx="8911687" cy="1280890"/>
          </a:xfrm>
        </p:spPr>
        <p:txBody>
          <a:bodyPr/>
          <a:lstStyle/>
          <a:p>
            <a:r>
              <a:rPr lang="en-US" dirty="0" smtClean="0"/>
              <a:t>2D Barcode No/Scan Invalid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63" y="1440927"/>
            <a:ext cx="9335219" cy="5264280"/>
          </a:xfrm>
        </p:spPr>
      </p:pic>
    </p:spTree>
    <p:extLst>
      <p:ext uri="{BB962C8B-B14F-4D97-AF65-F5344CB8AC3E}">
        <p14:creationId xmlns:p14="http://schemas.microsoft.com/office/powerpoint/2010/main" val="8046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832" y="282916"/>
            <a:ext cx="8911687" cy="1280890"/>
          </a:xfrm>
        </p:spPr>
        <p:txBody>
          <a:bodyPr/>
          <a:lstStyle/>
          <a:p>
            <a:r>
              <a:rPr lang="en-US" dirty="0" smtClean="0"/>
              <a:t>Print Quantity Exceed from Request Quantity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1684077"/>
            <a:ext cx="9389659" cy="5042626"/>
          </a:xfrm>
        </p:spPr>
      </p:pic>
    </p:spTree>
    <p:extLst>
      <p:ext uri="{BB962C8B-B14F-4D97-AF65-F5344CB8AC3E}">
        <p14:creationId xmlns:p14="http://schemas.microsoft.com/office/powerpoint/2010/main" val="3231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53" y="1893351"/>
            <a:ext cx="8911687" cy="1382111"/>
          </a:xfrm>
        </p:spPr>
        <p:txBody>
          <a:bodyPr>
            <a:noAutofit/>
          </a:bodyPr>
          <a:lstStyle/>
          <a:p>
            <a:r>
              <a:rPr lang="en-US" sz="8000" dirty="0" smtClean="0"/>
              <a:t>Normal Flow (Successful Flow)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700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11" y="146439"/>
            <a:ext cx="8911687" cy="1280890"/>
          </a:xfrm>
        </p:spPr>
        <p:txBody>
          <a:bodyPr/>
          <a:lstStyle/>
          <a:p>
            <a:r>
              <a:rPr lang="en-US" dirty="0" smtClean="0"/>
              <a:t>Reprint Label Function Not Select for Reprint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11" y="1427329"/>
            <a:ext cx="9021320" cy="5299951"/>
          </a:xfrm>
        </p:spPr>
      </p:pic>
    </p:spTree>
    <p:extLst>
      <p:ext uri="{BB962C8B-B14F-4D97-AF65-F5344CB8AC3E}">
        <p14:creationId xmlns:p14="http://schemas.microsoft.com/office/powerpoint/2010/main" val="9542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98" y="255620"/>
            <a:ext cx="8911687" cy="1280890"/>
          </a:xfrm>
        </p:spPr>
        <p:txBody>
          <a:bodyPr/>
          <a:lstStyle/>
          <a:p>
            <a:r>
              <a:rPr lang="en-US" dirty="0" smtClean="0"/>
              <a:t>Reprint Not Authorize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49" y="1210565"/>
            <a:ext cx="9355841" cy="5337360"/>
          </a:xfrm>
        </p:spPr>
      </p:pic>
    </p:spTree>
    <p:extLst>
      <p:ext uri="{BB962C8B-B14F-4D97-AF65-F5344CB8AC3E}">
        <p14:creationId xmlns:p14="http://schemas.microsoft.com/office/powerpoint/2010/main" val="4499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014" y="241973"/>
            <a:ext cx="8911687" cy="1280890"/>
          </a:xfrm>
        </p:spPr>
        <p:txBody>
          <a:bodyPr/>
          <a:lstStyle/>
          <a:p>
            <a:r>
              <a:rPr lang="en-US" dirty="0" smtClean="0"/>
              <a:t>Reprint Reason Not Fill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5" y="1241947"/>
            <a:ext cx="9334616" cy="5479128"/>
          </a:xfrm>
        </p:spPr>
      </p:pic>
    </p:spTree>
    <p:extLst>
      <p:ext uri="{BB962C8B-B14F-4D97-AF65-F5344CB8AC3E}">
        <p14:creationId xmlns:p14="http://schemas.microsoft.com/office/powerpoint/2010/main" val="7467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003" y="201030"/>
            <a:ext cx="8911687" cy="1280890"/>
          </a:xfrm>
        </p:spPr>
        <p:txBody>
          <a:bodyPr/>
          <a:lstStyle/>
          <a:p>
            <a:r>
              <a:rPr lang="en-US" dirty="0" smtClean="0"/>
              <a:t>Label File Not Found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02" y="975192"/>
            <a:ext cx="9212389" cy="5715266"/>
          </a:xfrm>
        </p:spPr>
      </p:pic>
    </p:spTree>
    <p:extLst>
      <p:ext uri="{BB962C8B-B14F-4D97-AF65-F5344CB8AC3E}">
        <p14:creationId xmlns:p14="http://schemas.microsoft.com/office/powerpoint/2010/main" val="31488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2302784"/>
            <a:ext cx="8911687" cy="138211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END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78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28" y="187383"/>
            <a:ext cx="8911687" cy="1280890"/>
          </a:xfrm>
        </p:spPr>
        <p:txBody>
          <a:bodyPr/>
          <a:lstStyle/>
          <a:p>
            <a:r>
              <a:rPr lang="en-US" dirty="0" smtClean="0"/>
              <a:t>SYSTEM MAIN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79" y="1468273"/>
            <a:ext cx="8935936" cy="5014414"/>
          </a:xfrm>
        </p:spPr>
      </p:pic>
    </p:spTree>
    <p:extLst>
      <p:ext uri="{BB962C8B-B14F-4D97-AF65-F5344CB8AC3E}">
        <p14:creationId xmlns:p14="http://schemas.microsoft.com/office/powerpoint/2010/main" val="310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66" y="337508"/>
            <a:ext cx="8911687" cy="1280890"/>
          </a:xfrm>
        </p:spPr>
        <p:txBody>
          <a:bodyPr/>
          <a:lstStyle/>
          <a:p>
            <a:r>
              <a:rPr lang="en-US" dirty="0" smtClean="0"/>
              <a:t>1. Insert Ship No.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2" y="1441391"/>
            <a:ext cx="8610916" cy="5125551"/>
          </a:xfrm>
        </p:spPr>
      </p:pic>
      <p:sp>
        <p:nvSpPr>
          <p:cNvPr id="7" name="Oval 6"/>
          <p:cNvSpPr/>
          <p:nvPr/>
        </p:nvSpPr>
        <p:spPr>
          <a:xfrm>
            <a:off x="2975212" y="2292824"/>
            <a:ext cx="1692322" cy="4294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125337" y="960963"/>
            <a:ext cx="191069" cy="1314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9152" y="2987980"/>
            <a:ext cx="1692322" cy="4294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219" y="4779784"/>
            <a:ext cx="16178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Ship Lot No. Popup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37732" y="3467621"/>
            <a:ext cx="955343" cy="119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15" y="241973"/>
            <a:ext cx="8911687" cy="128089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Insert Ship Lot No.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21" y="1055183"/>
            <a:ext cx="9038681" cy="5652692"/>
          </a:xfrm>
        </p:spPr>
      </p:pic>
      <p:sp>
        <p:nvSpPr>
          <p:cNvPr id="5" name="Oval 4"/>
          <p:cNvSpPr/>
          <p:nvPr/>
        </p:nvSpPr>
        <p:spPr>
          <a:xfrm>
            <a:off x="2565779" y="3900640"/>
            <a:ext cx="1692322" cy="4294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20621" y="882418"/>
            <a:ext cx="327547" cy="2999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16657" y="2336074"/>
            <a:ext cx="4285397" cy="15645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8468" y="2226367"/>
            <a:ext cx="13896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Box ID and Print Flag Popup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638140" y="2590453"/>
            <a:ext cx="1882982" cy="416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606" y="187381"/>
            <a:ext cx="8911687" cy="1280890"/>
          </a:xfrm>
        </p:spPr>
        <p:txBody>
          <a:bodyPr/>
          <a:lstStyle/>
          <a:p>
            <a:r>
              <a:rPr lang="en-US" dirty="0" smtClean="0"/>
              <a:t>3. Insert 2D Barcode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05" y="928048"/>
            <a:ext cx="9621821" cy="5713475"/>
          </a:xfrm>
        </p:spPr>
      </p:pic>
      <p:sp>
        <p:nvSpPr>
          <p:cNvPr id="5" name="Oval 4"/>
          <p:cNvSpPr/>
          <p:nvPr/>
        </p:nvSpPr>
        <p:spPr>
          <a:xfrm>
            <a:off x="2879678" y="4285397"/>
            <a:ext cx="8843748" cy="61790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053385" y="704211"/>
            <a:ext cx="1624085" cy="3390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8468" y="2226367"/>
            <a:ext cx="13896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Label Type and print amount popup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788137" y="2431404"/>
            <a:ext cx="7205736" cy="115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993874" y="2391994"/>
            <a:ext cx="2524835" cy="86982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467" y="4125946"/>
            <a:ext cx="13896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Function Enable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720582" y="4903305"/>
            <a:ext cx="1146005" cy="1206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970" y="282916"/>
            <a:ext cx="8911687" cy="1280890"/>
          </a:xfrm>
        </p:spPr>
        <p:txBody>
          <a:bodyPr/>
          <a:lstStyle/>
          <a:p>
            <a:r>
              <a:rPr lang="en-US" dirty="0" smtClean="0"/>
              <a:t>4. Print Label Successful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41" y="923361"/>
            <a:ext cx="9580878" cy="5733125"/>
          </a:xfrm>
        </p:spPr>
      </p:pic>
      <p:sp>
        <p:nvSpPr>
          <p:cNvPr id="5" name="TextBox 4"/>
          <p:cNvSpPr txBox="1"/>
          <p:nvPr/>
        </p:nvSpPr>
        <p:spPr>
          <a:xfrm>
            <a:off x="218364" y="2679283"/>
            <a:ext cx="13896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Print Flag Updated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44129" y="2255302"/>
            <a:ext cx="4694904" cy="149429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08035" y="3002448"/>
            <a:ext cx="2213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363" y="3978095"/>
            <a:ext cx="15421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2DBarcode Information Clear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33468" y="4072759"/>
            <a:ext cx="8734866" cy="20414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60561" y="4271749"/>
            <a:ext cx="996288" cy="20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775" y="241973"/>
            <a:ext cx="8911687" cy="1280890"/>
          </a:xfrm>
        </p:spPr>
        <p:txBody>
          <a:bodyPr/>
          <a:lstStyle/>
          <a:p>
            <a:r>
              <a:rPr lang="en-US" dirty="0" smtClean="0"/>
              <a:t>5. Reprint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75" y="1025395"/>
            <a:ext cx="9689911" cy="5867862"/>
          </a:xfrm>
        </p:spPr>
      </p:pic>
      <p:sp>
        <p:nvSpPr>
          <p:cNvPr id="5" name="TextBox 4"/>
          <p:cNvSpPr txBox="1"/>
          <p:nvPr/>
        </p:nvSpPr>
        <p:spPr>
          <a:xfrm>
            <a:off x="150125" y="3004314"/>
            <a:ext cx="1828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Reprint Label Function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1606" y="2402006"/>
            <a:ext cx="3725988" cy="88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125" y="1475891"/>
            <a:ext cx="1828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Insert all information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91821" y="2215250"/>
            <a:ext cx="0" cy="696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0125" y="4625619"/>
            <a:ext cx="1828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Select Print Function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 flipH="1">
            <a:off x="1064450" y="3719568"/>
            <a:ext cx="56942" cy="906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74560" y="6151954"/>
            <a:ext cx="1446813" cy="5763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76754" y="5363250"/>
            <a:ext cx="708659" cy="82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5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400331"/>
            <a:ext cx="9430602" cy="6307544"/>
          </a:xfrm>
        </p:spPr>
      </p:pic>
      <p:sp>
        <p:nvSpPr>
          <p:cNvPr id="5" name="Oval 4"/>
          <p:cNvSpPr/>
          <p:nvPr/>
        </p:nvSpPr>
        <p:spPr>
          <a:xfrm>
            <a:off x="4681032" y="2088107"/>
            <a:ext cx="5159004" cy="26749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51631" y="2530521"/>
            <a:ext cx="2729401" cy="881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980" y="2088107"/>
            <a:ext cx="18286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Enter authorize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155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AVAGO LSI INNER LABEL SYSTEM USER GUIDE</vt:lpstr>
      <vt:lpstr>Normal Flow (Successful Flow)</vt:lpstr>
      <vt:lpstr>SYSTEM MAIN INTERFACE</vt:lpstr>
      <vt:lpstr>1. Insert Ship No.</vt:lpstr>
      <vt:lpstr>2. Insert Ship Lot No.</vt:lpstr>
      <vt:lpstr>3. Insert 2D Barcode </vt:lpstr>
      <vt:lpstr>4. Print Label Successful</vt:lpstr>
      <vt:lpstr>5. Reprint</vt:lpstr>
      <vt:lpstr>PowerPoint Presentation</vt:lpstr>
      <vt:lpstr>PowerPoint Presentation</vt:lpstr>
      <vt:lpstr>6. Reprint Label Successful</vt:lpstr>
      <vt:lpstr>Alternative Flow (Error Flow)</vt:lpstr>
      <vt:lpstr>Ship No. Empty</vt:lpstr>
      <vt:lpstr>Ship No. Invalid</vt:lpstr>
      <vt:lpstr>Ship Lot No. Empty</vt:lpstr>
      <vt:lpstr>Ship Lot No. Invalid</vt:lpstr>
      <vt:lpstr>2D Barcode No./Scan Empty</vt:lpstr>
      <vt:lpstr>2D Barcode No/Scan Invalid</vt:lpstr>
      <vt:lpstr>Print Quantity Exceed from Request Quantity</vt:lpstr>
      <vt:lpstr>Reprint Label Function Not Select for Reprint Label</vt:lpstr>
      <vt:lpstr>Reprint Not Authorize Person</vt:lpstr>
      <vt:lpstr>Reprint Reason Not Fill</vt:lpstr>
      <vt:lpstr>Label File Not Found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AVAGO LSI INNER LABEL SYSTEM USER GUIDE</dc:title>
  <dc:creator>Muhammad Hariz Bin Abdul Razak</dc:creator>
  <cp:lastModifiedBy>Chong Kim Chor</cp:lastModifiedBy>
  <cp:revision>11</cp:revision>
  <dcterms:created xsi:type="dcterms:W3CDTF">2015-10-16T08:08:34Z</dcterms:created>
  <dcterms:modified xsi:type="dcterms:W3CDTF">2015-12-14T03:45:56Z</dcterms:modified>
</cp:coreProperties>
</file>