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1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69" r:id="rId12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9" autoAdjust="0"/>
    <p:restoredTop sz="94706" autoAdjust="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2025년 10월 15일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2025년 10월 15일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52C52-1354-67AF-453A-7DA8B9CF1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CCBC1D-EA43-D5DC-937C-9F6862613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20EB5-D09D-A178-34C4-FF170E6F73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D0977-5EDF-56DC-CBE5-A25932B332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6805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D0322-895C-1338-6428-CBF2B9DBC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434A45-32CD-A77D-0397-66B0D19DBD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4C7F8A9-9A12-B6AD-F2F8-90574688D9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20CC1D-23B1-21BA-68B9-21E86A000C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081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5BCBB-B8B2-F542-C365-CE9B6AF15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B6DC84-0F4D-DC6D-3EA4-7DA8B1918C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68D466-F446-D664-D809-90B1DF47B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579DBB-15D2-D5BC-B350-FBEB35AC1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2724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E0E00-20FE-8C09-852D-DC4A66BAE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BDDF983-A50E-5ED6-18F4-F5DFC3A0BB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081291-6EF5-6B29-E0DE-E2EF01F1E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BE9E5-B4B9-855A-2275-58FE032F7F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55063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FCB6-BD79-109F-D02C-A4AA6A8DF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F358E5-D4C1-370D-9067-F329C3CDE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3FE19F-F260-0A3B-F3C2-CDA8BC22AF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14E2E6-084E-4225-1BF9-4D498356B0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498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0342B-8034-3BE9-72FE-51374BDE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2FCEE8-3772-3306-E561-D596FA99A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52137E-CF32-696B-30FE-48D14C6560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2E69AD-4262-91F1-3165-BD638556EF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9650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396F6-9C82-8B6C-CB82-7BE2E355D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B65751-4BB8-766E-E771-79A1AF8BA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AAB8C4-0DD5-3037-2690-12A22C63F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C34B2A-1828-C03D-4474-57E6DCAD73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7188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EE42C-5443-A173-3846-76A371FF9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13525C-FA8D-6CDF-9F9E-7FC0EB0D62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50103D-04FF-4764-0614-07A4E7928B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1F0C84-D127-4CC7-7AEF-8555AEDCD4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364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840FA-029D-F75A-969A-F10429327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6A457B-0456-3D59-6C10-113515936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3E0073-3ECE-5F83-2774-86E9EA6E0B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07883A-B192-16FB-96AF-F172F66373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5025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직선 연결선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그룹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직선 연결선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그룹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직선 연결선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직선 연결선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그룹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직선 연결선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직선 연결선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그룹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직선 연결선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직선 연결선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rtlCol="0" anchor="b">
            <a:normAutofit/>
          </a:bodyPr>
          <a:lstStyle>
            <a:lvl1pPr algn="l">
              <a:lnSpc>
                <a:spcPct val="100000"/>
              </a:lnSpc>
              <a:defRPr sz="8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A5B65E4-62A8-4988-B07B-5D6D443B14ED}" type="datetime4">
              <a:rPr lang="ko-KR" altLang="en-US" smtClean="0"/>
              <a:t>2025년 10월 15일</a:t>
            </a:fld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8EB6286-0DE7-4336-9826-977AD102FCF2}" type="datetime4">
              <a:rPr lang="ko-KR" altLang="en-US" noProof="0" smtClean="0"/>
              <a:t>2025년 10월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5419DA-7218-42E5-A443-F000500111E1}" type="datetime4">
              <a:rPr lang="ko-KR" altLang="en-US" noProof="0" smtClean="0"/>
              <a:t>2025년 10월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rtlCol="0"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498C52F-1DF1-4226-BAB6-C1E2EE4C9D62}" type="datetime4">
              <a:rPr lang="ko-KR" altLang="en-US" noProof="0" smtClean="0"/>
              <a:t>2025년 10월 15일</a:t>
            </a:fld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B1E1FFC-F755-4558-8D3C-A157D1A01A8A}" type="datetime4">
              <a:rPr lang="ko-KR" altLang="en-US" noProof="0" smtClean="0"/>
              <a:t>2025년 10월 15일</a:t>
            </a:fld>
            <a:endParaRPr lang="ko-KR" altLang="en-US" noProof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바닥글 추가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2A33C0-A4A8-4C90-B6DA-35B8CF58C816}" type="datetime4">
              <a:rPr lang="ko-KR" altLang="en-US" noProof="0" smtClean="0"/>
              <a:t>2025년 10월 15일</a:t>
            </a:fld>
            <a:endParaRPr lang="ko-KR" altLang="en-US" noProof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그룹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직선 연결선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직선 연결선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직선 연결선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연결선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직선 연결선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그룹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직선 연결선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그룹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직선 연결선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직선 연결선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그룹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직선 연결선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그룹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직선 연결선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직선 연결선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바닥글 개체 틀 21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212" name="날짜 개체 틀 21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3CB1B8F-A14A-4BE4-A9B9-3B263F04145C}" type="datetime4">
              <a:rPr lang="ko-KR" altLang="en-US" noProof="0" smtClean="0"/>
              <a:t>2025년 10월 15일</a:t>
            </a:fld>
            <a:endParaRPr lang="ko-KR" altLang="en-US" noProof="0"/>
          </a:p>
        </p:txBody>
      </p:sp>
      <p:sp>
        <p:nvSpPr>
          <p:cNvPr id="214" name="슬라이드 번호 개체 틀 21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직선 연결선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그룹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직선 연결선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그룹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그룹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직선 연결선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직선 연결선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그룹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직선 연결선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직사각형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cxnSp>
        <p:nvCxnSpPr>
          <p:cNvPr id="60" name="직선 연결선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B9196A3-957C-4113-A568-B6ED9AEA3D01}" type="datetime4">
              <a:rPr lang="ko-KR" altLang="en-US" noProof="0" smtClean="0"/>
              <a:t>2025년 10월 15일</a:t>
            </a:fld>
            <a:endParaRPr lang="ko-KR" altLang="en-US" noProof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직선 연결선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그룹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직선 연결선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그룹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그룹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직선 연결선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직선 연결선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그룹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직선 연결선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직사각형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9" name="직선 연결선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rtlCol="0" anchor="b">
            <a:normAutofit/>
          </a:bodyPr>
          <a:lstStyle>
            <a:lvl1pPr>
              <a:defRPr sz="2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합니다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그룹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직선 연결선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직선 연결선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직선 연결선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직선 연결선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직선 연결선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직선 연결선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그룹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직선 연결선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직선 연결선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직선 연결선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직선 연결선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직선 연결선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그룹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직선 연결선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그룹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직선 연결선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직선 연결선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직선 연결선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직선 연결선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직선 연결선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직선 연결선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cxnSp>
        <p:nvCxnSpPr>
          <p:cNvPr id="148" name="직선 연결선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바닥글 추가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841261" y="6289679"/>
            <a:ext cx="1418727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28BEB146-D335-4DA5-9826-58595BCDBE2E}" type="datetime4">
              <a:rPr lang="ko-KR" altLang="en-US" noProof="0" smtClean="0"/>
              <a:t>2025년 10월 15일</a:t>
            </a:fld>
            <a:endParaRPr lang="ko-KR" altLang="en-US" noProof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179388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914400" indent="-182880" algn="l" defTabSz="914400" rtl="0" eaLnBrk="1" latinLnBrk="1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1430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13716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1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en-US" altLang="ko-KR"/>
              <a:t>Gemini</a:t>
            </a:r>
            <a:r>
              <a:rPr lang="ko-KR" altLang="en-US"/>
              <a:t> </a:t>
            </a:r>
            <a:r>
              <a:rPr lang="en-US" altLang="ko-KR"/>
              <a:t>: CLI</a:t>
            </a:r>
            <a:br>
              <a:rPr lang="en-US" altLang="ko-KR"/>
            </a:br>
            <a:r>
              <a:rPr lang="ko-KR" altLang="en-US"/>
              <a:t>아무렇게나 코딩하기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아이디어를 코드로 바꾸는 가장 쉬운 방법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856E267-64B1-EA79-33B4-DA542A8D0CBE}"/>
              </a:ext>
            </a:extLst>
          </p:cNvPr>
          <p:cNvSpPr txBox="1">
            <a:spLocks/>
          </p:cNvSpPr>
          <p:nvPr/>
        </p:nvSpPr>
        <p:spPr>
          <a:xfrm>
            <a:off x="7780555" y="5889764"/>
            <a:ext cx="311760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b="0" kern="1200">
                <a:solidFill>
                  <a:schemeClr val="accent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/>
              <a:t>발표자 </a:t>
            </a:r>
            <a:r>
              <a:rPr lang="en-US" altLang="ko-KR"/>
              <a:t>: 20242266 </a:t>
            </a:r>
            <a:r>
              <a:rPr lang="ko-KR" altLang="en-US"/>
              <a:t>이온규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59129-654E-9205-94DC-40C57102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0EAF8C-D025-F1A3-7F0D-9F432138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/>
              <a:t>Gemini : CLI</a:t>
            </a:r>
            <a:r>
              <a:rPr lang="ko-KR" altLang="en-US"/>
              <a:t>만의</a:t>
            </a:r>
            <a:r>
              <a:rPr lang="en-US" altLang="ko-KR"/>
              <a:t> </a:t>
            </a:r>
            <a:r>
              <a:rPr lang="ko-KR" altLang="en-US"/>
              <a:t>장점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CEB541-9C5A-B0EA-939F-E5707219F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8868032" cy="1889437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/>
              <a:t>타 코딩 에이전트</a:t>
            </a:r>
            <a:r>
              <a:rPr lang="en-US" altLang="ko-KR"/>
              <a:t>(Claude </a:t>
            </a:r>
            <a:r>
              <a:rPr lang="ko-KR" altLang="en-US"/>
              <a:t>등</a:t>
            </a:r>
            <a:r>
              <a:rPr lang="en-US" altLang="ko-KR"/>
              <a:t>)</a:t>
            </a:r>
            <a:r>
              <a:rPr lang="ko-KR" altLang="en-US"/>
              <a:t>에 비해 저렴한 비용으로 사용 가능</a:t>
            </a:r>
            <a:endParaRPr lang="en-US" altLang="ko-KR"/>
          </a:p>
          <a:p>
            <a:pPr rtl="0"/>
            <a:r>
              <a:rPr lang="en-US" altLang="ko-KR"/>
              <a:t>Gemini</a:t>
            </a:r>
            <a:r>
              <a:rPr lang="ko-KR" altLang="en-US"/>
              <a:t> </a:t>
            </a:r>
            <a:r>
              <a:rPr lang="en-US" altLang="ko-KR"/>
              <a:t>pro</a:t>
            </a:r>
            <a:r>
              <a:rPr lang="ko-KR" altLang="en-US"/>
              <a:t> 대학생 계정과 연동 가능</a:t>
            </a:r>
            <a:endParaRPr lang="en-US" altLang="ko-KR"/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코딩에 대한 이해도가 낮아도 빠르고 쉬운 코드 작성 가능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코딩을 학습하는 과정에서도 사용 가능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8D624DA-03C8-57A4-968C-D6C0CE103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26857"/>
              </p:ext>
            </p:extLst>
          </p:nvPr>
        </p:nvGraphicFramePr>
        <p:xfrm>
          <a:off x="1115541" y="3870639"/>
          <a:ext cx="4980459" cy="231648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842744">
                  <a:extLst>
                    <a:ext uri="{9D8B030D-6E8A-4147-A177-3AD203B41FA5}">
                      <a16:colId xmlns:a16="http://schemas.microsoft.com/office/drawing/2014/main" val="3150926733"/>
                    </a:ext>
                  </a:extLst>
                </a:gridCol>
                <a:gridCol w="1947160">
                  <a:extLst>
                    <a:ext uri="{9D8B030D-6E8A-4147-A177-3AD203B41FA5}">
                      <a16:colId xmlns:a16="http://schemas.microsoft.com/office/drawing/2014/main" val="4100534090"/>
                    </a:ext>
                  </a:extLst>
                </a:gridCol>
                <a:gridCol w="2190555">
                  <a:extLst>
                    <a:ext uri="{9D8B030D-6E8A-4147-A177-3AD203B41FA5}">
                      <a16:colId xmlns:a16="http://schemas.microsoft.com/office/drawing/2014/main" val="3113772259"/>
                    </a:ext>
                  </a:extLst>
                </a:gridCol>
              </a:tblGrid>
              <a:tr h="277602">
                <a:tc>
                  <a:txBody>
                    <a:bodyPr/>
                    <a:lstStyle/>
                    <a:p>
                      <a:pPr latinLnBrk="1"/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Claude (Anthropic)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/>
                        <a:t>Gemini (Google)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382601"/>
                  </a:ext>
                </a:extLst>
              </a:tr>
              <a:tr h="485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웹</a:t>
                      </a:r>
                      <a:r>
                        <a:rPr lang="en-US" altLang="ko-KR" sz="1600"/>
                        <a:t>/</a:t>
                      </a:r>
                      <a:r>
                        <a:rPr lang="ko-KR" altLang="en-US" sz="1600"/>
                        <a:t>앱 구독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/>
                        <a:t>Pro: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월 </a:t>
                      </a:r>
                      <a:r>
                        <a:rPr lang="en-US" altLang="ko-KR" sz="1600"/>
                        <a:t>$20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/>
                        <a:t>Advanced:</a:t>
                      </a:r>
                      <a:r>
                        <a:rPr lang="en-US" altLang="ko-KR" sz="1600"/>
                        <a:t> </a:t>
                      </a:r>
                      <a:r>
                        <a:rPr lang="ko-KR" altLang="en-US" sz="1600"/>
                        <a:t>월 </a:t>
                      </a:r>
                      <a:r>
                        <a:rPr lang="en-US" altLang="ko-KR" sz="1600"/>
                        <a:t>$19.99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50361"/>
                  </a:ext>
                </a:extLst>
              </a:tr>
              <a:tr h="6940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대학생 혜택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1"/>
                        <a:t>별도 학생 플랜 없음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/>
                        <a:t>Google AI Pro </a:t>
                      </a:r>
                      <a:r>
                        <a:rPr lang="ko-KR" altLang="en-US" sz="1600" b="1"/>
                        <a:t>학생 플랜</a:t>
                      </a:r>
                      <a:r>
                        <a:rPr lang="ko-KR" altLang="en-US" sz="1600"/>
                        <a:t> </a:t>
                      </a:r>
                      <a:r>
                        <a:rPr lang="en-US" altLang="ko-KR" sz="1600"/>
                        <a:t>(Advanced 12</a:t>
                      </a:r>
                      <a:r>
                        <a:rPr lang="ko-KR" altLang="en-US" sz="1600"/>
                        <a:t>개월 무료</a:t>
                      </a:r>
                      <a:r>
                        <a:rPr lang="en-US" altLang="ko-KR" sz="1600"/>
                        <a:t>)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599760"/>
                  </a:ext>
                </a:extLst>
              </a:tr>
              <a:tr h="48580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핵심 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긴 문서 처리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안전성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/>
                        <a:t>대학생일 경우 공짜</a:t>
                      </a:r>
                      <a:r>
                        <a:rPr lang="en-US" altLang="ko-KR" sz="1600"/>
                        <a:t>, </a:t>
                      </a:r>
                      <a:r>
                        <a:rPr lang="ko-KR" altLang="en-US" sz="1600"/>
                        <a:t>구글 생태계 연동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123069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5D4380DC-5061-8544-B2F1-7CBF3EAAC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859" y="3576483"/>
            <a:ext cx="5662072" cy="12920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23BE91-1741-B783-2788-9C719F9F6954}"/>
              </a:ext>
            </a:extLst>
          </p:cNvPr>
          <p:cNvSpPr txBox="1"/>
          <p:nvPr/>
        </p:nvSpPr>
        <p:spPr>
          <a:xfrm>
            <a:off x="7339539" y="5140251"/>
            <a:ext cx="37369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/>
              <a:t>게임 하나 만드는 데 필요한 준비물</a:t>
            </a:r>
            <a:endParaRPr lang="en-US" altLang="ko-KR"/>
          </a:p>
          <a:p>
            <a:pPr algn="r"/>
            <a:r>
              <a:rPr lang="ko-KR" altLang="en-US"/>
              <a:t>명령어 </a:t>
            </a:r>
            <a:r>
              <a:rPr lang="en-US" altLang="ko-KR"/>
              <a:t>: 1 </a:t>
            </a:r>
            <a:r>
              <a:rPr lang="ko-KR" altLang="en-US"/>
              <a:t>줄</a:t>
            </a:r>
            <a:endParaRPr lang="en-US" altLang="ko-KR"/>
          </a:p>
          <a:p>
            <a:pPr algn="r"/>
            <a:r>
              <a:rPr lang="ko-KR" altLang="en-US"/>
              <a:t>걸린 시간 </a:t>
            </a:r>
            <a:r>
              <a:rPr lang="en-US" altLang="ko-KR"/>
              <a:t>: 30 </a:t>
            </a:r>
            <a:r>
              <a:rPr lang="ko-KR" altLang="en-US"/>
              <a:t>초</a:t>
            </a:r>
          </a:p>
        </p:txBody>
      </p:sp>
    </p:spTree>
    <p:extLst>
      <p:ext uri="{BB962C8B-B14F-4D97-AF65-F5344CB8AC3E}">
        <p14:creationId xmlns:p14="http://schemas.microsoft.com/office/powerpoint/2010/main" val="4177117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2E6A2-9291-C5F6-62E2-CBBF1BD9F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0E11A-D7A7-6B7F-4773-84504D6F9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QnA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F84C53-77E1-97E7-DFCA-33B32EA14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예시 질문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rtl="0"/>
            <a:r>
              <a:rPr lang="en-US" altLang="ko-KR"/>
              <a:t>1. </a:t>
            </a:r>
            <a:r>
              <a:rPr lang="ko-KR" altLang="en-US"/>
              <a:t>원하는 사진이나 그림을 추가하는 방법</a:t>
            </a:r>
            <a:endParaRPr lang="en-US" altLang="ko-KR"/>
          </a:p>
          <a:p>
            <a:pPr rtl="0"/>
            <a:r>
              <a:rPr lang="en-US" altLang="ko-KR"/>
              <a:t>2. </a:t>
            </a:r>
            <a:r>
              <a:rPr lang="ko-KR" altLang="en-US"/>
              <a:t>긴 문장이나 표를 코드에 반영하는 법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4948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/>
              <a:t>Gemini</a:t>
            </a:r>
            <a:r>
              <a:rPr lang="ko-KR" altLang="en-US"/>
              <a:t>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CLI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95400" y="1981201"/>
            <a:ext cx="8466438" cy="1142385"/>
          </a:xfrm>
        </p:spPr>
        <p:txBody>
          <a:bodyPr rtlCol="0"/>
          <a:lstStyle/>
          <a:p>
            <a:r>
              <a:rPr lang="ko-KR" altLang="en-US"/>
              <a:t>구글의 고성능 </a:t>
            </a:r>
            <a:r>
              <a:rPr lang="en-US" altLang="ko-KR"/>
              <a:t>AI </a:t>
            </a:r>
            <a:r>
              <a:rPr lang="ko-KR" altLang="en-US"/>
              <a:t>모델 </a:t>
            </a:r>
            <a:r>
              <a:rPr lang="en-US" altLang="ko-KR"/>
              <a:t>Gemini</a:t>
            </a:r>
            <a:r>
              <a:rPr lang="ko-KR" altLang="en-US"/>
              <a:t>를 명령어 기반으로 활용하는 개발 도구</a:t>
            </a:r>
            <a:endParaRPr lang="en-US" altLang="ko-KR"/>
          </a:p>
          <a:p>
            <a:r>
              <a:rPr lang="ko-KR" altLang="en-US"/>
              <a:t>머리 아픈 코딩 대신 자연스러운 대화로 코드를 완성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7E73D8-057A-4AF0-5012-5A9244D77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200" y="3252556"/>
            <a:ext cx="5426775" cy="260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0E224-701A-EF2F-48CC-57BF246F1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EAD5B3-D783-0C55-5839-96FB9B7E7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시작 전 준비물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344309-34E3-9A97-A67E-0DA875859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Gemini : CLI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를 설치하기 전 반드시 필요한 준비물 두 개는 미리 설치해둘 것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/>
              <a:t>Node js(</a:t>
            </a:r>
            <a:r>
              <a:rPr lang="ko-KR" altLang="en-US"/>
              <a:t>설치 도우미</a:t>
            </a:r>
            <a:r>
              <a:rPr lang="en-US" altLang="ko-KR"/>
              <a:t>), VS code(</a:t>
            </a:r>
            <a:r>
              <a:rPr lang="ko-KR" altLang="en-US"/>
              <a:t>코드 편집기</a:t>
            </a:r>
            <a:r>
              <a:rPr lang="en-US" altLang="ko-KR"/>
              <a:t>)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 descr="스크린샷, 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8348F81-DBF1-D97F-770F-1E520630B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33" y="3512563"/>
            <a:ext cx="3591967" cy="2200080"/>
          </a:xfrm>
          <a:prstGeom prst="rect">
            <a:avLst/>
          </a:prstGeom>
        </p:spPr>
      </p:pic>
      <p:pic>
        <p:nvPicPr>
          <p:cNvPr id="9" name="그림 8" descr="스크린샷, 그래픽, 상징, 일렉트릭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F5CBC3C-830B-6D80-25D8-314FB90DA9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2600" y="3290400"/>
            <a:ext cx="2950963" cy="295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567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D6C1D-0B71-1917-C057-D255CC136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29226-BE73-D18A-172E-9191DFF6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Gemini : CLI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0D6A34-4C9D-C3E2-90B4-79495BBD4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4376351" cy="1070918"/>
          </a:xfrm>
        </p:spPr>
        <p:txBody>
          <a:bodyPr rtlCol="0"/>
          <a:lstStyle/>
          <a:p>
            <a:pPr rtl="0"/>
            <a:r>
              <a:rPr lang="ko-KR" altLang="en-US"/>
              <a:t>영상 참조할 것</a:t>
            </a:r>
            <a:endParaRPr lang="en-US" altLang="ko-KR"/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설치에 관한 자세한 내용은 생략</a:t>
            </a:r>
          </a:p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AEF5FA-ACBE-67EF-38C8-1882A0BE6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54" y="3217372"/>
            <a:ext cx="4134246" cy="2573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8392A1-2FBA-8722-FD67-92D549FEA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17372"/>
            <a:ext cx="4648849" cy="25435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F88360-F7A8-469B-3913-9F82A606EF2F}"/>
              </a:ext>
            </a:extLst>
          </p:cNvPr>
          <p:cNvSpPr txBox="1"/>
          <p:nvPr/>
        </p:nvSpPr>
        <p:spPr>
          <a:xfrm>
            <a:off x="2279092" y="579120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출저 </a:t>
            </a:r>
            <a:r>
              <a:rPr lang="en-US" altLang="ko-KR"/>
              <a:t>: </a:t>
            </a:r>
            <a:r>
              <a:rPr lang="ko-KR" altLang="en-US"/>
              <a:t>감자나라</a:t>
            </a:r>
            <a:r>
              <a:rPr lang="en-US" altLang="ko-KR"/>
              <a:t>ai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C4E096-D723-2B83-F908-494AED65D364}"/>
              </a:ext>
            </a:extLst>
          </p:cNvPr>
          <p:cNvSpPr txBox="1"/>
          <p:nvPr/>
        </p:nvSpPr>
        <p:spPr>
          <a:xfrm>
            <a:off x="7687253" y="57912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출저 </a:t>
            </a:r>
            <a:r>
              <a:rPr lang="en-US" altLang="ko-KR"/>
              <a:t>: </a:t>
            </a:r>
            <a:r>
              <a:rPr lang="ko-KR" altLang="en-US"/>
              <a:t>코딩애플</a:t>
            </a:r>
          </a:p>
        </p:txBody>
      </p:sp>
    </p:spTree>
    <p:extLst>
      <p:ext uri="{BB962C8B-B14F-4D97-AF65-F5344CB8AC3E}">
        <p14:creationId xmlns:p14="http://schemas.microsoft.com/office/powerpoint/2010/main" val="6282813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AC7BA-B96A-B159-F406-82820157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4485FC-DDA2-94CC-83CD-DA8AF3858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Gemini : CLI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79516-54F1-6639-1F25-61B1AEC54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8043000" cy="1640399"/>
          </a:xfrm>
        </p:spPr>
        <p:txBody>
          <a:bodyPr rtlCol="0"/>
          <a:lstStyle/>
          <a:p>
            <a:pPr rtl="0"/>
            <a:r>
              <a:rPr lang="ko-KR" altLang="en-US"/>
              <a:t>프로그래밍 문법에 대한 지식이 없어도 코딩 가능</a:t>
            </a:r>
            <a:endParaRPr lang="en-US" altLang="ko-KR"/>
          </a:p>
          <a:p>
            <a:pPr rtl="0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대화형 시스템으로 초보자도 쉽게 입문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/>
              <a:t>자동 파일 시스템 관리로 사용자가 별도로 설정할 것이 적음</a:t>
            </a:r>
            <a:r>
              <a:rPr lang="en-US" altLang="ko-KR"/>
              <a:t>(</a:t>
            </a:r>
            <a:r>
              <a:rPr lang="ko-KR" altLang="en-US"/>
              <a:t>중요</a:t>
            </a:r>
            <a:r>
              <a:rPr lang="en-US" altLang="ko-KR"/>
              <a:t>)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C1B6BE-57A6-1AB8-1857-17D8545C4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3689497"/>
            <a:ext cx="4788355" cy="22865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11ADEE-2984-12FF-C984-403118BE5560}"/>
              </a:ext>
            </a:extLst>
          </p:cNvPr>
          <p:cNvSpPr txBox="1"/>
          <p:nvPr/>
        </p:nvSpPr>
        <p:spPr>
          <a:xfrm>
            <a:off x="6387300" y="3826963"/>
            <a:ext cx="3987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웹상에서 </a:t>
            </a:r>
            <a:r>
              <a:rPr lang="en-US" altLang="ko-KR"/>
              <a:t>Gemini</a:t>
            </a:r>
            <a:r>
              <a:rPr lang="ko-KR" altLang="en-US"/>
              <a:t>나 </a:t>
            </a:r>
            <a:r>
              <a:rPr lang="en-US" altLang="ko-KR"/>
              <a:t>ChatGPT </a:t>
            </a:r>
            <a:r>
              <a:rPr lang="ko-KR" altLang="en-US"/>
              <a:t>같은 챗봇 서비스 이용시 사용자가 일일히 다 파일을 만들어줘야 함</a:t>
            </a:r>
          </a:p>
        </p:txBody>
      </p:sp>
    </p:spTree>
    <p:extLst>
      <p:ext uri="{BB962C8B-B14F-4D97-AF65-F5344CB8AC3E}">
        <p14:creationId xmlns:p14="http://schemas.microsoft.com/office/powerpoint/2010/main" val="4666943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5B8CC-F467-424A-491F-63609E74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92F7AB-0A8A-11FE-09BE-32C7BE28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Gemini : CLI </a:t>
            </a:r>
            <a:r>
              <a:rPr lang="ko-KR" altLang="en-US"/>
              <a:t>써보기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4C4210-58D0-B2D6-94B8-50EF64522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1. vs code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gemini </a:t>
            </a:r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실행하기</a:t>
            </a:r>
            <a:endParaRPr lang="en-US" altLang="ko-KR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ko-KR" altLang="en-US"/>
              <a:t>터미널에서 명령어 </a:t>
            </a:r>
            <a:r>
              <a:rPr lang="en-US" altLang="ko-KR"/>
              <a:t>gemini </a:t>
            </a:r>
            <a:r>
              <a:rPr lang="ko-KR" altLang="en-US"/>
              <a:t>입력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C4811C-4F60-A3B5-3C0B-0241A68C9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805" y="3303419"/>
            <a:ext cx="5281557" cy="241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74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95EE-C911-F0E3-E517-214AE0DA7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D7DD4D-057D-A6CA-94E0-ED2C3156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/>
              <a:t>Gemini : CLI </a:t>
            </a:r>
            <a:r>
              <a:rPr lang="ko-KR" altLang="en-US"/>
              <a:t>써보기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52A0A3-FAD5-2FC0-7396-613B3913E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ko-KR" altLang="en-US"/>
              <a:t>원하는 작업 지시하기</a:t>
            </a:r>
            <a:endParaRPr lang="en-US" altLang="ko-KR"/>
          </a:p>
          <a:p>
            <a:pPr rtl="0"/>
            <a:r>
              <a:rPr lang="ko-KR" altLang="en-US"/>
              <a:t>지시는 가능한 구체적으로 할 것</a:t>
            </a:r>
            <a:endParaRPr lang="en-US" altLang="ko-KR"/>
          </a:p>
          <a:p>
            <a:pPr rtl="0"/>
            <a:r>
              <a:rPr lang="ko-KR" altLang="en-US"/>
              <a:t>잘 모르겠다면 원하는 프로그램만 부탁하고 하나하나 물어보는 것도 방법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D130648-CF18-50E1-B289-6ED625958B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r="37957" b="-9043"/>
          <a:stretch>
            <a:fillRect/>
          </a:stretch>
        </p:blipFill>
        <p:spPr>
          <a:xfrm>
            <a:off x="1295400" y="3664929"/>
            <a:ext cx="8170204" cy="7906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2BAE324-2728-8F88-D52D-8BC4C9BFD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4364513"/>
            <a:ext cx="6185774" cy="85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143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8E93D-217C-B4DE-2AAA-CB94F6CD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B3495-72C3-0634-9FAF-DE41AE492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/>
              <a:t>Gemini : CLI </a:t>
            </a:r>
            <a:r>
              <a:rPr lang="ko-KR" altLang="en-US"/>
              <a:t>써보기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F58583-31A9-73FA-EABC-BEEC28BBD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6501714" cy="490150"/>
          </a:xfrm>
        </p:spPr>
        <p:txBody>
          <a:bodyPr rtlCol="0"/>
          <a:lstStyle/>
          <a:p>
            <a:pPr rtl="0"/>
            <a:r>
              <a:rPr lang="ko-KR" altLang="en-US"/>
              <a:t>필요한 라이브러리나 코드를 </a:t>
            </a:r>
            <a:r>
              <a:rPr lang="en-US" altLang="ko-KR"/>
              <a:t>gemini</a:t>
            </a:r>
            <a:r>
              <a:rPr lang="ko-KR" altLang="en-US"/>
              <a:t>가 알아서 작성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16E71C-55AD-6129-B8F1-722EF3954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6204" y="2555206"/>
            <a:ext cx="4629796" cy="281026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4B8A217-6788-F1BD-EFED-8B67064CA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3689" y="2471352"/>
            <a:ext cx="3071326" cy="29788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632EF2-9FC8-82CD-3621-3F38BF9CB45E}"/>
              </a:ext>
            </a:extLst>
          </p:cNvPr>
          <p:cNvSpPr txBox="1"/>
          <p:nvPr/>
        </p:nvSpPr>
        <p:spPr>
          <a:xfrm>
            <a:off x="1822621" y="5492578"/>
            <a:ext cx="40318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코드를 수정할 건지 묻는 질문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번을 선택하면 자동으로 코드를 생성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3D2859-A942-E2A5-44AE-E03964527606}"/>
              </a:ext>
            </a:extLst>
          </p:cNvPr>
          <p:cNvSpPr txBox="1"/>
          <p:nvPr/>
        </p:nvSpPr>
        <p:spPr>
          <a:xfrm>
            <a:off x="7436707" y="5571048"/>
            <a:ext cx="2390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자동으로 생성된 코드</a:t>
            </a:r>
          </a:p>
        </p:txBody>
      </p:sp>
    </p:spTree>
    <p:extLst>
      <p:ext uri="{BB962C8B-B14F-4D97-AF65-F5344CB8AC3E}">
        <p14:creationId xmlns:p14="http://schemas.microsoft.com/office/powerpoint/2010/main" val="1248042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7AD8-3658-D101-8C6D-F497EBEF9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43A52-25B1-0660-6404-498E65CAD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altLang="ko-KR"/>
              <a:t>Gemini : CLI </a:t>
            </a:r>
            <a:r>
              <a:rPr lang="ko-KR" altLang="en-US"/>
              <a:t>써보기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EB8FAB-FCEB-95D3-379E-61F70161B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2"/>
            <a:ext cx="6501714" cy="490150"/>
          </a:xfrm>
        </p:spPr>
        <p:txBody>
          <a:bodyPr rtlCol="0"/>
          <a:lstStyle/>
          <a:p>
            <a:pPr rtl="0"/>
            <a:r>
              <a:rPr lang="ko-KR" altLang="en-US"/>
              <a:t>지시 몇 번만 했는데 게임이 완성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58DD7A-0356-8A96-D45C-33C7254C1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759" y="2557848"/>
            <a:ext cx="3168122" cy="329400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CEC74A7-9467-29C2-9A8D-13E16BC82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8293" y="2557848"/>
            <a:ext cx="3168122" cy="3284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761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다이아몬드 눈금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8535_TF03031015.potx" id="{F6057CD7-E939-41B0-9CD8-F78C3ECD62E6}" vid="{727B2B63-277E-450C-810D-266E0B2ED1D9}"/>
    </a:ext>
  </a:extLst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비즈니스 다이아몬드 눈금 프레젠테이션(와이드스크린)</Template>
  <TotalTime>44</TotalTime>
  <Words>335</Words>
  <Application>Microsoft Office PowerPoint</Application>
  <PresentationFormat>와이드스크린</PresentationFormat>
  <Paragraphs>67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다이아몬드 눈금 16x9</vt:lpstr>
      <vt:lpstr>Gemini : CLI 아무렇게나 코딩하기</vt:lpstr>
      <vt:lpstr>Gemini : CLI</vt:lpstr>
      <vt:lpstr>시작 전 준비물</vt:lpstr>
      <vt:lpstr>Gemini : CLI 설치</vt:lpstr>
      <vt:lpstr>Gemini : CLI 장점</vt:lpstr>
      <vt:lpstr>Gemini : CLI 써보기</vt:lpstr>
      <vt:lpstr>Gemini : CLI 써보기</vt:lpstr>
      <vt:lpstr>Gemini : CLI 써보기</vt:lpstr>
      <vt:lpstr>Gemini : CLI 써보기</vt:lpstr>
      <vt:lpstr>Gemini : CLI만의 장점</vt:lpstr>
      <vt:lpstr>QnA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이온규</dc:creator>
  <cp:lastModifiedBy>이온규</cp:lastModifiedBy>
  <cp:revision>1</cp:revision>
  <dcterms:created xsi:type="dcterms:W3CDTF">2025-10-15T09:54:18Z</dcterms:created>
  <dcterms:modified xsi:type="dcterms:W3CDTF">2025-10-15T10:39:00Z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