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71172-7A4E-2F0A-9E80-22A95DC12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5546D-6B20-2B0A-77EC-D6DAD914D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7B953-B48B-6E10-E1F3-81CC8B8A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E9E77-EB2A-4AE2-D64D-E7F4C2F1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77887-A210-8A1B-D0AC-73B5DC0C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206A7-13E3-35CE-B279-E846DE49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AA3D4-72CB-8175-35BF-B5A385BE6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DAF3F-75E6-5A27-7619-EABC23E7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64D1E-EFAD-89DE-B2E1-C3D51EA1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3CD2C-43E2-B045-A3F0-FD420F64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0B3630-F5B5-9ADB-4FCA-52053C3C3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80C8F0-317D-B11F-F323-120E0E11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C24D5-0F5D-87C8-51D6-C2B52A42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D8B71-E32A-A297-8A01-1BAFEA9F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5E4B5-05C5-E3FC-3A38-D147EF43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4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F0196-2664-DF8C-C571-F8D2842E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FB59F-71A4-62F3-4264-F8F1C964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0779E-B2C5-BB54-E096-20C71E43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BFE4F-F08F-F4B6-A6AF-230B3074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A691F-594E-B902-D915-87E790E9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8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DB104-C705-589D-6C66-D0F151D8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3836D-EEDC-9373-0F3F-2303CD35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0D288-6A3E-01E1-8342-6A6AAC95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CC135-14C9-1506-4913-67B567E5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A3639-483E-7332-1052-324EF6AD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56DD-1B32-AEB4-080B-CEBA86C1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BD695-2F8B-ACD6-697D-63E70EE7E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3FEFC-37B0-7A30-261A-0EE886D3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D8DCA-94B9-2B5F-9C1C-83496C9D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4E5C6-7056-6226-E3A3-ED197D9C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8FC84-491B-A2F5-D31E-D98F89F1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2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FC56A-17D7-CC22-7120-7FA84B58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3DCB7-D375-B9A5-B3C1-C5E131AA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EDC62C-F608-D4CF-D49B-7C502F17F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D15C56-028E-3AB6-DA2E-87B79D83D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A5724A-FC00-8072-17EC-77CA05F52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1B8B3A-0DA3-E78D-AA92-88FFA1BA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9D5906-AAF0-9CAD-9CC2-93754861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832732-3981-6EE9-836F-9F58E4D3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8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C5B3-1F62-D0CF-542D-214F9CED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71BB66-16A9-EF64-FFFA-0116BB90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33FFC-1E40-0DEA-9618-033B5F63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00C5B-172F-1543-86C3-915C55B8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0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ED4363-F237-65A4-CD8C-EC5CE2D6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7A6BDB-C7EE-5231-C537-EABE86AD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AF0F7-16BE-BED3-F69A-A1492336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9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2E006-EA90-65FA-4CFA-185B1866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189E2-436A-8405-E41C-16CB76A6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097BA-8040-4266-3A70-4B19AC37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37512-C7E6-CE53-C413-52185545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BCFBF-488D-6F1A-4D88-2D28D484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8BB2F-1E5A-0AA2-6542-4E3C0703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D7490-525E-135D-9389-BD81A893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D51C6A-5D02-89D2-D96A-917A09577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7B0EF-B93E-DFA8-A3F4-EFA64F5F0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CB977-A38A-BF8E-524A-72C83FBA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2456B-668C-8F66-41B2-FD0802F2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C715A-51B0-CFC8-0A6F-98B897C4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1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21456-7DE1-A38D-6265-0663250A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569F5-5250-6D4A-B724-E445A363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8D817-7F9D-99C4-A14C-6D6E41E72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E59F-32F4-4B47-A292-6B8C5CB222B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3C942-4F18-2FA2-65F0-7D5C59910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81BB0-4560-44CA-CB35-62560A68F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7DDD-45DB-4DCC-8E82-12C499C53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7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57724-165F-C585-3BA4-2934D282B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91587"/>
            <a:ext cx="7106194" cy="957943"/>
          </a:xfrm>
        </p:spPr>
        <p:txBody>
          <a:bodyPr>
            <a:noAutofit/>
          </a:bodyPr>
          <a:lstStyle/>
          <a:p>
            <a:r>
              <a:rPr lang="ko-KR" altLang="en-US" sz="4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영문 홈페이지 리뉴얼 기획안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701545-DD5E-1710-3E69-2A3710FB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055215"/>
            <a:ext cx="6515780" cy="386101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711084C-7FCB-7430-1EF9-E02AA6EE4F6A}"/>
              </a:ext>
            </a:extLst>
          </p:cNvPr>
          <p:cNvSpPr txBox="1">
            <a:spLocks/>
          </p:cNvSpPr>
          <p:nvPr/>
        </p:nvSpPr>
        <p:spPr>
          <a:xfrm>
            <a:off x="7071360" y="1771255"/>
            <a:ext cx="4620532" cy="20060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페이지의 경우 우리 학교를 나타내는 표식이 없어 우리 학교 사진이 처음에 나타나도록 하여 서울과학기술대학교임을 알 수 있게 해준다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또한 학과 이름을 사진 위에 올려서 어떤 학과 사이트인지를 인지할 수 있게 한다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endParaRPr lang="ko-KR" altLang="en-US" sz="1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69AC2D8-3373-E954-CC56-E76E1911DD8B}"/>
              </a:ext>
            </a:extLst>
          </p:cNvPr>
          <p:cNvSpPr txBox="1">
            <a:spLocks/>
          </p:cNvSpPr>
          <p:nvPr/>
        </p:nvSpPr>
        <p:spPr>
          <a:xfrm>
            <a:off x="9402674" y="191588"/>
            <a:ext cx="2789326" cy="434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19101990 </a:t>
            </a:r>
            <a:r>
              <a:rPr lang="ko-KR" altLang="en-US" sz="2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박한빈</a:t>
            </a:r>
            <a:endParaRPr lang="ko-KR" altLang="en-US" sz="2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19E6623-E708-FD15-583A-63B0F953135D}"/>
              </a:ext>
            </a:extLst>
          </p:cNvPr>
          <p:cNvSpPr txBox="1">
            <a:spLocks/>
          </p:cNvSpPr>
          <p:nvPr/>
        </p:nvSpPr>
        <p:spPr>
          <a:xfrm>
            <a:off x="7071360" y="4180108"/>
            <a:ext cx="4620532" cy="20060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 페이지에 정보를 담을 수 있도록 페이지 구성을 수직적으로 구성하고 학과소개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커리큘럼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찾아오는 길 순으로 정보가 나타날 수 있도록 구성한다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62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57724-165F-C585-3BA4-2934D282B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840" y="6548845"/>
            <a:ext cx="3074126" cy="218123"/>
          </a:xfrm>
        </p:spPr>
        <p:txBody>
          <a:bodyPr>
            <a:noAutofit/>
          </a:bodyPr>
          <a:lstStyle/>
          <a:p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영문 홈페이지 리뉴얼 기획안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723FA2-4630-94A0-334F-860DED977FE4}"/>
              </a:ext>
            </a:extLst>
          </p:cNvPr>
          <p:cNvSpPr txBox="1">
            <a:spLocks/>
          </p:cNvSpPr>
          <p:nvPr/>
        </p:nvSpPr>
        <p:spPr>
          <a:xfrm>
            <a:off x="9402674" y="191588"/>
            <a:ext cx="2789326" cy="434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19101990 </a:t>
            </a:r>
            <a:r>
              <a:rPr lang="ko-KR" altLang="en-US" sz="2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박한빈</a:t>
            </a:r>
            <a:endParaRPr lang="ko-KR" altLang="en-US" sz="2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56D2ED6-5DE8-44A4-12E8-1A709F6FCB74}"/>
              </a:ext>
            </a:extLst>
          </p:cNvPr>
          <p:cNvSpPr txBox="1">
            <a:spLocks/>
          </p:cNvSpPr>
          <p:nvPr/>
        </p:nvSpPr>
        <p:spPr>
          <a:xfrm>
            <a:off x="287383" y="1283577"/>
            <a:ext cx="11686903" cy="101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헤더의 경우 학교 마크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네비게이션 바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 및 한글 홈페이지 링크로 구성하고 네비게이션 바의 각 항목을 클릭할 경우 해당 내용이 작성되어 있는 곳을 이동하게 한다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4C1FF2C-64AC-4012-6ED5-480E6B74893F}"/>
              </a:ext>
            </a:extLst>
          </p:cNvPr>
          <p:cNvSpPr txBox="1">
            <a:spLocks/>
          </p:cNvSpPr>
          <p:nvPr/>
        </p:nvSpPr>
        <p:spPr>
          <a:xfrm>
            <a:off x="287383" y="2299064"/>
            <a:ext cx="11686903" cy="1332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바디의 경우 학과소개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커리큘럼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구성원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찾아오는 길 순으로 작성한다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l" latinLnBrk="0">
              <a:lnSpc>
                <a:spcPct val="150000"/>
              </a:lnSpc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내용은 기존에 존재하던 홈페이지에서 가져와서 동일하게 작성하고 구성원의 경우 한 페이지로 구성되어 있기 때문에 가독성을 위해 한 줄에 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 씩 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분만 작성한다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l" latinLnBrk="0">
              <a:lnSpc>
                <a:spcPct val="150000"/>
              </a:lnSpc>
            </a:pPr>
            <a:endParaRPr lang="en-US" altLang="ko-KR" sz="1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 latinLnBrk="0">
              <a:lnSpc>
                <a:spcPct val="150000"/>
              </a:lnSpc>
            </a:pPr>
            <a:endParaRPr lang="ko-KR" altLang="en-US" sz="1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FEC8CB-B797-309A-F2AF-C73DF0863F9E}"/>
              </a:ext>
            </a:extLst>
          </p:cNvPr>
          <p:cNvSpPr txBox="1">
            <a:spLocks/>
          </p:cNvSpPr>
          <p:nvPr/>
        </p:nvSpPr>
        <p:spPr>
          <a:xfrm>
            <a:off x="287383" y="3631475"/>
            <a:ext cx="11686903" cy="605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푸터의 경우 기존 홈페이지와 동일하게 작성한다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10E952F-1CA7-21FF-52EF-B0B57928C2B7}"/>
              </a:ext>
            </a:extLst>
          </p:cNvPr>
          <p:cNvSpPr txBox="1">
            <a:spLocks/>
          </p:cNvSpPr>
          <p:nvPr/>
        </p:nvSpPr>
        <p:spPr>
          <a:xfrm>
            <a:off x="287383" y="4611188"/>
            <a:ext cx="11686903" cy="1495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 페이지의 경우 단순 로그인을 위한 페이지로 깔끔하게 디자인한다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l" latinLnBrk="0">
              <a:lnSpc>
                <a:spcPct val="150000"/>
              </a:lnSpc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가운데에서 로그인할 수 있도록 세팅하고 기존 로그인과 유사한 스타일로 디자인하며 메인 홈페이지에서 로그인 창을 누를 경우 새 페이지로 뜰 수 있게 설정한다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l" latinLnBrk="0">
              <a:lnSpc>
                <a:spcPct val="150000"/>
              </a:lnSpc>
            </a:pPr>
            <a:endParaRPr lang="ko-KR" altLang="en-US" sz="1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2973173-7BED-FDF1-1747-3899711FEE85}"/>
              </a:ext>
            </a:extLst>
          </p:cNvPr>
          <p:cNvSpPr txBox="1">
            <a:spLocks/>
          </p:cNvSpPr>
          <p:nvPr/>
        </p:nvSpPr>
        <p:spPr>
          <a:xfrm>
            <a:off x="126275" y="4012470"/>
            <a:ext cx="11686903" cy="605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ko-KR" altLang="en-US" sz="2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 페이지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1BCA4CB-4A55-4FAA-7CCC-BE06EE02CAFB}"/>
              </a:ext>
            </a:extLst>
          </p:cNvPr>
          <p:cNvSpPr txBox="1">
            <a:spLocks/>
          </p:cNvSpPr>
          <p:nvPr/>
        </p:nvSpPr>
        <p:spPr>
          <a:xfrm>
            <a:off x="126275" y="765109"/>
            <a:ext cx="11686903" cy="605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50000"/>
              </a:lnSpc>
            </a:pPr>
            <a:r>
              <a:rPr lang="ko-KR" altLang="en-US" sz="2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81187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182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Light</vt:lpstr>
      <vt:lpstr>맑은 고딕</vt:lpstr>
      <vt:lpstr>Arial</vt:lpstr>
      <vt:lpstr>Office 테마</vt:lpstr>
      <vt:lpstr>영문 홈페이지 리뉴얼 기획안</vt:lpstr>
      <vt:lpstr>영문 홈페이지 리뉴얼 기획안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한빈</dc:creator>
  <cp:lastModifiedBy>박 한빈</cp:lastModifiedBy>
  <cp:revision>5</cp:revision>
  <dcterms:created xsi:type="dcterms:W3CDTF">2023-04-05T08:46:03Z</dcterms:created>
  <dcterms:modified xsi:type="dcterms:W3CDTF">2023-04-05T09:06:19Z</dcterms:modified>
</cp:coreProperties>
</file>