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39" r:id="rId4"/>
  </p:sldMasterIdLst>
  <p:notesMasterIdLst>
    <p:notesMasterId r:id="rId43"/>
  </p:notesMasterIdLst>
  <p:sldIdLst>
    <p:sldId id="256" r:id="rId5"/>
    <p:sldId id="257" r:id="rId6"/>
    <p:sldId id="258" r:id="rId7"/>
    <p:sldId id="266" r:id="rId8"/>
    <p:sldId id="297" r:id="rId9"/>
    <p:sldId id="298" r:id="rId10"/>
    <p:sldId id="265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94" r:id="rId32"/>
    <p:sldId id="288" r:id="rId33"/>
    <p:sldId id="289" r:id="rId34"/>
    <p:sldId id="267" r:id="rId35"/>
    <p:sldId id="290" r:id="rId36"/>
    <p:sldId id="291" r:id="rId37"/>
    <p:sldId id="292" r:id="rId38"/>
    <p:sldId id="293" r:id="rId39"/>
    <p:sldId id="295" r:id="rId40"/>
    <p:sldId id="296" r:id="rId41"/>
    <p:sldId id="264" r:id="rId4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EAC436-06A3-4615-8EAF-9FCE7B63213A}" v="47" dt="2025-05-29T06:41:58.1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Kim Cuong 20224939" userId="e76af543-f080-4614-942a-aaad8d3e97b1" providerId="ADAL" clId="{E7EAC436-06A3-4615-8EAF-9FCE7B63213A}"/>
    <pc:docChg chg="undo custSel addSld delSld modSld sldOrd delMainMaster">
      <pc:chgData name="Nguyen Kim Cuong 20224939" userId="e76af543-f080-4614-942a-aaad8d3e97b1" providerId="ADAL" clId="{E7EAC436-06A3-4615-8EAF-9FCE7B63213A}" dt="2025-05-29T06:54:30.617" v="4828" actId="404"/>
      <pc:docMkLst>
        <pc:docMk/>
      </pc:docMkLst>
      <pc:sldChg chg="addSp modSp mod">
        <pc:chgData name="Nguyen Kim Cuong 20224939" userId="e76af543-f080-4614-942a-aaad8d3e97b1" providerId="ADAL" clId="{E7EAC436-06A3-4615-8EAF-9FCE7B63213A}" dt="2025-05-29T06:44:22.116" v="3999" actId="14100"/>
        <pc:sldMkLst>
          <pc:docMk/>
          <pc:sldMk cId="0" sldId="257"/>
        </pc:sldMkLst>
        <pc:spChg chg="add mod">
          <ac:chgData name="Nguyen Kim Cuong 20224939" userId="e76af543-f080-4614-942a-aaad8d3e97b1" providerId="ADAL" clId="{E7EAC436-06A3-4615-8EAF-9FCE7B63213A}" dt="2025-05-29T05:45:28.895" v="364" actId="1076"/>
          <ac:spMkLst>
            <pc:docMk/>
            <pc:sldMk cId="0" sldId="257"/>
            <ac:spMk id="2" creationId="{4C5EEF6C-C101-7309-B452-6E76964FF37E}"/>
          </ac:spMkLst>
        </pc:spChg>
        <pc:graphicFrameChg chg="add mod modGraphic">
          <ac:chgData name="Nguyen Kim Cuong 20224939" userId="e76af543-f080-4614-942a-aaad8d3e97b1" providerId="ADAL" clId="{E7EAC436-06A3-4615-8EAF-9FCE7B63213A}" dt="2025-05-29T06:44:22.116" v="3999" actId="14100"/>
          <ac:graphicFrameMkLst>
            <pc:docMk/>
            <pc:sldMk cId="0" sldId="257"/>
            <ac:graphicFrameMk id="3" creationId="{0C35C231-22AB-AFAB-A639-7E1A51C7608E}"/>
          </ac:graphicFrameMkLst>
        </pc:graphicFrameChg>
      </pc:sldChg>
      <pc:sldChg chg="addSp delSp modSp mod">
        <pc:chgData name="Nguyen Kim Cuong 20224939" userId="e76af543-f080-4614-942a-aaad8d3e97b1" providerId="ADAL" clId="{E7EAC436-06A3-4615-8EAF-9FCE7B63213A}" dt="2025-05-29T05:55:54.569" v="1907" actId="1076"/>
        <pc:sldMkLst>
          <pc:docMk/>
          <pc:sldMk cId="0" sldId="258"/>
        </pc:sldMkLst>
        <pc:spChg chg="add del mod">
          <ac:chgData name="Nguyen Kim Cuong 20224939" userId="e76af543-f080-4614-942a-aaad8d3e97b1" providerId="ADAL" clId="{E7EAC436-06A3-4615-8EAF-9FCE7B63213A}" dt="2025-05-29T05:52:34.707" v="1807" actId="478"/>
          <ac:spMkLst>
            <pc:docMk/>
            <pc:sldMk cId="0" sldId="258"/>
            <ac:spMk id="2" creationId="{6A014F39-5285-326A-9607-8D6797CA30E2}"/>
          </ac:spMkLst>
        </pc:spChg>
        <pc:spChg chg="add mod">
          <ac:chgData name="Nguyen Kim Cuong 20224939" userId="e76af543-f080-4614-942a-aaad8d3e97b1" providerId="ADAL" clId="{E7EAC436-06A3-4615-8EAF-9FCE7B63213A}" dt="2025-05-29T05:55:54.569" v="1907" actId="1076"/>
          <ac:spMkLst>
            <pc:docMk/>
            <pc:sldMk cId="0" sldId="258"/>
            <ac:spMk id="3" creationId="{E596494F-2985-51BA-1A27-8DCAEE20BE86}"/>
          </ac:spMkLst>
        </pc:spChg>
        <pc:spChg chg="add mod">
          <ac:chgData name="Nguyen Kim Cuong 20224939" userId="e76af543-f080-4614-942a-aaad8d3e97b1" providerId="ADAL" clId="{E7EAC436-06A3-4615-8EAF-9FCE7B63213A}" dt="2025-05-29T05:52:41.736" v="1831" actId="20577"/>
          <ac:spMkLst>
            <pc:docMk/>
            <pc:sldMk cId="0" sldId="258"/>
            <ac:spMk id="4" creationId="{14BC5C18-9A5B-F7DF-5F6C-CD62463C6181}"/>
          </ac:spMkLst>
        </pc:spChg>
        <pc:spChg chg="del">
          <ac:chgData name="Nguyen Kim Cuong 20224939" userId="e76af543-f080-4614-942a-aaad8d3e97b1" providerId="ADAL" clId="{E7EAC436-06A3-4615-8EAF-9FCE7B63213A}" dt="2025-05-29T05:46:30.896" v="407" actId="478"/>
          <ac:spMkLst>
            <pc:docMk/>
            <pc:sldMk cId="0" sldId="258"/>
            <ac:spMk id="311" creationId="{00000000-0000-0000-0000-000000000000}"/>
          </ac:spMkLst>
        </pc:spChg>
      </pc:sldChg>
      <pc:sldChg chg="delSp modSp del mod">
        <pc:chgData name="Nguyen Kim Cuong 20224939" userId="e76af543-f080-4614-942a-aaad8d3e97b1" providerId="ADAL" clId="{E7EAC436-06A3-4615-8EAF-9FCE7B63213A}" dt="2025-05-29T06:43:31.539" v="3975" actId="47"/>
        <pc:sldMkLst>
          <pc:docMk/>
          <pc:sldMk cId="0" sldId="259"/>
        </pc:sldMkLst>
        <pc:spChg chg="del mod">
          <ac:chgData name="Nguyen Kim Cuong 20224939" userId="e76af543-f080-4614-942a-aaad8d3e97b1" providerId="ADAL" clId="{E7EAC436-06A3-4615-8EAF-9FCE7B63213A}" dt="2025-05-29T05:51:04.018" v="1650" actId="478"/>
          <ac:spMkLst>
            <pc:docMk/>
            <pc:sldMk cId="0" sldId="259"/>
            <ac:spMk id="312" creationId="{00000000-0000-0000-0000-000000000000}"/>
          </ac:spMkLst>
        </pc:spChg>
      </pc:sldChg>
      <pc:sldChg chg="del">
        <pc:chgData name="Nguyen Kim Cuong 20224939" userId="e76af543-f080-4614-942a-aaad8d3e97b1" providerId="ADAL" clId="{E7EAC436-06A3-4615-8EAF-9FCE7B63213A}" dt="2025-05-29T06:43:33.176" v="3976" actId="47"/>
        <pc:sldMkLst>
          <pc:docMk/>
          <pc:sldMk cId="0" sldId="260"/>
        </pc:sldMkLst>
      </pc:sldChg>
      <pc:sldChg chg="del">
        <pc:chgData name="Nguyen Kim Cuong 20224939" userId="e76af543-f080-4614-942a-aaad8d3e97b1" providerId="ADAL" clId="{E7EAC436-06A3-4615-8EAF-9FCE7B63213A}" dt="2025-05-29T06:43:34.020" v="3977" actId="47"/>
        <pc:sldMkLst>
          <pc:docMk/>
          <pc:sldMk cId="0" sldId="261"/>
        </pc:sldMkLst>
      </pc:sldChg>
      <pc:sldChg chg="del">
        <pc:chgData name="Nguyen Kim Cuong 20224939" userId="e76af543-f080-4614-942a-aaad8d3e97b1" providerId="ADAL" clId="{E7EAC436-06A3-4615-8EAF-9FCE7B63213A}" dt="2025-05-29T06:43:34.723" v="3978" actId="47"/>
        <pc:sldMkLst>
          <pc:docMk/>
          <pc:sldMk cId="0" sldId="262"/>
        </pc:sldMkLst>
      </pc:sldChg>
      <pc:sldChg chg="del">
        <pc:chgData name="Nguyen Kim Cuong 20224939" userId="e76af543-f080-4614-942a-aaad8d3e97b1" providerId="ADAL" clId="{E7EAC436-06A3-4615-8EAF-9FCE7B63213A}" dt="2025-05-29T06:43:35.446" v="3979" actId="47"/>
        <pc:sldMkLst>
          <pc:docMk/>
          <pc:sldMk cId="0" sldId="263"/>
        </pc:sldMkLst>
      </pc:sldChg>
      <pc:sldChg chg="add del">
        <pc:chgData name="Nguyen Kim Cuong 20224939" userId="e76af543-f080-4614-942a-aaad8d3e97b1" providerId="ADAL" clId="{E7EAC436-06A3-4615-8EAF-9FCE7B63213A}" dt="2025-05-29T05:51:23.323" v="1654" actId="47"/>
        <pc:sldMkLst>
          <pc:docMk/>
          <pc:sldMk cId="1015160505" sldId="265"/>
        </pc:sldMkLst>
      </pc:sldChg>
      <pc:sldChg chg="modSp add mod">
        <pc:chgData name="Nguyen Kim Cuong 20224939" userId="e76af543-f080-4614-942a-aaad8d3e97b1" providerId="ADAL" clId="{E7EAC436-06A3-4615-8EAF-9FCE7B63213A}" dt="2025-05-29T06:14:33.809" v="3117" actId="21"/>
        <pc:sldMkLst>
          <pc:docMk/>
          <pc:sldMk cId="1893992049" sldId="265"/>
        </pc:sldMkLst>
        <pc:spChg chg="mod">
          <ac:chgData name="Nguyen Kim Cuong 20224939" userId="e76af543-f080-4614-942a-aaad8d3e97b1" providerId="ADAL" clId="{E7EAC436-06A3-4615-8EAF-9FCE7B63213A}" dt="2025-05-29T05:53:06.214" v="1888" actId="20577"/>
          <ac:spMkLst>
            <pc:docMk/>
            <pc:sldMk cId="1893992049" sldId="265"/>
            <ac:spMk id="2" creationId="{DA6153AF-5C95-4D54-2035-732948D7E49C}"/>
          </ac:spMkLst>
        </pc:spChg>
        <pc:spChg chg="mod">
          <ac:chgData name="Nguyen Kim Cuong 20224939" userId="e76af543-f080-4614-942a-aaad8d3e97b1" providerId="ADAL" clId="{E7EAC436-06A3-4615-8EAF-9FCE7B63213A}" dt="2025-05-29T06:14:33.809" v="3117" actId="21"/>
          <ac:spMkLst>
            <pc:docMk/>
            <pc:sldMk cId="1893992049" sldId="265"/>
            <ac:spMk id="3" creationId="{E83AEFB9-201C-EF49-3B15-00CD0A72141D}"/>
          </ac:spMkLst>
        </pc:spChg>
      </pc:sldChg>
      <pc:sldChg chg="add ord">
        <pc:chgData name="Nguyen Kim Cuong 20224939" userId="e76af543-f080-4614-942a-aaad8d3e97b1" providerId="ADAL" clId="{E7EAC436-06A3-4615-8EAF-9FCE7B63213A}" dt="2025-05-29T05:53:54.696" v="1897"/>
        <pc:sldMkLst>
          <pc:docMk/>
          <pc:sldMk cId="1529995282" sldId="266"/>
        </pc:sldMkLst>
      </pc:sldChg>
      <pc:sldChg chg="modSp add mod">
        <pc:chgData name="Nguyen Kim Cuong 20224939" userId="e76af543-f080-4614-942a-aaad8d3e97b1" providerId="ADAL" clId="{E7EAC436-06A3-4615-8EAF-9FCE7B63213A}" dt="2025-05-29T06:34:11.251" v="3689" actId="20577"/>
        <pc:sldMkLst>
          <pc:docMk/>
          <pc:sldMk cId="1600754701" sldId="267"/>
        </pc:sldMkLst>
        <pc:spChg chg="mod">
          <ac:chgData name="Nguyen Kim Cuong 20224939" userId="e76af543-f080-4614-942a-aaad8d3e97b1" providerId="ADAL" clId="{E7EAC436-06A3-4615-8EAF-9FCE7B63213A}" dt="2025-05-29T05:56:24.027" v="1935" actId="20577"/>
          <ac:spMkLst>
            <pc:docMk/>
            <pc:sldMk cId="1600754701" sldId="267"/>
            <ac:spMk id="2" creationId="{4B30B909-3B27-9193-4ED0-D4841372E0E5}"/>
          </ac:spMkLst>
        </pc:spChg>
        <pc:spChg chg="mod">
          <ac:chgData name="Nguyen Kim Cuong 20224939" userId="e76af543-f080-4614-942a-aaad8d3e97b1" providerId="ADAL" clId="{E7EAC436-06A3-4615-8EAF-9FCE7B63213A}" dt="2025-05-29T06:34:11.251" v="3689" actId="20577"/>
          <ac:spMkLst>
            <pc:docMk/>
            <pc:sldMk cId="1600754701" sldId="267"/>
            <ac:spMk id="3" creationId="{6C252946-1F3B-E100-23B2-6CDCBB813BCA}"/>
          </ac:spMkLst>
        </pc:spChg>
      </pc:sldChg>
      <pc:sldChg chg="addSp modSp add mod">
        <pc:chgData name="Nguyen Kim Cuong 20224939" userId="e76af543-f080-4614-942a-aaad8d3e97b1" providerId="ADAL" clId="{E7EAC436-06A3-4615-8EAF-9FCE7B63213A}" dt="2025-05-29T05:58:09.801" v="2278" actId="1076"/>
        <pc:sldMkLst>
          <pc:docMk/>
          <pc:sldMk cId="307905535" sldId="268"/>
        </pc:sldMkLst>
        <pc:spChg chg="mod">
          <ac:chgData name="Nguyen Kim Cuong 20224939" userId="e76af543-f080-4614-942a-aaad8d3e97b1" providerId="ADAL" clId="{E7EAC436-06A3-4615-8EAF-9FCE7B63213A}" dt="2025-05-29T05:57:37.676" v="2200" actId="20577"/>
          <ac:spMkLst>
            <pc:docMk/>
            <pc:sldMk cId="307905535" sldId="268"/>
            <ac:spMk id="2" creationId="{27445BE3-755A-961B-20D6-B2D759553E14}"/>
          </ac:spMkLst>
        </pc:spChg>
        <pc:spChg chg="mod">
          <ac:chgData name="Nguyen Kim Cuong 20224939" userId="e76af543-f080-4614-942a-aaad8d3e97b1" providerId="ADAL" clId="{E7EAC436-06A3-4615-8EAF-9FCE7B63213A}" dt="2025-05-29T05:57:46.507" v="2271" actId="20577"/>
          <ac:spMkLst>
            <pc:docMk/>
            <pc:sldMk cId="307905535" sldId="268"/>
            <ac:spMk id="3" creationId="{F2E2551C-764B-B76C-4EA9-78195BE1B056}"/>
          </ac:spMkLst>
        </pc:spChg>
        <pc:picChg chg="add mod">
          <ac:chgData name="Nguyen Kim Cuong 20224939" userId="e76af543-f080-4614-942a-aaad8d3e97b1" providerId="ADAL" clId="{E7EAC436-06A3-4615-8EAF-9FCE7B63213A}" dt="2025-05-29T05:58:09.801" v="2278" actId="1076"/>
          <ac:picMkLst>
            <pc:docMk/>
            <pc:sldMk cId="307905535" sldId="268"/>
            <ac:picMk id="4" creationId="{F849C171-CC9C-154B-0979-D1674198F7AD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5:59:42.167" v="2497" actId="14100"/>
        <pc:sldMkLst>
          <pc:docMk/>
          <pc:sldMk cId="626605793" sldId="269"/>
        </pc:sldMkLst>
        <pc:spChg chg="mod">
          <ac:chgData name="Nguyen Kim Cuong 20224939" userId="e76af543-f080-4614-942a-aaad8d3e97b1" providerId="ADAL" clId="{E7EAC436-06A3-4615-8EAF-9FCE7B63213A}" dt="2025-05-29T05:58:43.532" v="2416" actId="14100"/>
          <ac:spMkLst>
            <pc:docMk/>
            <pc:sldMk cId="626605793" sldId="269"/>
            <ac:spMk id="2" creationId="{5ADCDF80-9708-6100-B684-790D4A3639DE}"/>
          </ac:spMkLst>
        </pc:spChg>
        <pc:spChg chg="mod">
          <ac:chgData name="Nguyen Kim Cuong 20224939" userId="e76af543-f080-4614-942a-aaad8d3e97b1" providerId="ADAL" clId="{E7EAC436-06A3-4615-8EAF-9FCE7B63213A}" dt="2025-05-29T05:59:32.845" v="2494" actId="14100"/>
          <ac:spMkLst>
            <pc:docMk/>
            <pc:sldMk cId="626605793" sldId="269"/>
            <ac:spMk id="3" creationId="{E1F9DAD6-DE7A-35FF-6C6F-DB5AFEB1858B}"/>
          </ac:spMkLst>
        </pc:spChg>
        <pc:picChg chg="del">
          <ac:chgData name="Nguyen Kim Cuong 20224939" userId="e76af543-f080-4614-942a-aaad8d3e97b1" providerId="ADAL" clId="{E7EAC436-06A3-4615-8EAF-9FCE7B63213A}" dt="2025-05-29T05:59:01.411" v="2488" actId="478"/>
          <ac:picMkLst>
            <pc:docMk/>
            <pc:sldMk cId="626605793" sldId="269"/>
            <ac:picMk id="4" creationId="{FF77E27C-B4AA-C050-6515-661D184E07A1}"/>
          </ac:picMkLst>
        </pc:picChg>
        <pc:picChg chg="add mod">
          <ac:chgData name="Nguyen Kim Cuong 20224939" userId="e76af543-f080-4614-942a-aaad8d3e97b1" providerId="ADAL" clId="{E7EAC436-06A3-4615-8EAF-9FCE7B63213A}" dt="2025-05-29T05:59:42.167" v="2497" actId="14100"/>
          <ac:picMkLst>
            <pc:docMk/>
            <pc:sldMk cId="626605793" sldId="269"/>
            <ac:picMk id="5" creationId="{D87BF64B-9076-463B-4600-FC366A548A14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6:07:52.115" v="2724" actId="1076"/>
        <pc:sldMkLst>
          <pc:docMk/>
          <pc:sldMk cId="1209228886" sldId="270"/>
        </pc:sldMkLst>
        <pc:spChg chg="mod">
          <ac:chgData name="Nguyen Kim Cuong 20224939" userId="e76af543-f080-4614-942a-aaad8d3e97b1" providerId="ADAL" clId="{E7EAC436-06A3-4615-8EAF-9FCE7B63213A}" dt="2025-05-29T06:00:06.218" v="2561" actId="20577"/>
          <ac:spMkLst>
            <pc:docMk/>
            <pc:sldMk cId="1209228886" sldId="270"/>
            <ac:spMk id="2" creationId="{01C66CFE-5435-B60D-1B80-5A08F444CB4C}"/>
          </ac:spMkLst>
        </pc:spChg>
        <pc:spChg chg="mod">
          <ac:chgData name="Nguyen Kim Cuong 20224939" userId="e76af543-f080-4614-942a-aaad8d3e97b1" providerId="ADAL" clId="{E7EAC436-06A3-4615-8EAF-9FCE7B63213A}" dt="2025-05-29T06:00:12.281" v="2598" actId="20577"/>
          <ac:spMkLst>
            <pc:docMk/>
            <pc:sldMk cId="1209228886" sldId="270"/>
            <ac:spMk id="3" creationId="{462D1DD6-9447-07D4-AC97-143CB9FC7244}"/>
          </ac:spMkLst>
        </pc:spChg>
        <pc:picChg chg="add mod">
          <ac:chgData name="Nguyen Kim Cuong 20224939" userId="e76af543-f080-4614-942a-aaad8d3e97b1" providerId="ADAL" clId="{E7EAC436-06A3-4615-8EAF-9FCE7B63213A}" dt="2025-05-29T06:07:52.115" v="2724" actId="1076"/>
          <ac:picMkLst>
            <pc:docMk/>
            <pc:sldMk cId="1209228886" sldId="270"/>
            <ac:picMk id="4" creationId="{1ADC46ED-533D-867B-075F-1064B434425F}"/>
          </ac:picMkLst>
        </pc:picChg>
        <pc:picChg chg="del">
          <ac:chgData name="Nguyen Kim Cuong 20224939" userId="e76af543-f080-4614-942a-aaad8d3e97b1" providerId="ADAL" clId="{E7EAC436-06A3-4615-8EAF-9FCE7B63213A}" dt="2025-05-29T06:06:35.357" v="2716" actId="478"/>
          <ac:picMkLst>
            <pc:docMk/>
            <pc:sldMk cId="1209228886" sldId="270"/>
            <ac:picMk id="5" creationId="{5CEBB763-399A-FE36-71E2-ACEDE6376FFA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6:06:17.235" v="2715" actId="1076"/>
        <pc:sldMkLst>
          <pc:docMk/>
          <pc:sldMk cId="2816728658" sldId="271"/>
        </pc:sldMkLst>
        <pc:spChg chg="del mod">
          <ac:chgData name="Nguyen Kim Cuong 20224939" userId="e76af543-f080-4614-942a-aaad8d3e97b1" providerId="ADAL" clId="{E7EAC436-06A3-4615-8EAF-9FCE7B63213A}" dt="2025-05-29T06:04:06.307" v="2693" actId="478"/>
          <ac:spMkLst>
            <pc:docMk/>
            <pc:sldMk cId="2816728658" sldId="271"/>
            <ac:spMk id="3" creationId="{11D7C109-B72D-0B86-794D-D83B91EB11DA}"/>
          </ac:spMkLst>
        </pc:spChg>
        <pc:grpChg chg="add del mod">
          <ac:chgData name="Nguyen Kim Cuong 20224939" userId="e76af543-f080-4614-942a-aaad8d3e97b1" providerId="ADAL" clId="{E7EAC436-06A3-4615-8EAF-9FCE7B63213A}" dt="2025-05-29T06:04:16.773" v="2696" actId="478"/>
          <ac:grpSpMkLst>
            <pc:docMk/>
            <pc:sldMk cId="2816728658" sldId="271"/>
            <ac:grpSpMk id="12" creationId="{C72808B7-B6DD-1F1D-AA35-0EABFA4ACEE1}"/>
          </ac:grpSpMkLst>
        </pc:grpChg>
        <pc:graphicFrameChg chg="add del mod">
          <ac:chgData name="Nguyen Kim Cuong 20224939" userId="e76af543-f080-4614-942a-aaad8d3e97b1" providerId="ADAL" clId="{E7EAC436-06A3-4615-8EAF-9FCE7B63213A}" dt="2025-05-29T06:00:55.842" v="2602" actId="478"/>
          <ac:graphicFrameMkLst>
            <pc:docMk/>
            <pc:sldMk cId="2816728658" sldId="271"/>
            <ac:graphicFrameMk id="4" creationId="{17B99690-62CA-A730-7F48-4DC9809B8ECA}"/>
          </ac:graphicFrameMkLst>
        </pc:graphicFrameChg>
        <pc:picChg chg="del">
          <ac:chgData name="Nguyen Kim Cuong 20224939" userId="e76af543-f080-4614-942a-aaad8d3e97b1" providerId="ADAL" clId="{E7EAC436-06A3-4615-8EAF-9FCE7B63213A}" dt="2025-05-29T06:00:28.087" v="2600" actId="478"/>
          <ac:picMkLst>
            <pc:docMk/>
            <pc:sldMk cId="2816728658" sldId="271"/>
            <ac:picMk id="5" creationId="{C950B9DE-00CC-80F0-9C1A-D631525C4AE2}"/>
          </ac:picMkLst>
        </pc:picChg>
        <pc:picChg chg="add del mod">
          <ac:chgData name="Nguyen Kim Cuong 20224939" userId="e76af543-f080-4614-942a-aaad8d3e97b1" providerId="ADAL" clId="{E7EAC436-06A3-4615-8EAF-9FCE7B63213A}" dt="2025-05-29T06:01:46.593" v="2671" actId="478"/>
          <ac:picMkLst>
            <pc:docMk/>
            <pc:sldMk cId="2816728658" sldId="271"/>
            <ac:picMk id="7" creationId="{6672F88F-3060-CCEA-4670-9BA4CF62A4AA}"/>
          </ac:picMkLst>
        </pc:picChg>
        <pc:picChg chg="add mod">
          <ac:chgData name="Nguyen Kim Cuong 20224939" userId="e76af543-f080-4614-942a-aaad8d3e97b1" providerId="ADAL" clId="{E7EAC436-06A3-4615-8EAF-9FCE7B63213A}" dt="2025-05-29T06:02:22.566" v="2677" actId="164"/>
          <ac:picMkLst>
            <pc:docMk/>
            <pc:sldMk cId="2816728658" sldId="271"/>
            <ac:picMk id="9" creationId="{D3535D83-0FF2-E8ED-3FE3-99DCE88D78EC}"/>
          </ac:picMkLst>
        </pc:picChg>
        <pc:picChg chg="add mod">
          <ac:chgData name="Nguyen Kim Cuong 20224939" userId="e76af543-f080-4614-942a-aaad8d3e97b1" providerId="ADAL" clId="{E7EAC436-06A3-4615-8EAF-9FCE7B63213A}" dt="2025-05-29T06:02:22.566" v="2677" actId="164"/>
          <ac:picMkLst>
            <pc:docMk/>
            <pc:sldMk cId="2816728658" sldId="271"/>
            <ac:picMk id="11" creationId="{FBE87E1D-E55B-F4AF-15D4-DCD2B95BB1A4}"/>
          </ac:picMkLst>
        </pc:picChg>
        <pc:picChg chg="add del">
          <ac:chgData name="Nguyen Kim Cuong 20224939" userId="e76af543-f080-4614-942a-aaad8d3e97b1" providerId="ADAL" clId="{E7EAC436-06A3-4615-8EAF-9FCE7B63213A}" dt="2025-05-29T06:04:18.166" v="2697" actId="478"/>
          <ac:picMkLst>
            <pc:docMk/>
            <pc:sldMk cId="2816728658" sldId="271"/>
            <ac:picMk id="14" creationId="{6F250505-1C76-93C4-67F0-094FCBBE64AE}"/>
          </ac:picMkLst>
        </pc:picChg>
        <pc:picChg chg="add mod">
          <ac:chgData name="Nguyen Kim Cuong 20224939" userId="e76af543-f080-4614-942a-aaad8d3e97b1" providerId="ADAL" clId="{E7EAC436-06A3-4615-8EAF-9FCE7B63213A}" dt="2025-05-29T06:05:26.297" v="2705" actId="1076"/>
          <ac:picMkLst>
            <pc:docMk/>
            <pc:sldMk cId="2816728658" sldId="271"/>
            <ac:picMk id="16" creationId="{2BF8F667-5AC9-A725-0791-28D24402A5C4}"/>
          </ac:picMkLst>
        </pc:picChg>
        <pc:picChg chg="add mod">
          <ac:chgData name="Nguyen Kim Cuong 20224939" userId="e76af543-f080-4614-942a-aaad8d3e97b1" providerId="ADAL" clId="{E7EAC436-06A3-4615-8EAF-9FCE7B63213A}" dt="2025-05-29T06:05:37.796" v="2707" actId="1076"/>
          <ac:picMkLst>
            <pc:docMk/>
            <pc:sldMk cId="2816728658" sldId="271"/>
            <ac:picMk id="18" creationId="{AC073311-54A1-3EA9-C399-8915F733D9B9}"/>
          </ac:picMkLst>
        </pc:picChg>
        <pc:picChg chg="add mod">
          <ac:chgData name="Nguyen Kim Cuong 20224939" userId="e76af543-f080-4614-942a-aaad8d3e97b1" providerId="ADAL" clId="{E7EAC436-06A3-4615-8EAF-9FCE7B63213A}" dt="2025-05-29T06:06:17.235" v="2715" actId="1076"/>
          <ac:picMkLst>
            <pc:docMk/>
            <pc:sldMk cId="2816728658" sldId="271"/>
            <ac:picMk id="20" creationId="{20914860-1559-D6B6-9E37-4B11E0AA4767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6:09:40.865" v="2786" actId="1076"/>
        <pc:sldMkLst>
          <pc:docMk/>
          <pc:sldMk cId="3319177892" sldId="272"/>
        </pc:sldMkLst>
        <pc:spChg chg="mod">
          <ac:chgData name="Nguyen Kim Cuong 20224939" userId="e76af543-f080-4614-942a-aaad8d3e97b1" providerId="ADAL" clId="{E7EAC436-06A3-4615-8EAF-9FCE7B63213A}" dt="2025-05-29T06:08:43.735" v="2759" actId="20577"/>
          <ac:spMkLst>
            <pc:docMk/>
            <pc:sldMk cId="3319177892" sldId="272"/>
            <ac:spMk id="2" creationId="{2B620513-371D-C5C0-A12A-6FE6A16FF68B}"/>
          </ac:spMkLst>
        </pc:spChg>
        <pc:spChg chg="del">
          <ac:chgData name="Nguyen Kim Cuong 20224939" userId="e76af543-f080-4614-942a-aaad8d3e97b1" providerId="ADAL" clId="{E7EAC436-06A3-4615-8EAF-9FCE7B63213A}" dt="2025-05-29T06:08:46.302" v="2760" actId="478"/>
          <ac:spMkLst>
            <pc:docMk/>
            <pc:sldMk cId="3319177892" sldId="272"/>
            <ac:spMk id="3" creationId="{342CA04D-8976-6E20-EDE7-3F4281F9BD9B}"/>
          </ac:spMkLst>
        </pc:spChg>
        <pc:spChg chg="add mod">
          <ac:chgData name="Nguyen Kim Cuong 20224939" userId="e76af543-f080-4614-942a-aaad8d3e97b1" providerId="ADAL" clId="{E7EAC436-06A3-4615-8EAF-9FCE7B63213A}" dt="2025-05-29T06:09:40.865" v="2786" actId="1076"/>
          <ac:spMkLst>
            <pc:docMk/>
            <pc:sldMk cId="3319177892" sldId="272"/>
            <ac:spMk id="5" creationId="{1C9EEC39-9184-B6B7-C8BB-2F00761BF064}"/>
          </ac:spMkLst>
        </pc:spChg>
        <pc:picChg chg="del">
          <ac:chgData name="Nguyen Kim Cuong 20224939" userId="e76af543-f080-4614-942a-aaad8d3e97b1" providerId="ADAL" clId="{E7EAC436-06A3-4615-8EAF-9FCE7B63213A}" dt="2025-05-29T06:08:47.689" v="2761" actId="478"/>
          <ac:picMkLst>
            <pc:docMk/>
            <pc:sldMk cId="3319177892" sldId="272"/>
            <ac:picMk id="4" creationId="{782351A0-917C-7DDA-988E-EA9E7EBA9E2A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6:11:39.834" v="3000" actId="14100"/>
        <pc:sldMkLst>
          <pc:docMk/>
          <pc:sldMk cId="753790613" sldId="273"/>
        </pc:sldMkLst>
        <pc:spChg chg="mod">
          <ac:chgData name="Nguyen Kim Cuong 20224939" userId="e76af543-f080-4614-942a-aaad8d3e97b1" providerId="ADAL" clId="{E7EAC436-06A3-4615-8EAF-9FCE7B63213A}" dt="2025-05-29T06:09:58.469" v="2859" actId="20577"/>
          <ac:spMkLst>
            <pc:docMk/>
            <pc:sldMk cId="753790613" sldId="273"/>
            <ac:spMk id="2" creationId="{A80FA068-7874-281B-B9ED-433C7BF46CC5}"/>
          </ac:spMkLst>
        </pc:spChg>
        <pc:spChg chg="add mod">
          <ac:chgData name="Nguyen Kim Cuong 20224939" userId="e76af543-f080-4614-942a-aaad8d3e97b1" providerId="ADAL" clId="{E7EAC436-06A3-4615-8EAF-9FCE7B63213A}" dt="2025-05-29T06:11:39.834" v="3000" actId="14100"/>
          <ac:spMkLst>
            <pc:docMk/>
            <pc:sldMk cId="753790613" sldId="273"/>
            <ac:spMk id="4" creationId="{8B54CA58-6AC9-C828-21F2-165B9973BF1F}"/>
          </ac:spMkLst>
        </pc:spChg>
        <pc:spChg chg="del">
          <ac:chgData name="Nguyen Kim Cuong 20224939" userId="e76af543-f080-4614-942a-aaad8d3e97b1" providerId="ADAL" clId="{E7EAC436-06A3-4615-8EAF-9FCE7B63213A}" dt="2025-05-29T06:10:01.793" v="2860" actId="478"/>
          <ac:spMkLst>
            <pc:docMk/>
            <pc:sldMk cId="753790613" sldId="273"/>
            <ac:spMk id="5" creationId="{5A1BA3D4-7E21-C0F3-7121-67E1B71CD967}"/>
          </ac:spMkLst>
        </pc:spChg>
        <pc:picChg chg="add mod">
          <ac:chgData name="Nguyen Kim Cuong 20224939" userId="e76af543-f080-4614-942a-aaad8d3e97b1" providerId="ADAL" clId="{E7EAC436-06A3-4615-8EAF-9FCE7B63213A}" dt="2025-05-29T06:11:07.734" v="2868" actId="1076"/>
          <ac:picMkLst>
            <pc:docMk/>
            <pc:sldMk cId="753790613" sldId="273"/>
            <ac:picMk id="3" creationId="{1820D883-87B5-7239-E198-3109B6D7A4BC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6:13:25.229" v="3082" actId="1076"/>
        <pc:sldMkLst>
          <pc:docMk/>
          <pc:sldMk cId="1300733651" sldId="274"/>
        </pc:sldMkLst>
        <pc:spChg chg="mod">
          <ac:chgData name="Nguyen Kim Cuong 20224939" userId="e76af543-f080-4614-942a-aaad8d3e97b1" providerId="ADAL" clId="{E7EAC436-06A3-4615-8EAF-9FCE7B63213A}" dt="2025-05-29T06:12:05.741" v="3036" actId="20577"/>
          <ac:spMkLst>
            <pc:docMk/>
            <pc:sldMk cId="1300733651" sldId="274"/>
            <ac:spMk id="2" creationId="{9A0681AD-26F3-E899-2DE8-FCA4C32FA6C3}"/>
          </ac:spMkLst>
        </pc:spChg>
        <pc:spChg chg="mod">
          <ac:chgData name="Nguyen Kim Cuong 20224939" userId="e76af543-f080-4614-942a-aaad8d3e97b1" providerId="ADAL" clId="{E7EAC436-06A3-4615-8EAF-9FCE7B63213A}" dt="2025-05-29T06:12:44.354" v="3072" actId="1076"/>
          <ac:spMkLst>
            <pc:docMk/>
            <pc:sldMk cId="1300733651" sldId="274"/>
            <ac:spMk id="4" creationId="{70496B3F-A03C-B626-7868-0993C21F1666}"/>
          </ac:spMkLst>
        </pc:spChg>
        <pc:picChg chg="del">
          <ac:chgData name="Nguyen Kim Cuong 20224939" userId="e76af543-f080-4614-942a-aaad8d3e97b1" providerId="ADAL" clId="{E7EAC436-06A3-4615-8EAF-9FCE7B63213A}" dt="2025-05-29T06:12:33.194" v="3069" actId="478"/>
          <ac:picMkLst>
            <pc:docMk/>
            <pc:sldMk cId="1300733651" sldId="274"/>
            <ac:picMk id="3" creationId="{403C1173-C8BE-B65A-5E28-4E2933AED468}"/>
          </ac:picMkLst>
        </pc:picChg>
        <pc:picChg chg="add mod">
          <ac:chgData name="Nguyen Kim Cuong 20224939" userId="e76af543-f080-4614-942a-aaad8d3e97b1" providerId="ADAL" clId="{E7EAC436-06A3-4615-8EAF-9FCE7B63213A}" dt="2025-05-29T06:13:09.786" v="3078" actId="1076"/>
          <ac:picMkLst>
            <pc:docMk/>
            <pc:sldMk cId="1300733651" sldId="274"/>
            <ac:picMk id="5" creationId="{273F818B-0C14-CB32-85CF-20A671BDE0A8}"/>
          </ac:picMkLst>
        </pc:picChg>
        <pc:picChg chg="add mod">
          <ac:chgData name="Nguyen Kim Cuong 20224939" userId="e76af543-f080-4614-942a-aaad8d3e97b1" providerId="ADAL" clId="{E7EAC436-06A3-4615-8EAF-9FCE7B63213A}" dt="2025-05-29T06:13:25.229" v="3082" actId="1076"/>
          <ac:picMkLst>
            <pc:docMk/>
            <pc:sldMk cId="1300733651" sldId="274"/>
            <ac:picMk id="6" creationId="{7A3889FE-842E-91A0-4072-4DD03040953D}"/>
          </ac:picMkLst>
        </pc:picChg>
      </pc:sldChg>
      <pc:sldChg chg="modSp add mod ord">
        <pc:chgData name="Nguyen Kim Cuong 20224939" userId="e76af543-f080-4614-942a-aaad8d3e97b1" providerId="ADAL" clId="{E7EAC436-06A3-4615-8EAF-9FCE7B63213A}" dt="2025-05-29T06:15:03.434" v="3127"/>
        <pc:sldMkLst>
          <pc:docMk/>
          <pc:sldMk cId="68004191" sldId="275"/>
        </pc:sldMkLst>
        <pc:spChg chg="mod">
          <ac:chgData name="Nguyen Kim Cuong 20224939" userId="e76af543-f080-4614-942a-aaad8d3e97b1" providerId="ADAL" clId="{E7EAC436-06A3-4615-8EAF-9FCE7B63213A}" dt="2025-05-29T06:14:20.328" v="3116" actId="20577"/>
          <ac:spMkLst>
            <pc:docMk/>
            <pc:sldMk cId="68004191" sldId="275"/>
            <ac:spMk id="2" creationId="{A4C27CE8-F026-772D-24F6-37ADD35AFC76}"/>
          </ac:spMkLst>
        </pc:spChg>
        <pc:spChg chg="mod">
          <ac:chgData name="Nguyen Kim Cuong 20224939" userId="e76af543-f080-4614-942a-aaad8d3e97b1" providerId="ADAL" clId="{E7EAC436-06A3-4615-8EAF-9FCE7B63213A}" dt="2025-05-29T06:14:54.118" v="3125" actId="14"/>
          <ac:spMkLst>
            <pc:docMk/>
            <pc:sldMk cId="68004191" sldId="275"/>
            <ac:spMk id="5" creationId="{1A59684D-09DD-7F0D-C736-D43B390A374F}"/>
          </ac:spMkLst>
        </pc:spChg>
      </pc:sldChg>
      <pc:sldChg chg="addSp delSp modSp add mod">
        <pc:chgData name="Nguyen Kim Cuong 20224939" userId="e76af543-f080-4614-942a-aaad8d3e97b1" providerId="ADAL" clId="{E7EAC436-06A3-4615-8EAF-9FCE7B63213A}" dt="2025-05-29T06:25:52.012" v="3356" actId="20577"/>
        <pc:sldMkLst>
          <pc:docMk/>
          <pc:sldMk cId="145607705" sldId="276"/>
        </pc:sldMkLst>
        <pc:spChg chg="mod">
          <ac:chgData name="Nguyen Kim Cuong 20224939" userId="e76af543-f080-4614-942a-aaad8d3e97b1" providerId="ADAL" clId="{E7EAC436-06A3-4615-8EAF-9FCE7B63213A}" dt="2025-05-29T06:25:52.012" v="3356" actId="20577"/>
          <ac:spMkLst>
            <pc:docMk/>
            <pc:sldMk cId="145607705" sldId="276"/>
            <ac:spMk id="2" creationId="{2F02BFFD-92CD-9463-1ACF-2E6C487BC990}"/>
          </ac:spMkLst>
        </pc:spChg>
        <pc:spChg chg="del">
          <ac:chgData name="Nguyen Kim Cuong 20224939" userId="e76af543-f080-4614-942a-aaad8d3e97b1" providerId="ADAL" clId="{E7EAC436-06A3-4615-8EAF-9FCE7B63213A}" dt="2025-05-29T06:16:05.802" v="3250" actId="478"/>
          <ac:spMkLst>
            <pc:docMk/>
            <pc:sldMk cId="145607705" sldId="276"/>
            <ac:spMk id="5" creationId="{8B07EC80-FB20-25FE-AA59-E82A44B1515E}"/>
          </ac:spMkLst>
        </pc:spChg>
        <pc:picChg chg="add del mod">
          <ac:chgData name="Nguyen Kim Cuong 20224939" userId="e76af543-f080-4614-942a-aaad8d3e97b1" providerId="ADAL" clId="{E7EAC436-06A3-4615-8EAF-9FCE7B63213A}" dt="2025-05-29T06:16:47.588" v="3252" actId="478"/>
          <ac:picMkLst>
            <pc:docMk/>
            <pc:sldMk cId="145607705" sldId="276"/>
            <ac:picMk id="3" creationId="{407F2387-8617-82BF-3B56-DCA845346EC7}"/>
          </ac:picMkLst>
        </pc:picChg>
        <pc:picChg chg="add mod">
          <ac:chgData name="Nguyen Kim Cuong 20224939" userId="e76af543-f080-4614-942a-aaad8d3e97b1" providerId="ADAL" clId="{E7EAC436-06A3-4615-8EAF-9FCE7B63213A}" dt="2025-05-29T06:17:31.692" v="3259" actId="1076"/>
          <ac:picMkLst>
            <pc:docMk/>
            <pc:sldMk cId="145607705" sldId="276"/>
            <ac:picMk id="6" creationId="{A37D6AE2-EBE9-C42A-5B9F-14C44B0507E8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6:18:51.297" v="3266" actId="1076"/>
        <pc:sldMkLst>
          <pc:docMk/>
          <pc:sldMk cId="322646871" sldId="277"/>
        </pc:sldMkLst>
        <pc:picChg chg="add mod">
          <ac:chgData name="Nguyen Kim Cuong 20224939" userId="e76af543-f080-4614-942a-aaad8d3e97b1" providerId="ADAL" clId="{E7EAC436-06A3-4615-8EAF-9FCE7B63213A}" dt="2025-05-29T06:18:51.297" v="3266" actId="1076"/>
          <ac:picMkLst>
            <pc:docMk/>
            <pc:sldMk cId="322646871" sldId="277"/>
            <ac:picMk id="4" creationId="{0528D4A3-EF68-4D42-E160-BF05531F8A28}"/>
          </ac:picMkLst>
        </pc:picChg>
        <pc:picChg chg="del">
          <ac:chgData name="Nguyen Kim Cuong 20224939" userId="e76af543-f080-4614-942a-aaad8d3e97b1" providerId="ADAL" clId="{E7EAC436-06A3-4615-8EAF-9FCE7B63213A}" dt="2025-05-29T06:18:34.718" v="3261" actId="478"/>
          <ac:picMkLst>
            <pc:docMk/>
            <pc:sldMk cId="322646871" sldId="277"/>
            <ac:picMk id="6" creationId="{EE90A214-DC1E-B8E5-0B40-2F544A812757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6:19:27.152" v="3272" actId="1076"/>
        <pc:sldMkLst>
          <pc:docMk/>
          <pc:sldMk cId="994955440" sldId="278"/>
        </pc:sldMkLst>
        <pc:picChg chg="add mod">
          <ac:chgData name="Nguyen Kim Cuong 20224939" userId="e76af543-f080-4614-942a-aaad8d3e97b1" providerId="ADAL" clId="{E7EAC436-06A3-4615-8EAF-9FCE7B63213A}" dt="2025-05-29T06:19:27.152" v="3272" actId="1076"/>
          <ac:picMkLst>
            <pc:docMk/>
            <pc:sldMk cId="994955440" sldId="278"/>
            <ac:picMk id="3" creationId="{EA04BBB8-40EC-E8E0-47C1-02A9C521451A}"/>
          </ac:picMkLst>
        </pc:picChg>
        <pc:picChg chg="del">
          <ac:chgData name="Nguyen Kim Cuong 20224939" userId="e76af543-f080-4614-942a-aaad8d3e97b1" providerId="ADAL" clId="{E7EAC436-06A3-4615-8EAF-9FCE7B63213A}" dt="2025-05-29T06:19:13.852" v="3268" actId="478"/>
          <ac:picMkLst>
            <pc:docMk/>
            <pc:sldMk cId="994955440" sldId="278"/>
            <ac:picMk id="4" creationId="{65B71577-8EEA-B916-FF16-3A295DC6A7D3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6:19:57.884" v="3278" actId="1076"/>
        <pc:sldMkLst>
          <pc:docMk/>
          <pc:sldMk cId="2414040979" sldId="279"/>
        </pc:sldMkLst>
        <pc:picChg chg="del">
          <ac:chgData name="Nguyen Kim Cuong 20224939" userId="e76af543-f080-4614-942a-aaad8d3e97b1" providerId="ADAL" clId="{E7EAC436-06A3-4615-8EAF-9FCE7B63213A}" dt="2025-05-29T06:19:41.365" v="3274" actId="478"/>
          <ac:picMkLst>
            <pc:docMk/>
            <pc:sldMk cId="2414040979" sldId="279"/>
            <ac:picMk id="3" creationId="{6478B1C1-35E2-4261-49C8-1E3A61841C39}"/>
          </ac:picMkLst>
        </pc:picChg>
        <pc:picChg chg="add mod">
          <ac:chgData name="Nguyen Kim Cuong 20224939" userId="e76af543-f080-4614-942a-aaad8d3e97b1" providerId="ADAL" clId="{E7EAC436-06A3-4615-8EAF-9FCE7B63213A}" dt="2025-05-29T06:19:57.884" v="3278" actId="1076"/>
          <ac:picMkLst>
            <pc:docMk/>
            <pc:sldMk cId="2414040979" sldId="279"/>
            <ac:picMk id="5" creationId="{4B39FDCC-4D1E-A9E7-E93F-E3C24FF89C39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6:23:21.090" v="3285" actId="1076"/>
        <pc:sldMkLst>
          <pc:docMk/>
          <pc:sldMk cId="3240129524" sldId="280"/>
        </pc:sldMkLst>
        <pc:picChg chg="add mod modCrop">
          <ac:chgData name="Nguyen Kim Cuong 20224939" userId="e76af543-f080-4614-942a-aaad8d3e97b1" providerId="ADAL" clId="{E7EAC436-06A3-4615-8EAF-9FCE7B63213A}" dt="2025-05-29T06:23:21.090" v="3285" actId="1076"/>
          <ac:picMkLst>
            <pc:docMk/>
            <pc:sldMk cId="3240129524" sldId="280"/>
            <ac:picMk id="4" creationId="{CAFF8DD4-E687-CE55-DEEA-96D41850F579}"/>
          </ac:picMkLst>
        </pc:picChg>
        <pc:picChg chg="del">
          <ac:chgData name="Nguyen Kim Cuong 20224939" userId="e76af543-f080-4614-942a-aaad8d3e97b1" providerId="ADAL" clId="{E7EAC436-06A3-4615-8EAF-9FCE7B63213A}" dt="2025-05-29T06:20:59.389" v="3280" actId="478"/>
          <ac:picMkLst>
            <pc:docMk/>
            <pc:sldMk cId="3240129524" sldId="280"/>
            <ac:picMk id="5" creationId="{B5E1DC9B-1CA3-40F5-EF78-408016800808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6:24:03.295" v="3292" actId="1076"/>
        <pc:sldMkLst>
          <pc:docMk/>
          <pc:sldMk cId="1266758249" sldId="281"/>
        </pc:sldMkLst>
        <pc:picChg chg="del">
          <ac:chgData name="Nguyen Kim Cuong 20224939" userId="e76af543-f080-4614-942a-aaad8d3e97b1" providerId="ADAL" clId="{E7EAC436-06A3-4615-8EAF-9FCE7B63213A}" dt="2025-05-29T06:23:29.227" v="3287" actId="478"/>
          <ac:picMkLst>
            <pc:docMk/>
            <pc:sldMk cId="1266758249" sldId="281"/>
            <ac:picMk id="4" creationId="{F1EDC6FA-0757-1765-4F64-BD5D291884E3}"/>
          </ac:picMkLst>
        </pc:picChg>
        <pc:picChg chg="add mod modCrop">
          <ac:chgData name="Nguyen Kim Cuong 20224939" userId="e76af543-f080-4614-942a-aaad8d3e97b1" providerId="ADAL" clId="{E7EAC436-06A3-4615-8EAF-9FCE7B63213A}" dt="2025-05-29T06:24:03.295" v="3292" actId="1076"/>
          <ac:picMkLst>
            <pc:docMk/>
            <pc:sldMk cId="1266758249" sldId="281"/>
            <ac:picMk id="5" creationId="{3E03E1B2-B780-590F-FE15-06D151B1A369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6:26:15.427" v="3361" actId="1076"/>
        <pc:sldMkLst>
          <pc:docMk/>
          <pc:sldMk cId="916162295" sldId="282"/>
        </pc:sldMkLst>
        <pc:spChg chg="mod">
          <ac:chgData name="Nguyen Kim Cuong 20224939" userId="e76af543-f080-4614-942a-aaad8d3e97b1" providerId="ADAL" clId="{E7EAC436-06A3-4615-8EAF-9FCE7B63213A}" dt="2025-05-29T06:24:53.268" v="3346" actId="20577"/>
          <ac:spMkLst>
            <pc:docMk/>
            <pc:sldMk cId="916162295" sldId="282"/>
            <ac:spMk id="2" creationId="{E2F268F8-98FC-49AC-1AE0-7D3812DC03FD}"/>
          </ac:spMkLst>
        </pc:spChg>
        <pc:picChg chg="add mod">
          <ac:chgData name="Nguyen Kim Cuong 20224939" userId="e76af543-f080-4614-942a-aaad8d3e97b1" providerId="ADAL" clId="{E7EAC436-06A3-4615-8EAF-9FCE7B63213A}" dt="2025-05-29T06:26:15.427" v="3361" actId="1076"/>
          <ac:picMkLst>
            <pc:docMk/>
            <pc:sldMk cId="916162295" sldId="282"/>
            <ac:picMk id="3" creationId="{815CB714-13F1-6EB0-785F-8D38E8B36820}"/>
          </ac:picMkLst>
        </pc:picChg>
        <pc:picChg chg="del">
          <ac:chgData name="Nguyen Kim Cuong 20224939" userId="e76af543-f080-4614-942a-aaad8d3e97b1" providerId="ADAL" clId="{E7EAC436-06A3-4615-8EAF-9FCE7B63213A}" dt="2025-05-29T06:24:58.458" v="3347" actId="478"/>
          <ac:picMkLst>
            <pc:docMk/>
            <pc:sldMk cId="916162295" sldId="282"/>
            <ac:picMk id="5" creationId="{E74540E4-2CBA-2375-AFDA-89EF7167D798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6:27:37.987" v="3367" actId="1076"/>
        <pc:sldMkLst>
          <pc:docMk/>
          <pc:sldMk cId="1324748987" sldId="283"/>
        </pc:sldMkLst>
        <pc:picChg chg="del">
          <ac:chgData name="Nguyen Kim Cuong 20224939" userId="e76af543-f080-4614-942a-aaad8d3e97b1" providerId="ADAL" clId="{E7EAC436-06A3-4615-8EAF-9FCE7B63213A}" dt="2025-05-29T06:26:56.830" v="3363" actId="478"/>
          <ac:picMkLst>
            <pc:docMk/>
            <pc:sldMk cId="1324748987" sldId="283"/>
            <ac:picMk id="3" creationId="{01576AFB-C2FE-C899-C3BC-89E07F5C7119}"/>
          </ac:picMkLst>
        </pc:picChg>
        <pc:picChg chg="add mod">
          <ac:chgData name="Nguyen Kim Cuong 20224939" userId="e76af543-f080-4614-942a-aaad8d3e97b1" providerId="ADAL" clId="{E7EAC436-06A3-4615-8EAF-9FCE7B63213A}" dt="2025-05-29T06:27:37.987" v="3367" actId="1076"/>
          <ac:picMkLst>
            <pc:docMk/>
            <pc:sldMk cId="1324748987" sldId="283"/>
            <ac:picMk id="5" creationId="{588D880B-6AED-A652-8AD3-446379F390DD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6:28:10.453" v="3376" actId="1076"/>
        <pc:sldMkLst>
          <pc:docMk/>
          <pc:sldMk cId="3733309849" sldId="284"/>
        </pc:sldMkLst>
        <pc:picChg chg="add mod">
          <ac:chgData name="Nguyen Kim Cuong 20224939" userId="e76af543-f080-4614-942a-aaad8d3e97b1" providerId="ADAL" clId="{E7EAC436-06A3-4615-8EAF-9FCE7B63213A}" dt="2025-05-29T06:28:10.453" v="3376" actId="1076"/>
          <ac:picMkLst>
            <pc:docMk/>
            <pc:sldMk cId="3733309849" sldId="284"/>
            <ac:picMk id="4" creationId="{8D916BE4-7CB3-A96E-EBF9-E29A8847865E}"/>
          </ac:picMkLst>
        </pc:picChg>
        <pc:picChg chg="del">
          <ac:chgData name="Nguyen Kim Cuong 20224939" userId="e76af543-f080-4614-942a-aaad8d3e97b1" providerId="ADAL" clId="{E7EAC436-06A3-4615-8EAF-9FCE7B63213A}" dt="2025-05-29T06:27:44.899" v="3369" actId="478"/>
          <ac:picMkLst>
            <pc:docMk/>
            <pc:sldMk cId="3733309849" sldId="284"/>
            <ac:picMk id="5" creationId="{4E60706F-5E1B-F3D9-F16A-B8EDEC14B592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6:28:43.555" v="3383" actId="1076"/>
        <pc:sldMkLst>
          <pc:docMk/>
          <pc:sldMk cId="4188298609" sldId="285"/>
        </pc:sldMkLst>
        <pc:picChg chg="del">
          <ac:chgData name="Nguyen Kim Cuong 20224939" userId="e76af543-f080-4614-942a-aaad8d3e97b1" providerId="ADAL" clId="{E7EAC436-06A3-4615-8EAF-9FCE7B63213A}" dt="2025-05-29T06:28:23.978" v="3378" actId="478"/>
          <ac:picMkLst>
            <pc:docMk/>
            <pc:sldMk cId="4188298609" sldId="285"/>
            <ac:picMk id="4" creationId="{BF8ADE28-A0E9-AFCA-E2A7-A3826D93C90B}"/>
          </ac:picMkLst>
        </pc:picChg>
        <pc:picChg chg="add mod">
          <ac:chgData name="Nguyen Kim Cuong 20224939" userId="e76af543-f080-4614-942a-aaad8d3e97b1" providerId="ADAL" clId="{E7EAC436-06A3-4615-8EAF-9FCE7B63213A}" dt="2025-05-29T06:28:43.555" v="3383" actId="1076"/>
          <ac:picMkLst>
            <pc:docMk/>
            <pc:sldMk cId="4188298609" sldId="285"/>
            <ac:picMk id="5" creationId="{E653FF27-CF7B-2815-0F45-8292A8D7E448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6:29:08.450" v="3388" actId="27614"/>
        <pc:sldMkLst>
          <pc:docMk/>
          <pc:sldMk cId="3895620192" sldId="286"/>
        </pc:sldMkLst>
        <pc:picChg chg="add mod">
          <ac:chgData name="Nguyen Kim Cuong 20224939" userId="e76af543-f080-4614-942a-aaad8d3e97b1" providerId="ADAL" clId="{E7EAC436-06A3-4615-8EAF-9FCE7B63213A}" dt="2025-05-29T06:29:08.450" v="3388" actId="27614"/>
          <ac:picMkLst>
            <pc:docMk/>
            <pc:sldMk cId="3895620192" sldId="286"/>
            <ac:picMk id="4" creationId="{5839524B-8C28-18C3-E4B7-FA40DCFEE6C4}"/>
          </ac:picMkLst>
        </pc:picChg>
        <pc:picChg chg="del">
          <ac:chgData name="Nguyen Kim Cuong 20224939" userId="e76af543-f080-4614-942a-aaad8d3e97b1" providerId="ADAL" clId="{E7EAC436-06A3-4615-8EAF-9FCE7B63213A}" dt="2025-05-29T06:28:49.491" v="3385" actId="478"/>
          <ac:picMkLst>
            <pc:docMk/>
            <pc:sldMk cId="3895620192" sldId="286"/>
            <ac:picMk id="5" creationId="{1856AB1E-CAFD-29FC-C4B2-82647855E4BE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6:29:19.255" v="3392" actId="962"/>
        <pc:sldMkLst>
          <pc:docMk/>
          <pc:sldMk cId="557584582" sldId="287"/>
        </pc:sldMkLst>
        <pc:picChg chg="del">
          <ac:chgData name="Nguyen Kim Cuong 20224939" userId="e76af543-f080-4614-942a-aaad8d3e97b1" providerId="ADAL" clId="{E7EAC436-06A3-4615-8EAF-9FCE7B63213A}" dt="2025-05-29T06:29:10.169" v="3389" actId="478"/>
          <ac:picMkLst>
            <pc:docMk/>
            <pc:sldMk cId="557584582" sldId="287"/>
            <ac:picMk id="4" creationId="{6E7D91C5-9467-C3A7-250F-BA6051319402}"/>
          </ac:picMkLst>
        </pc:picChg>
        <pc:picChg chg="add mod">
          <ac:chgData name="Nguyen Kim Cuong 20224939" userId="e76af543-f080-4614-942a-aaad8d3e97b1" providerId="ADAL" clId="{E7EAC436-06A3-4615-8EAF-9FCE7B63213A}" dt="2025-05-29T06:29:19.255" v="3392" actId="962"/>
          <ac:picMkLst>
            <pc:docMk/>
            <pc:sldMk cId="557584582" sldId="287"/>
            <ac:picMk id="5" creationId="{CB9763EA-FE6C-618E-65B9-1B67E0076C6B}"/>
          </ac:picMkLst>
        </pc:picChg>
      </pc:sldChg>
      <pc:sldChg chg="modSp add mod ord">
        <pc:chgData name="Nguyen Kim Cuong 20224939" userId="e76af543-f080-4614-942a-aaad8d3e97b1" providerId="ADAL" clId="{E7EAC436-06A3-4615-8EAF-9FCE7B63213A}" dt="2025-05-29T06:30:16.156" v="3492" actId="20577"/>
        <pc:sldMkLst>
          <pc:docMk/>
          <pc:sldMk cId="548671887" sldId="288"/>
        </pc:sldMkLst>
        <pc:spChg chg="mod">
          <ac:chgData name="Nguyen Kim Cuong 20224939" userId="e76af543-f080-4614-942a-aaad8d3e97b1" providerId="ADAL" clId="{E7EAC436-06A3-4615-8EAF-9FCE7B63213A}" dt="2025-05-29T06:30:05.782" v="3422" actId="20577"/>
          <ac:spMkLst>
            <pc:docMk/>
            <pc:sldMk cId="548671887" sldId="288"/>
            <ac:spMk id="2" creationId="{34712401-D04C-13E5-126D-E3DA2621D95F}"/>
          </ac:spMkLst>
        </pc:spChg>
        <pc:spChg chg="mod">
          <ac:chgData name="Nguyen Kim Cuong 20224939" userId="e76af543-f080-4614-942a-aaad8d3e97b1" providerId="ADAL" clId="{E7EAC436-06A3-4615-8EAF-9FCE7B63213A}" dt="2025-05-29T06:30:16.156" v="3492" actId="20577"/>
          <ac:spMkLst>
            <pc:docMk/>
            <pc:sldMk cId="548671887" sldId="288"/>
            <ac:spMk id="5" creationId="{DB35F1F3-D53C-D9C8-A0DE-7BD0AFFC44DA}"/>
          </ac:spMkLst>
        </pc:spChg>
      </pc:sldChg>
      <pc:sldChg chg="add del">
        <pc:chgData name="Nguyen Kim Cuong 20224939" userId="e76af543-f080-4614-942a-aaad8d3e97b1" providerId="ADAL" clId="{E7EAC436-06A3-4615-8EAF-9FCE7B63213A}" dt="2025-05-29T06:29:42.903" v="3394" actId="47"/>
        <pc:sldMkLst>
          <pc:docMk/>
          <pc:sldMk cId="1253342550" sldId="288"/>
        </pc:sldMkLst>
      </pc:sldChg>
      <pc:sldChg chg="addSp delSp modSp add mod ord">
        <pc:chgData name="Nguyen Kim Cuong 20224939" userId="e76af543-f080-4614-942a-aaad8d3e97b1" providerId="ADAL" clId="{E7EAC436-06A3-4615-8EAF-9FCE7B63213A}" dt="2025-05-29T06:31:06.046" v="3592" actId="27614"/>
        <pc:sldMkLst>
          <pc:docMk/>
          <pc:sldMk cId="756384158" sldId="289"/>
        </pc:sldMkLst>
        <pc:spChg chg="mod">
          <ac:chgData name="Nguyen Kim Cuong 20224939" userId="e76af543-f080-4614-942a-aaad8d3e97b1" providerId="ADAL" clId="{E7EAC436-06A3-4615-8EAF-9FCE7B63213A}" dt="2025-05-29T06:30:42.252" v="3589" actId="20577"/>
          <ac:spMkLst>
            <pc:docMk/>
            <pc:sldMk cId="756384158" sldId="289"/>
            <ac:spMk id="2" creationId="{76A53335-9524-80F8-888D-8157AF69F585}"/>
          </ac:spMkLst>
        </pc:spChg>
        <pc:picChg chg="add mod">
          <ac:chgData name="Nguyen Kim Cuong 20224939" userId="e76af543-f080-4614-942a-aaad8d3e97b1" providerId="ADAL" clId="{E7EAC436-06A3-4615-8EAF-9FCE7B63213A}" dt="2025-05-29T06:31:06.046" v="3592" actId="27614"/>
          <ac:picMkLst>
            <pc:docMk/>
            <pc:sldMk cId="756384158" sldId="289"/>
            <ac:picMk id="4" creationId="{6F76A772-9A0A-C09A-F87A-B635AB7021D8}"/>
          </ac:picMkLst>
        </pc:picChg>
        <pc:picChg chg="del">
          <ac:chgData name="Nguyen Kim Cuong 20224939" userId="e76af543-f080-4614-942a-aaad8d3e97b1" providerId="ADAL" clId="{E7EAC436-06A3-4615-8EAF-9FCE7B63213A}" dt="2025-05-29T06:30:44.099" v="3590" actId="478"/>
          <ac:picMkLst>
            <pc:docMk/>
            <pc:sldMk cId="756384158" sldId="289"/>
            <ac:picMk id="5" creationId="{C75D7AC3-4A2B-B8DB-F5F6-574B5CA9F1AB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6:33:11.556" v="3684" actId="1076"/>
        <pc:sldMkLst>
          <pc:docMk/>
          <pc:sldMk cId="3037050893" sldId="290"/>
        </pc:sldMkLst>
        <pc:spChg chg="mod">
          <ac:chgData name="Nguyen Kim Cuong 20224939" userId="e76af543-f080-4614-942a-aaad8d3e97b1" providerId="ADAL" clId="{E7EAC436-06A3-4615-8EAF-9FCE7B63213A}" dt="2025-05-29T06:31:53.785" v="3672" actId="14100"/>
          <ac:spMkLst>
            <pc:docMk/>
            <pc:sldMk cId="3037050893" sldId="290"/>
            <ac:spMk id="2" creationId="{77761D25-45BB-4261-9747-8B3EC2616554}"/>
          </ac:spMkLst>
        </pc:spChg>
        <pc:spChg chg="del mod">
          <ac:chgData name="Nguyen Kim Cuong 20224939" userId="e76af543-f080-4614-942a-aaad8d3e97b1" providerId="ADAL" clId="{E7EAC436-06A3-4615-8EAF-9FCE7B63213A}" dt="2025-05-29T06:32:27.088" v="3676" actId="478"/>
          <ac:spMkLst>
            <pc:docMk/>
            <pc:sldMk cId="3037050893" sldId="290"/>
            <ac:spMk id="3" creationId="{3499F1A8-5D42-C38C-77E5-7875C7CDD106}"/>
          </ac:spMkLst>
        </pc:spChg>
        <pc:picChg chg="add del">
          <ac:chgData name="Nguyen Kim Cuong 20224939" userId="e76af543-f080-4614-942a-aaad8d3e97b1" providerId="ADAL" clId="{E7EAC436-06A3-4615-8EAF-9FCE7B63213A}" dt="2025-05-29T06:32:27.088" v="3676" actId="478"/>
          <ac:picMkLst>
            <pc:docMk/>
            <pc:sldMk cId="3037050893" sldId="290"/>
            <ac:picMk id="2050" creationId="{309D9F61-2B83-FDC2-ACA2-E8EDF8570FFB}"/>
          </ac:picMkLst>
        </pc:picChg>
        <pc:picChg chg="add del mod">
          <ac:chgData name="Nguyen Kim Cuong 20224939" userId="e76af543-f080-4614-942a-aaad8d3e97b1" providerId="ADAL" clId="{E7EAC436-06A3-4615-8EAF-9FCE7B63213A}" dt="2025-05-29T06:33:01.300" v="3680" actId="478"/>
          <ac:picMkLst>
            <pc:docMk/>
            <pc:sldMk cId="3037050893" sldId="290"/>
            <ac:picMk id="2052" creationId="{11949613-5DC6-5AD0-BB54-EDA2AD7BF924}"/>
          </ac:picMkLst>
        </pc:picChg>
        <pc:picChg chg="add mod">
          <ac:chgData name="Nguyen Kim Cuong 20224939" userId="e76af543-f080-4614-942a-aaad8d3e97b1" providerId="ADAL" clId="{E7EAC436-06A3-4615-8EAF-9FCE7B63213A}" dt="2025-05-29T06:33:11.556" v="3684" actId="1076"/>
          <ac:picMkLst>
            <pc:docMk/>
            <pc:sldMk cId="3037050893" sldId="290"/>
            <ac:picMk id="2054" creationId="{565A6080-D50E-14A6-F740-0C3CAB6BCA9E}"/>
          </ac:picMkLst>
        </pc:picChg>
      </pc:sldChg>
      <pc:sldChg chg="addSp delSp add">
        <pc:chgData name="Nguyen Kim Cuong 20224939" userId="e76af543-f080-4614-942a-aaad8d3e97b1" providerId="ADAL" clId="{E7EAC436-06A3-4615-8EAF-9FCE7B63213A}" dt="2025-05-29T06:33:24.516" v="3687"/>
        <pc:sldMkLst>
          <pc:docMk/>
          <pc:sldMk cId="1871911648" sldId="291"/>
        </pc:sldMkLst>
        <pc:picChg chg="del">
          <ac:chgData name="Nguyen Kim Cuong 20224939" userId="e76af543-f080-4614-942a-aaad8d3e97b1" providerId="ADAL" clId="{E7EAC436-06A3-4615-8EAF-9FCE7B63213A}" dt="2025-05-29T06:33:22.643" v="3686" actId="478"/>
          <ac:picMkLst>
            <pc:docMk/>
            <pc:sldMk cId="1871911648" sldId="291"/>
            <ac:picMk id="2054" creationId="{137CEBFA-93D5-E495-CB2D-6F7A817FC0E5}"/>
          </ac:picMkLst>
        </pc:picChg>
        <pc:picChg chg="add">
          <ac:chgData name="Nguyen Kim Cuong 20224939" userId="e76af543-f080-4614-942a-aaad8d3e97b1" providerId="ADAL" clId="{E7EAC436-06A3-4615-8EAF-9FCE7B63213A}" dt="2025-05-29T06:33:24.516" v="3687"/>
          <ac:picMkLst>
            <pc:docMk/>
            <pc:sldMk cId="1871911648" sldId="291"/>
            <ac:picMk id="3074" creationId="{CAE29C46-18AE-8035-6790-A9EDA74CDF9B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6:35:21.480" v="3740" actId="1076"/>
        <pc:sldMkLst>
          <pc:docMk/>
          <pc:sldMk cId="3723061963" sldId="292"/>
        </pc:sldMkLst>
        <pc:spChg chg="mod">
          <ac:chgData name="Nguyen Kim Cuong 20224939" userId="e76af543-f080-4614-942a-aaad8d3e97b1" providerId="ADAL" clId="{E7EAC436-06A3-4615-8EAF-9FCE7B63213A}" dt="2025-05-29T06:34:43.900" v="3731" actId="20577"/>
          <ac:spMkLst>
            <pc:docMk/>
            <pc:sldMk cId="3723061963" sldId="292"/>
            <ac:spMk id="2" creationId="{7BEA3983-1B6E-61E6-0594-8EB97E72D0B5}"/>
          </ac:spMkLst>
        </pc:spChg>
        <pc:picChg chg="add mod">
          <ac:chgData name="Nguyen Kim Cuong 20224939" userId="e76af543-f080-4614-942a-aaad8d3e97b1" providerId="ADAL" clId="{E7EAC436-06A3-4615-8EAF-9FCE7B63213A}" dt="2025-05-29T06:35:21.480" v="3740" actId="1076"/>
          <ac:picMkLst>
            <pc:docMk/>
            <pc:sldMk cId="3723061963" sldId="292"/>
            <ac:picMk id="4" creationId="{7442F34B-1F2D-F132-C8C0-D82C477B25EE}"/>
          </ac:picMkLst>
        </pc:picChg>
        <pc:picChg chg="del">
          <ac:chgData name="Nguyen Kim Cuong 20224939" userId="e76af543-f080-4614-942a-aaad8d3e97b1" providerId="ADAL" clId="{E7EAC436-06A3-4615-8EAF-9FCE7B63213A}" dt="2025-05-29T06:34:45.620" v="3732" actId="478"/>
          <ac:picMkLst>
            <pc:docMk/>
            <pc:sldMk cId="3723061963" sldId="292"/>
            <ac:picMk id="3074" creationId="{22305789-DCC2-2E11-35AA-9471D321CB34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6:40:25.977" v="3905" actId="1076"/>
        <pc:sldMkLst>
          <pc:docMk/>
          <pc:sldMk cId="2235054767" sldId="293"/>
        </pc:sldMkLst>
        <pc:spChg chg="mod">
          <ac:chgData name="Nguyen Kim Cuong 20224939" userId="e76af543-f080-4614-942a-aaad8d3e97b1" providerId="ADAL" clId="{E7EAC436-06A3-4615-8EAF-9FCE7B63213A}" dt="2025-05-29T06:35:37.646" v="3774" actId="20577"/>
          <ac:spMkLst>
            <pc:docMk/>
            <pc:sldMk cId="2235054767" sldId="293"/>
            <ac:spMk id="2" creationId="{73DC4B5D-30B5-514F-2846-3E20C1BC0ECD}"/>
          </ac:spMkLst>
        </pc:spChg>
        <pc:picChg chg="del">
          <ac:chgData name="Nguyen Kim Cuong 20224939" userId="e76af543-f080-4614-942a-aaad8d3e97b1" providerId="ADAL" clId="{E7EAC436-06A3-4615-8EAF-9FCE7B63213A}" dt="2025-05-29T06:35:39.950" v="3775" actId="478"/>
          <ac:picMkLst>
            <pc:docMk/>
            <pc:sldMk cId="2235054767" sldId="293"/>
            <ac:picMk id="4" creationId="{1D1CDEB9-739F-A8C3-255F-CDACFCF51F60}"/>
          </ac:picMkLst>
        </pc:picChg>
        <pc:picChg chg="add del mod">
          <ac:chgData name="Nguyen Kim Cuong 20224939" userId="e76af543-f080-4614-942a-aaad8d3e97b1" providerId="ADAL" clId="{E7EAC436-06A3-4615-8EAF-9FCE7B63213A}" dt="2025-05-29T06:40:04.251" v="3900" actId="478"/>
          <ac:picMkLst>
            <pc:docMk/>
            <pc:sldMk cId="2235054767" sldId="293"/>
            <ac:picMk id="5" creationId="{E35E5903-5637-A808-09CF-FA827E7802BF}"/>
          </ac:picMkLst>
        </pc:picChg>
        <pc:picChg chg="add mod">
          <ac:chgData name="Nguyen Kim Cuong 20224939" userId="e76af543-f080-4614-942a-aaad8d3e97b1" providerId="ADAL" clId="{E7EAC436-06A3-4615-8EAF-9FCE7B63213A}" dt="2025-05-29T06:40:25.977" v="3905" actId="1076"/>
          <ac:picMkLst>
            <pc:docMk/>
            <pc:sldMk cId="2235054767" sldId="293"/>
            <ac:picMk id="7" creationId="{EEB989BF-A800-D4BF-873B-5083E83CEA9B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6:36:33.025" v="3895" actId="1076"/>
        <pc:sldMkLst>
          <pc:docMk/>
          <pc:sldMk cId="3318790273" sldId="294"/>
        </pc:sldMkLst>
        <pc:spChg chg="mod">
          <ac:chgData name="Nguyen Kim Cuong 20224939" userId="e76af543-f080-4614-942a-aaad8d3e97b1" providerId="ADAL" clId="{E7EAC436-06A3-4615-8EAF-9FCE7B63213A}" dt="2025-05-29T06:36:05.800" v="3888" actId="20577"/>
          <ac:spMkLst>
            <pc:docMk/>
            <pc:sldMk cId="3318790273" sldId="294"/>
            <ac:spMk id="2" creationId="{DEC9F404-3EEA-DBE2-4E5C-7330D960349C}"/>
          </ac:spMkLst>
        </pc:spChg>
        <pc:picChg chg="add mod">
          <ac:chgData name="Nguyen Kim Cuong 20224939" userId="e76af543-f080-4614-942a-aaad8d3e97b1" providerId="ADAL" clId="{E7EAC436-06A3-4615-8EAF-9FCE7B63213A}" dt="2025-05-29T06:36:33.025" v="3895" actId="1076"/>
          <ac:picMkLst>
            <pc:docMk/>
            <pc:sldMk cId="3318790273" sldId="294"/>
            <ac:picMk id="4" creationId="{20BAAA74-DFE5-9A65-00DF-0A78ECFF0FE1}"/>
          </ac:picMkLst>
        </pc:picChg>
        <pc:picChg chg="del">
          <ac:chgData name="Nguyen Kim Cuong 20224939" userId="e76af543-f080-4614-942a-aaad8d3e97b1" providerId="ADAL" clId="{E7EAC436-06A3-4615-8EAF-9FCE7B63213A}" dt="2025-05-29T06:36:07.394" v="3889" actId="478"/>
          <ac:picMkLst>
            <pc:docMk/>
            <pc:sldMk cId="3318790273" sldId="294"/>
            <ac:picMk id="5" creationId="{05F8DECF-7FAD-9E17-6110-71934382FCCA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6:41:37.817" v="3966" actId="14100"/>
        <pc:sldMkLst>
          <pc:docMk/>
          <pc:sldMk cId="1815497213" sldId="295"/>
        </pc:sldMkLst>
        <pc:spChg chg="mod">
          <ac:chgData name="Nguyen Kim Cuong 20224939" userId="e76af543-f080-4614-942a-aaad8d3e97b1" providerId="ADAL" clId="{E7EAC436-06A3-4615-8EAF-9FCE7B63213A}" dt="2025-05-29T06:41:27.564" v="3961" actId="20577"/>
          <ac:spMkLst>
            <pc:docMk/>
            <pc:sldMk cId="1815497213" sldId="295"/>
            <ac:spMk id="2" creationId="{39B1EC4F-DE9B-DB60-990F-64A94C17E743}"/>
          </ac:spMkLst>
        </pc:spChg>
        <pc:picChg chg="add mod">
          <ac:chgData name="Nguyen Kim Cuong 20224939" userId="e76af543-f080-4614-942a-aaad8d3e97b1" providerId="ADAL" clId="{E7EAC436-06A3-4615-8EAF-9FCE7B63213A}" dt="2025-05-29T06:41:37.817" v="3966" actId="14100"/>
          <ac:picMkLst>
            <pc:docMk/>
            <pc:sldMk cId="1815497213" sldId="295"/>
            <ac:picMk id="3" creationId="{B7028EAE-2DC5-BBD4-5030-96D2CC551910}"/>
          </ac:picMkLst>
        </pc:picChg>
        <pc:picChg chg="del">
          <ac:chgData name="Nguyen Kim Cuong 20224939" userId="e76af543-f080-4614-942a-aaad8d3e97b1" providerId="ADAL" clId="{E7EAC436-06A3-4615-8EAF-9FCE7B63213A}" dt="2025-05-29T06:41:29.121" v="3962" actId="478"/>
          <ac:picMkLst>
            <pc:docMk/>
            <pc:sldMk cId="1815497213" sldId="295"/>
            <ac:picMk id="7" creationId="{A8E56A6F-3119-2A66-4B15-3A2C7F2CA4F0}"/>
          </ac:picMkLst>
        </pc:picChg>
      </pc:sldChg>
      <pc:sldChg chg="addSp delSp modSp add mod">
        <pc:chgData name="Nguyen Kim Cuong 20224939" userId="e76af543-f080-4614-942a-aaad8d3e97b1" providerId="ADAL" clId="{E7EAC436-06A3-4615-8EAF-9FCE7B63213A}" dt="2025-05-29T06:43:09.592" v="3974" actId="14100"/>
        <pc:sldMkLst>
          <pc:docMk/>
          <pc:sldMk cId="1046476907" sldId="296"/>
        </pc:sldMkLst>
        <pc:picChg chg="del">
          <ac:chgData name="Nguyen Kim Cuong 20224939" userId="e76af543-f080-4614-942a-aaad8d3e97b1" providerId="ADAL" clId="{E7EAC436-06A3-4615-8EAF-9FCE7B63213A}" dt="2025-05-29T06:41:52.467" v="3968" actId="478"/>
          <ac:picMkLst>
            <pc:docMk/>
            <pc:sldMk cId="1046476907" sldId="296"/>
            <ac:picMk id="3" creationId="{A8C8E758-8F8D-5FF4-1ACF-2FA8DD4C5B28}"/>
          </ac:picMkLst>
        </pc:picChg>
        <pc:picChg chg="add mod">
          <ac:chgData name="Nguyen Kim Cuong 20224939" userId="e76af543-f080-4614-942a-aaad8d3e97b1" providerId="ADAL" clId="{E7EAC436-06A3-4615-8EAF-9FCE7B63213A}" dt="2025-05-29T06:43:09.592" v="3974" actId="14100"/>
          <ac:picMkLst>
            <pc:docMk/>
            <pc:sldMk cId="1046476907" sldId="296"/>
            <ac:picMk id="4" creationId="{26ADE125-F8EF-8D56-115E-5B63B9974E97}"/>
          </ac:picMkLst>
        </pc:picChg>
      </pc:sldChg>
      <pc:sldChg chg="modSp add mod modNotesTx">
        <pc:chgData name="Nguyen Kim Cuong 20224939" userId="e76af543-f080-4614-942a-aaad8d3e97b1" providerId="ADAL" clId="{E7EAC436-06A3-4615-8EAF-9FCE7B63213A}" dt="2025-05-29T06:52:48.097" v="4318"/>
        <pc:sldMkLst>
          <pc:docMk/>
          <pc:sldMk cId="1855312307" sldId="297"/>
        </pc:sldMkLst>
        <pc:spChg chg="mod">
          <ac:chgData name="Nguyen Kim Cuong 20224939" userId="e76af543-f080-4614-942a-aaad8d3e97b1" providerId="ADAL" clId="{E7EAC436-06A3-4615-8EAF-9FCE7B63213A}" dt="2025-05-29T06:44:51.782" v="4084" actId="14100"/>
          <ac:spMkLst>
            <pc:docMk/>
            <pc:sldMk cId="1855312307" sldId="297"/>
            <ac:spMk id="2" creationId="{9A0B723F-44D7-F123-B94A-0CBCC403FB9A}"/>
          </ac:spMkLst>
        </pc:spChg>
        <pc:spChg chg="mod">
          <ac:chgData name="Nguyen Kim Cuong 20224939" userId="e76af543-f080-4614-942a-aaad8d3e97b1" providerId="ADAL" clId="{E7EAC436-06A3-4615-8EAF-9FCE7B63213A}" dt="2025-05-29T06:52:32.585" v="4317" actId="5793"/>
          <ac:spMkLst>
            <pc:docMk/>
            <pc:sldMk cId="1855312307" sldId="297"/>
            <ac:spMk id="3" creationId="{270028CB-2F37-EB03-A567-DFB25BDACDFB}"/>
          </ac:spMkLst>
        </pc:spChg>
      </pc:sldChg>
      <pc:sldChg chg="modSp add mod">
        <pc:chgData name="Nguyen Kim Cuong 20224939" userId="e76af543-f080-4614-942a-aaad8d3e97b1" providerId="ADAL" clId="{E7EAC436-06A3-4615-8EAF-9FCE7B63213A}" dt="2025-05-29T06:54:30.617" v="4828" actId="404"/>
        <pc:sldMkLst>
          <pc:docMk/>
          <pc:sldMk cId="2234650406" sldId="298"/>
        </pc:sldMkLst>
        <pc:spChg chg="mod">
          <ac:chgData name="Nguyen Kim Cuong 20224939" userId="e76af543-f080-4614-942a-aaad8d3e97b1" providerId="ADAL" clId="{E7EAC436-06A3-4615-8EAF-9FCE7B63213A}" dt="2025-05-29T06:53:03.372" v="4375" actId="20577"/>
          <ac:spMkLst>
            <pc:docMk/>
            <pc:sldMk cId="2234650406" sldId="298"/>
            <ac:spMk id="2" creationId="{078D2E32-3561-8D34-AA35-616FAAD1DAAF}"/>
          </ac:spMkLst>
        </pc:spChg>
        <pc:spChg chg="mod">
          <ac:chgData name="Nguyen Kim Cuong 20224939" userId="e76af543-f080-4614-942a-aaad8d3e97b1" providerId="ADAL" clId="{E7EAC436-06A3-4615-8EAF-9FCE7B63213A}" dt="2025-05-29T06:54:30.617" v="4828" actId="404"/>
          <ac:spMkLst>
            <pc:docMk/>
            <pc:sldMk cId="2234650406" sldId="298"/>
            <ac:spMk id="3" creationId="{1338C4F8-0D4F-A4F3-7716-40A8079CE112}"/>
          </ac:spMkLst>
        </pc:spChg>
      </pc:sldChg>
      <pc:sldMasterChg chg="del delSldLayout">
        <pc:chgData name="Nguyen Kim Cuong 20224939" userId="e76af543-f080-4614-942a-aaad8d3e97b1" providerId="ADAL" clId="{E7EAC436-06A3-4615-8EAF-9FCE7B63213A}" dt="2025-05-29T06:43:33.176" v="3976" actId="47"/>
        <pc:sldMasterMkLst>
          <pc:docMk/>
          <pc:sldMasterMk cId="0" sldId="2147483687"/>
        </pc:sldMasterMkLst>
        <pc:sldLayoutChg chg="del">
          <pc:chgData name="Nguyen Kim Cuong 20224939" userId="e76af543-f080-4614-942a-aaad8d3e97b1" providerId="ADAL" clId="{E7EAC436-06A3-4615-8EAF-9FCE7B63213A}" dt="2025-05-29T06:43:33.176" v="3976" actId="47"/>
          <pc:sldLayoutMkLst>
            <pc:docMk/>
            <pc:sldMasterMk cId="0" sldId="2147483687"/>
            <pc:sldLayoutMk cId="0" sldId="2147483688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3.176" v="3976" actId="47"/>
          <pc:sldLayoutMkLst>
            <pc:docMk/>
            <pc:sldMasterMk cId="0" sldId="2147483687"/>
            <pc:sldLayoutMk cId="0" sldId="2147483689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3.176" v="3976" actId="47"/>
          <pc:sldLayoutMkLst>
            <pc:docMk/>
            <pc:sldMasterMk cId="0" sldId="2147483687"/>
            <pc:sldLayoutMk cId="0" sldId="2147483690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3.176" v="3976" actId="47"/>
          <pc:sldLayoutMkLst>
            <pc:docMk/>
            <pc:sldMasterMk cId="0" sldId="2147483687"/>
            <pc:sldLayoutMk cId="0" sldId="2147483691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3.176" v="3976" actId="47"/>
          <pc:sldLayoutMkLst>
            <pc:docMk/>
            <pc:sldMasterMk cId="0" sldId="2147483687"/>
            <pc:sldLayoutMk cId="0" sldId="2147483692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3.176" v="3976" actId="47"/>
          <pc:sldLayoutMkLst>
            <pc:docMk/>
            <pc:sldMasterMk cId="0" sldId="2147483687"/>
            <pc:sldLayoutMk cId="0" sldId="2147483693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3.176" v="3976" actId="47"/>
          <pc:sldLayoutMkLst>
            <pc:docMk/>
            <pc:sldMasterMk cId="0" sldId="2147483687"/>
            <pc:sldLayoutMk cId="0" sldId="2147483694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3.176" v="3976" actId="47"/>
          <pc:sldLayoutMkLst>
            <pc:docMk/>
            <pc:sldMasterMk cId="0" sldId="2147483687"/>
            <pc:sldLayoutMk cId="0" sldId="2147483695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3.176" v="3976" actId="47"/>
          <pc:sldLayoutMkLst>
            <pc:docMk/>
            <pc:sldMasterMk cId="0" sldId="2147483687"/>
            <pc:sldLayoutMk cId="0" sldId="2147483696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3.176" v="3976" actId="47"/>
          <pc:sldLayoutMkLst>
            <pc:docMk/>
            <pc:sldMasterMk cId="0" sldId="2147483687"/>
            <pc:sldLayoutMk cId="0" sldId="2147483697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3.176" v="3976" actId="47"/>
          <pc:sldLayoutMkLst>
            <pc:docMk/>
            <pc:sldMasterMk cId="0" sldId="2147483687"/>
            <pc:sldLayoutMk cId="0" sldId="2147483698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3.176" v="3976" actId="47"/>
          <pc:sldLayoutMkLst>
            <pc:docMk/>
            <pc:sldMasterMk cId="0" sldId="2147483687"/>
            <pc:sldLayoutMk cId="0" sldId="2147483699"/>
          </pc:sldLayoutMkLst>
        </pc:sldLayoutChg>
      </pc:sldMasterChg>
      <pc:sldMasterChg chg="del delSldLayout">
        <pc:chgData name="Nguyen Kim Cuong 20224939" userId="e76af543-f080-4614-942a-aaad8d3e97b1" providerId="ADAL" clId="{E7EAC436-06A3-4615-8EAF-9FCE7B63213A}" dt="2025-05-29T06:43:34.020" v="3977" actId="47"/>
        <pc:sldMasterMkLst>
          <pc:docMk/>
          <pc:sldMasterMk cId="0" sldId="2147483700"/>
        </pc:sldMasterMkLst>
        <pc:sldLayoutChg chg="del">
          <pc:chgData name="Nguyen Kim Cuong 20224939" userId="e76af543-f080-4614-942a-aaad8d3e97b1" providerId="ADAL" clId="{E7EAC436-06A3-4615-8EAF-9FCE7B63213A}" dt="2025-05-29T06:43:34.020" v="3977" actId="47"/>
          <pc:sldLayoutMkLst>
            <pc:docMk/>
            <pc:sldMasterMk cId="0" sldId="2147483700"/>
            <pc:sldLayoutMk cId="0" sldId="2147483701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4.020" v="3977" actId="47"/>
          <pc:sldLayoutMkLst>
            <pc:docMk/>
            <pc:sldMasterMk cId="0" sldId="2147483700"/>
            <pc:sldLayoutMk cId="0" sldId="2147483702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4.020" v="3977" actId="47"/>
          <pc:sldLayoutMkLst>
            <pc:docMk/>
            <pc:sldMasterMk cId="0" sldId="2147483700"/>
            <pc:sldLayoutMk cId="0" sldId="2147483703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4.020" v="3977" actId="47"/>
          <pc:sldLayoutMkLst>
            <pc:docMk/>
            <pc:sldMasterMk cId="0" sldId="2147483700"/>
            <pc:sldLayoutMk cId="0" sldId="2147483704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4.020" v="3977" actId="47"/>
          <pc:sldLayoutMkLst>
            <pc:docMk/>
            <pc:sldMasterMk cId="0" sldId="2147483700"/>
            <pc:sldLayoutMk cId="0" sldId="2147483705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4.020" v="3977" actId="47"/>
          <pc:sldLayoutMkLst>
            <pc:docMk/>
            <pc:sldMasterMk cId="0" sldId="2147483700"/>
            <pc:sldLayoutMk cId="0" sldId="2147483706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4.020" v="3977" actId="47"/>
          <pc:sldLayoutMkLst>
            <pc:docMk/>
            <pc:sldMasterMk cId="0" sldId="2147483700"/>
            <pc:sldLayoutMk cId="0" sldId="2147483707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4.020" v="3977" actId="47"/>
          <pc:sldLayoutMkLst>
            <pc:docMk/>
            <pc:sldMasterMk cId="0" sldId="2147483700"/>
            <pc:sldLayoutMk cId="0" sldId="2147483708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4.020" v="3977" actId="47"/>
          <pc:sldLayoutMkLst>
            <pc:docMk/>
            <pc:sldMasterMk cId="0" sldId="2147483700"/>
            <pc:sldLayoutMk cId="0" sldId="2147483709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4.020" v="3977" actId="47"/>
          <pc:sldLayoutMkLst>
            <pc:docMk/>
            <pc:sldMasterMk cId="0" sldId="2147483700"/>
            <pc:sldLayoutMk cId="0" sldId="2147483710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4.020" v="3977" actId="47"/>
          <pc:sldLayoutMkLst>
            <pc:docMk/>
            <pc:sldMasterMk cId="0" sldId="2147483700"/>
            <pc:sldLayoutMk cId="0" sldId="2147483711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4.020" v="3977" actId="47"/>
          <pc:sldLayoutMkLst>
            <pc:docMk/>
            <pc:sldMasterMk cId="0" sldId="2147483700"/>
            <pc:sldLayoutMk cId="0" sldId="2147483712"/>
          </pc:sldLayoutMkLst>
        </pc:sldLayoutChg>
      </pc:sldMasterChg>
      <pc:sldMasterChg chg="del delSldLayout">
        <pc:chgData name="Nguyen Kim Cuong 20224939" userId="e76af543-f080-4614-942a-aaad8d3e97b1" providerId="ADAL" clId="{E7EAC436-06A3-4615-8EAF-9FCE7B63213A}" dt="2025-05-29T06:43:34.723" v="3978" actId="47"/>
        <pc:sldMasterMkLst>
          <pc:docMk/>
          <pc:sldMasterMk cId="0" sldId="2147483713"/>
        </pc:sldMasterMkLst>
        <pc:sldLayoutChg chg="del">
          <pc:chgData name="Nguyen Kim Cuong 20224939" userId="e76af543-f080-4614-942a-aaad8d3e97b1" providerId="ADAL" clId="{E7EAC436-06A3-4615-8EAF-9FCE7B63213A}" dt="2025-05-29T06:43:34.723" v="3978" actId="47"/>
          <pc:sldLayoutMkLst>
            <pc:docMk/>
            <pc:sldMasterMk cId="0" sldId="2147483713"/>
            <pc:sldLayoutMk cId="0" sldId="2147483714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4.723" v="3978" actId="47"/>
          <pc:sldLayoutMkLst>
            <pc:docMk/>
            <pc:sldMasterMk cId="0" sldId="2147483713"/>
            <pc:sldLayoutMk cId="0" sldId="2147483715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4.723" v="3978" actId="47"/>
          <pc:sldLayoutMkLst>
            <pc:docMk/>
            <pc:sldMasterMk cId="0" sldId="2147483713"/>
            <pc:sldLayoutMk cId="0" sldId="2147483716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4.723" v="3978" actId="47"/>
          <pc:sldLayoutMkLst>
            <pc:docMk/>
            <pc:sldMasterMk cId="0" sldId="2147483713"/>
            <pc:sldLayoutMk cId="0" sldId="2147483717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4.723" v="3978" actId="47"/>
          <pc:sldLayoutMkLst>
            <pc:docMk/>
            <pc:sldMasterMk cId="0" sldId="2147483713"/>
            <pc:sldLayoutMk cId="0" sldId="2147483718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4.723" v="3978" actId="47"/>
          <pc:sldLayoutMkLst>
            <pc:docMk/>
            <pc:sldMasterMk cId="0" sldId="2147483713"/>
            <pc:sldLayoutMk cId="0" sldId="2147483719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4.723" v="3978" actId="47"/>
          <pc:sldLayoutMkLst>
            <pc:docMk/>
            <pc:sldMasterMk cId="0" sldId="2147483713"/>
            <pc:sldLayoutMk cId="0" sldId="2147483720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4.723" v="3978" actId="47"/>
          <pc:sldLayoutMkLst>
            <pc:docMk/>
            <pc:sldMasterMk cId="0" sldId="2147483713"/>
            <pc:sldLayoutMk cId="0" sldId="2147483721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4.723" v="3978" actId="47"/>
          <pc:sldLayoutMkLst>
            <pc:docMk/>
            <pc:sldMasterMk cId="0" sldId="2147483713"/>
            <pc:sldLayoutMk cId="0" sldId="2147483722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4.723" v="3978" actId="47"/>
          <pc:sldLayoutMkLst>
            <pc:docMk/>
            <pc:sldMasterMk cId="0" sldId="2147483713"/>
            <pc:sldLayoutMk cId="0" sldId="2147483723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4.723" v="3978" actId="47"/>
          <pc:sldLayoutMkLst>
            <pc:docMk/>
            <pc:sldMasterMk cId="0" sldId="2147483713"/>
            <pc:sldLayoutMk cId="0" sldId="2147483724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4.723" v="3978" actId="47"/>
          <pc:sldLayoutMkLst>
            <pc:docMk/>
            <pc:sldMasterMk cId="0" sldId="2147483713"/>
            <pc:sldLayoutMk cId="0" sldId="2147483725"/>
          </pc:sldLayoutMkLst>
        </pc:sldLayoutChg>
      </pc:sldMasterChg>
      <pc:sldMasterChg chg="del delSldLayout">
        <pc:chgData name="Nguyen Kim Cuong 20224939" userId="e76af543-f080-4614-942a-aaad8d3e97b1" providerId="ADAL" clId="{E7EAC436-06A3-4615-8EAF-9FCE7B63213A}" dt="2025-05-29T06:43:35.446" v="3979" actId="47"/>
        <pc:sldMasterMkLst>
          <pc:docMk/>
          <pc:sldMasterMk cId="0" sldId="2147483726"/>
        </pc:sldMasterMkLst>
        <pc:sldLayoutChg chg="del">
          <pc:chgData name="Nguyen Kim Cuong 20224939" userId="e76af543-f080-4614-942a-aaad8d3e97b1" providerId="ADAL" clId="{E7EAC436-06A3-4615-8EAF-9FCE7B63213A}" dt="2025-05-29T06:43:35.446" v="3979" actId="47"/>
          <pc:sldLayoutMkLst>
            <pc:docMk/>
            <pc:sldMasterMk cId="0" sldId="2147483726"/>
            <pc:sldLayoutMk cId="0" sldId="2147483727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5.446" v="3979" actId="47"/>
          <pc:sldLayoutMkLst>
            <pc:docMk/>
            <pc:sldMasterMk cId="0" sldId="2147483726"/>
            <pc:sldLayoutMk cId="0" sldId="2147483728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5.446" v="3979" actId="47"/>
          <pc:sldLayoutMkLst>
            <pc:docMk/>
            <pc:sldMasterMk cId="0" sldId="2147483726"/>
            <pc:sldLayoutMk cId="0" sldId="2147483729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5.446" v="3979" actId="47"/>
          <pc:sldLayoutMkLst>
            <pc:docMk/>
            <pc:sldMasterMk cId="0" sldId="2147483726"/>
            <pc:sldLayoutMk cId="0" sldId="2147483730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5.446" v="3979" actId="47"/>
          <pc:sldLayoutMkLst>
            <pc:docMk/>
            <pc:sldMasterMk cId="0" sldId="2147483726"/>
            <pc:sldLayoutMk cId="0" sldId="2147483731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5.446" v="3979" actId="47"/>
          <pc:sldLayoutMkLst>
            <pc:docMk/>
            <pc:sldMasterMk cId="0" sldId="2147483726"/>
            <pc:sldLayoutMk cId="0" sldId="2147483732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5.446" v="3979" actId="47"/>
          <pc:sldLayoutMkLst>
            <pc:docMk/>
            <pc:sldMasterMk cId="0" sldId="2147483726"/>
            <pc:sldLayoutMk cId="0" sldId="2147483733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5.446" v="3979" actId="47"/>
          <pc:sldLayoutMkLst>
            <pc:docMk/>
            <pc:sldMasterMk cId="0" sldId="2147483726"/>
            <pc:sldLayoutMk cId="0" sldId="2147483734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5.446" v="3979" actId="47"/>
          <pc:sldLayoutMkLst>
            <pc:docMk/>
            <pc:sldMasterMk cId="0" sldId="2147483726"/>
            <pc:sldLayoutMk cId="0" sldId="2147483735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5.446" v="3979" actId="47"/>
          <pc:sldLayoutMkLst>
            <pc:docMk/>
            <pc:sldMasterMk cId="0" sldId="2147483726"/>
            <pc:sldLayoutMk cId="0" sldId="2147483736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5.446" v="3979" actId="47"/>
          <pc:sldLayoutMkLst>
            <pc:docMk/>
            <pc:sldMasterMk cId="0" sldId="2147483726"/>
            <pc:sldLayoutMk cId="0" sldId="2147483737"/>
          </pc:sldLayoutMkLst>
        </pc:sldLayoutChg>
        <pc:sldLayoutChg chg="del">
          <pc:chgData name="Nguyen Kim Cuong 20224939" userId="e76af543-f080-4614-942a-aaad8d3e97b1" providerId="ADAL" clId="{E7EAC436-06A3-4615-8EAF-9FCE7B63213A}" dt="2025-05-29T06:43:35.446" v="3979" actId="47"/>
          <pc:sldLayoutMkLst>
            <pc:docMk/>
            <pc:sldMasterMk cId="0" sldId="2147483726"/>
            <pc:sldLayoutMk cId="0" sldId="214748373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8CAA8-5AFC-4903-BC78-1C776860478C}" type="datetimeFigureOut">
              <a:rPr lang="en-US" smtClean="0"/>
              <a:t>29-May-25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1B15A-C992-43B7-8C20-7CDCCA26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8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0215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tỏa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văn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đọc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0215"/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bớt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giấy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tờ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vấn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lịch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1B15A-C992-43B7-8C20-7CDCCA26C4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4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AEB94-A245-3DE5-3AC3-7143E0A56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>
            <a:extLst>
              <a:ext uri="{FF2B5EF4-FFF2-40B4-BE49-F238E27FC236}">
                <a16:creationId xmlns:a16="http://schemas.microsoft.com/office/drawing/2014/main" id="{F72A1B43-3AB7-5130-6111-91187435BB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>
            <a:extLst>
              <a:ext uri="{FF2B5EF4-FFF2-40B4-BE49-F238E27FC236}">
                <a16:creationId xmlns:a16="http://schemas.microsoft.com/office/drawing/2014/main" id="{B86345E8-58E9-603E-D1E7-0955A6A07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0215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tỏa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văn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đọc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0215"/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bớt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giấy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tờ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vấn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lịch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AD3E380-C053-6CD8-A1DB-D23516CC5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1B15A-C992-43B7-8C20-7CDCCA26C4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8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338760" y="1058760"/>
            <a:ext cx="11514240" cy="4908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338760" y="112680"/>
            <a:ext cx="11514240" cy="435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Lato"/>
                <a:ea typeface="Lato"/>
              </a:rPr>
              <a:t>Title 1:……………………………………..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51A08-DC9B-5266-EA88-119316001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E3DB90D9-7DBF-34AE-F82A-4882FC538F57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55A84976-D419-7DEC-F955-19210AE8CF2D}"/>
              </a:ext>
            </a:extLst>
          </p:cNvPr>
          <p:cNvSpPr txBox="1"/>
          <p:nvPr/>
        </p:nvSpPr>
        <p:spPr>
          <a:xfrm>
            <a:off x="104864" y="-20419"/>
            <a:ext cx="1170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hóa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chức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năng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biểu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ca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sử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dụng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2BF8F667-5AC9-A725-0791-28D24402A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204"/>
            <a:ext cx="6556277" cy="1240181"/>
          </a:xfrm>
          <a:prstGeom prst="rect">
            <a:avLst/>
          </a:prstGeom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AC073311-54A1-3EA9-C399-8915F733D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050" y="2093385"/>
            <a:ext cx="6610376" cy="4284842"/>
          </a:xfrm>
          <a:prstGeom prst="rect">
            <a:avLst/>
          </a:prstGeom>
        </p:spPr>
      </p:pic>
      <p:pic>
        <p:nvPicPr>
          <p:cNvPr id="20" name="Hình ảnh 19">
            <a:extLst>
              <a:ext uri="{FF2B5EF4-FFF2-40B4-BE49-F238E27FC236}">
                <a16:creationId xmlns:a16="http://schemas.microsoft.com/office/drawing/2014/main" id="{20914860-1559-D6B6-9E37-4B11E0AA4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326" y="2164680"/>
            <a:ext cx="5551031" cy="167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28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5748A-3F41-91D5-EE30-E4D09108D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36C316DB-7AF9-AD1A-7ACD-933856B5B7CB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1C66CFE-5435-B60D-1B80-5A08F444CB4C}"/>
              </a:ext>
            </a:extLst>
          </p:cNvPr>
          <p:cNvSpPr txBox="1"/>
          <p:nvPr/>
        </p:nvSpPr>
        <p:spPr>
          <a:xfrm>
            <a:off x="104864" y="-20419"/>
            <a:ext cx="1170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hóa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nghiệp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vụ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biểu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hoạt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động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462D1DD6-9447-07D4-AC97-143CB9FC7244}"/>
              </a:ext>
            </a:extLst>
          </p:cNvPr>
          <p:cNvSpPr txBox="1"/>
          <p:nvPr/>
        </p:nvSpPr>
        <p:spPr>
          <a:xfrm>
            <a:off x="1" y="797510"/>
            <a:ext cx="4739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hoạt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UC </a:t>
            </a:r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mượn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endParaRPr lang="en-US" sz="2800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1ADC46ED-533D-867B-075F-1064B4344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981" y="797510"/>
            <a:ext cx="5691437" cy="569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2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F8D54-94CD-2583-DFE2-F5C16CECB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B03C56A9-161A-2E75-3212-E0312AAD6E04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2B620513-371D-C5C0-A12A-6FE6A16FF68B}"/>
              </a:ext>
            </a:extLst>
          </p:cNvPr>
          <p:cNvSpPr txBox="1"/>
          <p:nvPr/>
        </p:nvSpPr>
        <p:spPr>
          <a:xfrm>
            <a:off x="104864" y="-20419"/>
            <a:ext cx="1170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Phân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tích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cấu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trúc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C9EEC39-9184-B6B7-C8BB-2F00761BF064}"/>
              </a:ext>
            </a:extLst>
          </p:cNvPr>
          <p:cNvSpPr txBox="1"/>
          <p:nvPr/>
        </p:nvSpPr>
        <p:spPr>
          <a:xfrm>
            <a:off x="104864" y="887464"/>
            <a:ext cx="95562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Phát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hiện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lớp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lĩnh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vực</a:t>
            </a: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Phát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hiện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lớp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tham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ca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sử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dụng</a:t>
            </a: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17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88C7B-43F5-25F2-B7E3-BDFB772E3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C26D82A3-94AB-C7CD-A990-AA990F8BE1E7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A80FA068-7874-281B-B9ED-433C7BF46CC5}"/>
              </a:ext>
            </a:extLst>
          </p:cNvPr>
          <p:cNvSpPr txBox="1"/>
          <p:nvPr/>
        </p:nvSpPr>
        <p:spPr>
          <a:xfrm>
            <a:off x="104864" y="-20419"/>
            <a:ext cx="1170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Phát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hiện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lớp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lĩnh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vực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Hình ảnh 2" descr="Ảnh có chứa biểu đồ, Kế hoạch, Bản vẽ kỹ thuật, sơ đồ&#10;&#10;Nội dung do AI tạo ra có thể không chính xác.">
            <a:extLst>
              <a:ext uri="{FF2B5EF4-FFF2-40B4-BE49-F238E27FC236}">
                <a16:creationId xmlns:a16="http://schemas.microsoft.com/office/drawing/2014/main" id="{1820D883-87B5-7239-E198-3109B6D7A4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596" y="687467"/>
            <a:ext cx="8157094" cy="61659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8B54CA58-6AC9-C828-21F2-165B9973BF1F}"/>
              </a:ext>
            </a:extLst>
          </p:cNvPr>
          <p:cNvSpPr txBox="1"/>
          <p:nvPr/>
        </p:nvSpPr>
        <p:spPr>
          <a:xfrm>
            <a:off x="378542" y="1563329"/>
            <a:ext cx="3439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Biểu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lớp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lĩnh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vực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UC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Đặt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mượn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sách</a:t>
            </a: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790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A3C4A-0F65-EB75-D994-E9262E785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8ECA93D6-AACF-8918-F74C-A65108327DB7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A0681AD-26F3-E899-2DE8-FCA4C32FA6C3}"/>
              </a:ext>
            </a:extLst>
          </p:cNvPr>
          <p:cNvSpPr txBox="1"/>
          <p:nvPr/>
        </p:nvSpPr>
        <p:spPr>
          <a:xfrm>
            <a:off x="104864" y="-20419"/>
            <a:ext cx="1170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Phát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hiện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lớp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tham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ca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sử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dụng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0496B3F-A03C-B626-7868-0993C21F1666}"/>
              </a:ext>
            </a:extLst>
          </p:cNvPr>
          <p:cNvSpPr txBox="1"/>
          <p:nvPr/>
        </p:nvSpPr>
        <p:spPr>
          <a:xfrm>
            <a:off x="117155" y="851563"/>
            <a:ext cx="618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Các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lớp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tham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UC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Đặt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mượn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sách</a:t>
            </a: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73F818B-0C14-CB32-85CF-20A671BDE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64" y="1313228"/>
            <a:ext cx="5797997" cy="5534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Hình ảnh 5" descr="Ảnh có chứa văn bản, biểu đồ, Kế hoạch, bản phác thảo&#10;&#10;Nội dung do AI tạo ra có thể không chính xác.">
            <a:extLst>
              <a:ext uri="{FF2B5EF4-FFF2-40B4-BE49-F238E27FC236}">
                <a16:creationId xmlns:a16="http://schemas.microsoft.com/office/drawing/2014/main" id="{7A3889FE-842E-91A0-4072-4DD03040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58" y="1313228"/>
            <a:ext cx="5700142" cy="5534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0733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F4B0A-748C-ED1A-9A4A-257C28EE8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F33ACACF-7810-92B1-903F-206EE9ED0A15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A4C27CE8-F026-772D-24F6-37ADD35AFC76}"/>
              </a:ext>
            </a:extLst>
          </p:cNvPr>
          <p:cNvSpPr txBox="1"/>
          <p:nvPr/>
        </p:nvSpPr>
        <p:spPr>
          <a:xfrm>
            <a:off x="104864" y="-20419"/>
            <a:ext cx="1170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Phân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tích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sự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tương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tác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A59684D-09DD-7F0D-C736-D43B390A374F}"/>
              </a:ext>
            </a:extLst>
          </p:cNvPr>
          <p:cNvSpPr txBox="1"/>
          <p:nvPr/>
        </p:nvSpPr>
        <p:spPr>
          <a:xfrm>
            <a:off x="104864" y="887464"/>
            <a:ext cx="10646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Mô</a:t>
            </a:r>
            <a:r>
              <a:rPr lang="en-US" sz="3200" dirty="0"/>
              <a:t> </a:t>
            </a:r>
            <a:r>
              <a:rPr lang="en-US" sz="3200" dirty="0" err="1"/>
              <a:t>hình</a:t>
            </a:r>
            <a:r>
              <a:rPr lang="en-US" sz="3200" dirty="0"/>
              <a:t> </a:t>
            </a:r>
            <a:r>
              <a:rPr lang="en-US" sz="3200" dirty="0" err="1"/>
              <a:t>hóa</a:t>
            </a:r>
            <a:r>
              <a:rPr lang="en-US" sz="3200" dirty="0"/>
              <a:t> </a:t>
            </a:r>
            <a:r>
              <a:rPr lang="en-US" sz="3200" dirty="0" err="1"/>
              <a:t>sự</a:t>
            </a:r>
            <a:r>
              <a:rPr lang="en-US" sz="3200" dirty="0"/>
              <a:t> </a:t>
            </a:r>
            <a:r>
              <a:rPr lang="en-US" sz="3200" dirty="0" err="1"/>
              <a:t>tương</a:t>
            </a:r>
            <a:r>
              <a:rPr lang="en-US" sz="3200" dirty="0"/>
              <a:t> </a:t>
            </a:r>
            <a:r>
              <a:rPr lang="en-US" sz="3200" dirty="0" err="1"/>
              <a:t>tác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biểu</a:t>
            </a:r>
            <a:r>
              <a:rPr lang="en-US" sz="3200" dirty="0"/>
              <a:t> </a:t>
            </a:r>
            <a:r>
              <a:rPr lang="en-US" sz="3200" dirty="0" err="1"/>
              <a:t>đồ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tự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Mô</a:t>
            </a:r>
            <a:r>
              <a:rPr lang="en-US" sz="3200" dirty="0"/>
              <a:t> </a:t>
            </a:r>
            <a:r>
              <a:rPr lang="en-US" sz="3200" dirty="0" err="1"/>
              <a:t>hình</a:t>
            </a:r>
            <a:r>
              <a:rPr lang="en-US" sz="3200" dirty="0"/>
              <a:t> </a:t>
            </a:r>
            <a:r>
              <a:rPr lang="en-US" sz="3200" dirty="0" err="1"/>
              <a:t>hóa</a:t>
            </a:r>
            <a:r>
              <a:rPr lang="en-US" sz="3200" dirty="0"/>
              <a:t> </a:t>
            </a:r>
            <a:r>
              <a:rPr lang="en-US" sz="3200" dirty="0" err="1"/>
              <a:t>sự</a:t>
            </a:r>
            <a:r>
              <a:rPr lang="en-US" sz="3200" dirty="0"/>
              <a:t> </a:t>
            </a:r>
            <a:r>
              <a:rPr lang="en-US" sz="3200" dirty="0" err="1"/>
              <a:t>tương</a:t>
            </a:r>
            <a:r>
              <a:rPr lang="en-US" sz="3200" dirty="0"/>
              <a:t> </a:t>
            </a:r>
            <a:r>
              <a:rPr lang="en-US" sz="3200" dirty="0" err="1"/>
              <a:t>tác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biểu</a:t>
            </a:r>
            <a:r>
              <a:rPr lang="en-US" sz="3200" dirty="0"/>
              <a:t> </a:t>
            </a:r>
            <a:r>
              <a:rPr lang="en-US" sz="3200" dirty="0" err="1"/>
              <a:t>đồ</a:t>
            </a:r>
            <a:r>
              <a:rPr lang="en-US" sz="3200" dirty="0"/>
              <a:t> </a:t>
            </a:r>
            <a:r>
              <a:rPr lang="en-US" sz="3200" dirty="0" err="1"/>
              <a:t>giao</a:t>
            </a:r>
            <a:r>
              <a:rPr lang="en-US" sz="3200" dirty="0"/>
              <a:t> </a:t>
            </a:r>
            <a:r>
              <a:rPr lang="en-US" sz="3200" dirty="0" err="1"/>
              <a:t>tiếp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Đối</a:t>
            </a:r>
            <a:r>
              <a:rPr lang="en-US" sz="3200" dirty="0"/>
              <a:t> </a:t>
            </a:r>
            <a:r>
              <a:rPr lang="en-US" sz="3200" dirty="0" err="1"/>
              <a:t>chiếu</a:t>
            </a:r>
            <a:r>
              <a:rPr lang="en-US" sz="3200" dirty="0"/>
              <a:t>, </a:t>
            </a:r>
            <a:r>
              <a:rPr lang="en-US" sz="3200" dirty="0" err="1"/>
              <a:t>chỉnh</a:t>
            </a:r>
            <a:r>
              <a:rPr lang="en-US" sz="3200" dirty="0"/>
              <a:t> </a:t>
            </a:r>
            <a:r>
              <a:rPr lang="en-US" sz="3200" dirty="0" err="1"/>
              <a:t>sửa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mô</a:t>
            </a:r>
            <a:r>
              <a:rPr lang="en-US" sz="3200" dirty="0"/>
              <a:t> </a:t>
            </a:r>
            <a:r>
              <a:rPr lang="en-US" sz="3200" dirty="0" err="1"/>
              <a:t>hình</a:t>
            </a:r>
            <a:r>
              <a:rPr lang="en-US" sz="3200" dirty="0"/>
              <a:t> </a:t>
            </a:r>
            <a:r>
              <a:rPr lang="en-US" sz="3200" dirty="0" err="1"/>
              <a:t>cấu</a:t>
            </a:r>
            <a:r>
              <a:rPr lang="en-US" sz="3200" dirty="0"/>
              <a:t> </a:t>
            </a:r>
            <a:r>
              <a:rPr lang="en-US" sz="3200" dirty="0" err="1"/>
              <a:t>trúc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tương</a:t>
            </a:r>
            <a:r>
              <a:rPr lang="en-US" sz="3200" dirty="0"/>
              <a:t> </a:t>
            </a:r>
            <a:r>
              <a:rPr lang="en-US" sz="3200" dirty="0" err="1"/>
              <a:t>tác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004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25751-6E32-4C88-EC1F-B6282EBD8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5C762631-D1BF-7C2C-7C6D-3B606842B502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2F02BFFD-92CD-9463-1ACF-2E6C487BC990}"/>
              </a:ext>
            </a:extLst>
          </p:cNvPr>
          <p:cNvSpPr txBox="1"/>
          <p:nvPr/>
        </p:nvSpPr>
        <p:spPr>
          <a:xfrm>
            <a:off x="104864" y="-20419"/>
            <a:ext cx="1170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hóa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sự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tương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tác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biểu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tự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Hình ảnh 5" descr="Ảnh có chứa văn bản, biểu đồ, Song song, ảnh chụp màn hình&#10;&#10;Nội dung do AI tạo ra có thể không chính xác.">
            <a:extLst>
              <a:ext uri="{FF2B5EF4-FFF2-40B4-BE49-F238E27FC236}">
                <a16:creationId xmlns:a16="http://schemas.microsoft.com/office/drawing/2014/main" id="{A37D6AE2-EBE9-C42A-5B9F-14C44B050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55" y="668026"/>
            <a:ext cx="9923489" cy="618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7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155A0-DDCB-CADB-8502-3345D91C3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3CE4425C-803B-3572-8071-16E92759ACCA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0C79B2F-4C8F-76F5-302E-DB2F55594BF5}"/>
              </a:ext>
            </a:extLst>
          </p:cNvPr>
          <p:cNvSpPr txBox="1"/>
          <p:nvPr/>
        </p:nvSpPr>
        <p:spPr>
          <a:xfrm>
            <a:off x="104864" y="-20419"/>
            <a:ext cx="1170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hóa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sự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tương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tác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biểu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tự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Hình ảnh 3" descr="Ảnh có chứa văn bản, biểu đồ, Song song, hàng&#10;&#10;Nội dung do AI tạo ra có thể không chính xác.">
            <a:extLst>
              <a:ext uri="{FF2B5EF4-FFF2-40B4-BE49-F238E27FC236}">
                <a16:creationId xmlns:a16="http://schemas.microsoft.com/office/drawing/2014/main" id="{0528D4A3-EF68-4D42-E160-BF05531F8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91" y="610965"/>
            <a:ext cx="10556150" cy="624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6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774FC-8111-62BA-521E-26793742B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CDC562F9-0263-9525-D0C4-EB158E31B213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EE8C2BA2-9F44-C665-A1DB-98F2869968D3}"/>
              </a:ext>
            </a:extLst>
          </p:cNvPr>
          <p:cNvSpPr txBox="1"/>
          <p:nvPr/>
        </p:nvSpPr>
        <p:spPr>
          <a:xfrm>
            <a:off x="104864" y="-20419"/>
            <a:ext cx="1170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hóa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sự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tương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tác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biểu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tự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Hình ảnh 2" descr="Ảnh có chứa văn bản, biểu đồ, Song song, hàng&#10;&#10;Nội dung do AI tạo ra có thể không chính xác.">
            <a:extLst>
              <a:ext uri="{FF2B5EF4-FFF2-40B4-BE49-F238E27FC236}">
                <a16:creationId xmlns:a16="http://schemas.microsoft.com/office/drawing/2014/main" id="{EA04BBB8-40EC-E8E0-47C1-02A9C5214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818" y="1465651"/>
            <a:ext cx="7994363" cy="39266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4955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02AA4-B0DE-4228-AD81-995F977C9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87825F0A-7FC6-48A2-61F7-401CC02B7462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8C3C76CB-C488-B375-2C7A-E3E92874D6F8}"/>
              </a:ext>
            </a:extLst>
          </p:cNvPr>
          <p:cNvSpPr txBox="1"/>
          <p:nvPr/>
        </p:nvSpPr>
        <p:spPr>
          <a:xfrm>
            <a:off x="104864" y="-20419"/>
            <a:ext cx="1170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hóa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sự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tương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tác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biểu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tự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Hình ảnh 4" descr="Ảnh có chứa văn bản, Phông chữ, Song song, số&#10;&#10;Nội dung do AI tạo ra có thể không chính xác.">
            <a:extLst>
              <a:ext uri="{FF2B5EF4-FFF2-40B4-BE49-F238E27FC236}">
                <a16:creationId xmlns:a16="http://schemas.microsoft.com/office/drawing/2014/main" id="{4B39FDCC-4D1E-A9E7-E93F-E3C24FF89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863780"/>
            <a:ext cx="95250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4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3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392040" y="271440"/>
            <a:ext cx="3174120" cy="1153080"/>
          </a:xfrm>
          <a:prstGeom prst="rect">
            <a:avLst/>
          </a:prstGeom>
          <a:ln>
            <a:noFill/>
          </a:ln>
        </p:spPr>
      </p:pic>
      <p:sp>
        <p:nvSpPr>
          <p:cNvPr id="307" name="CustomShape 1"/>
          <p:cNvSpPr/>
          <p:nvPr/>
        </p:nvSpPr>
        <p:spPr>
          <a:xfrm>
            <a:off x="695520" y="2269440"/>
            <a:ext cx="8251560" cy="84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8" name="CustomShape 2"/>
          <p:cNvSpPr/>
          <p:nvPr/>
        </p:nvSpPr>
        <p:spPr>
          <a:xfrm>
            <a:off x="695520" y="3403080"/>
            <a:ext cx="6095520" cy="22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9" name="CustomShape 3"/>
          <p:cNvSpPr/>
          <p:nvPr/>
        </p:nvSpPr>
        <p:spPr>
          <a:xfrm>
            <a:off x="6962400" y="3269880"/>
            <a:ext cx="432900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4C5EEF6C-C101-7309-B452-6E76964FF37E}"/>
              </a:ext>
            </a:extLst>
          </p:cNvPr>
          <p:cNvSpPr txBox="1"/>
          <p:nvPr/>
        </p:nvSpPr>
        <p:spPr>
          <a:xfrm>
            <a:off x="410813" y="2414425"/>
            <a:ext cx="96375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Phân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tích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thiết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kế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hệ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thống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quản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lý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thư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viện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GVHD: TS.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Trần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Việt Trung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0C35C231-22AB-AFAB-A639-7E1A51C76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825593"/>
              </p:ext>
            </p:extLst>
          </p:nvPr>
        </p:nvGraphicFramePr>
        <p:xfrm>
          <a:off x="392040" y="3800640"/>
          <a:ext cx="6399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500">
                  <a:extLst>
                    <a:ext uri="{9D8B030D-6E8A-4147-A177-3AD203B41FA5}">
                      <a16:colId xmlns:a16="http://schemas.microsoft.com/office/drawing/2014/main" val="2249212225"/>
                    </a:ext>
                  </a:extLst>
                </a:gridCol>
                <a:gridCol w="3199500">
                  <a:extLst>
                    <a:ext uri="{9D8B030D-6E8A-4147-A177-3AD203B41FA5}">
                      <a16:colId xmlns:a16="http://schemas.microsoft.com/office/drawing/2014/main" val="4031913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Nhóm</a:t>
                      </a:r>
                      <a:r>
                        <a:rPr lang="en-US" sz="20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MSSV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79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Nguyễn Kim Cường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20224939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499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Cao Thị Ngọc </a:t>
                      </a:r>
                      <a:r>
                        <a:rPr lang="en-US" sz="2000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Huyền</a:t>
                      </a:r>
                      <a:r>
                        <a:rPr lang="en-US" sz="20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20225015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805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Bùi Xuân Tùng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20224905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4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Lại</a:t>
                      </a:r>
                      <a:r>
                        <a:rPr lang="en-US" sz="20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Hoàng Sơn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20224895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8855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D0C52-C6C0-B160-9583-941EEB75C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3D05F601-900F-0ABA-631A-77BD4BC1726B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ABAC2FFF-9CA5-12F5-48A7-E620195E4F0B}"/>
              </a:ext>
            </a:extLst>
          </p:cNvPr>
          <p:cNvSpPr txBox="1"/>
          <p:nvPr/>
        </p:nvSpPr>
        <p:spPr>
          <a:xfrm>
            <a:off x="104864" y="-20419"/>
            <a:ext cx="1170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hóa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sự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tương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tác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biểu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tự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Hình ảnh 3" descr="Ảnh có chứa văn bản, tài liệu, ảnh chụp màn hình, Phông chữ&#10;&#10;Nội dung do AI tạo ra có thể không chính xác.">
            <a:extLst>
              <a:ext uri="{FF2B5EF4-FFF2-40B4-BE49-F238E27FC236}">
                <a16:creationId xmlns:a16="http://schemas.microsoft.com/office/drawing/2014/main" id="{CAFF8DD4-E687-CE55-DEEA-96D41850F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93"/>
          <a:stretch/>
        </p:blipFill>
        <p:spPr>
          <a:xfrm>
            <a:off x="0" y="687467"/>
            <a:ext cx="12192000" cy="605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29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D99D3-3956-ECA3-A746-E2BC1DEB7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56EF9FA2-4783-18D8-01BA-D72503C0652A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3A865839-12C1-A9AF-3BF0-2C042C3B064D}"/>
              </a:ext>
            </a:extLst>
          </p:cNvPr>
          <p:cNvSpPr txBox="1"/>
          <p:nvPr/>
        </p:nvSpPr>
        <p:spPr>
          <a:xfrm>
            <a:off x="104864" y="-20419"/>
            <a:ext cx="1170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hóa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sự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tương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tác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biểu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tự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Hình ảnh 4" descr="Ảnh có chứa văn bản, ảnh chụp màn hình, tài liệu, biểu đồ&#10;&#10;Nội dung do AI tạo ra có thể không chính xác.">
            <a:extLst>
              <a:ext uri="{FF2B5EF4-FFF2-40B4-BE49-F238E27FC236}">
                <a16:creationId xmlns:a16="http://schemas.microsoft.com/office/drawing/2014/main" id="{3E03E1B2-B780-590F-FE15-06D151B1A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93"/>
          <a:stretch/>
        </p:blipFill>
        <p:spPr>
          <a:xfrm>
            <a:off x="0" y="687467"/>
            <a:ext cx="12192000" cy="605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58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AF5F0-0767-2B1D-8D56-03CE6A611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3B295BC7-74E3-6FF2-AE11-9D8684B7F2A7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E2F268F8-98FC-49AC-1AE0-7D3812DC03FD}"/>
              </a:ext>
            </a:extLst>
          </p:cNvPr>
          <p:cNvSpPr txBox="1"/>
          <p:nvPr/>
        </p:nvSpPr>
        <p:spPr>
          <a:xfrm>
            <a:off x="104864" y="-20419"/>
            <a:ext cx="1170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hóa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sự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tương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tác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biểu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giao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tiếp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815CB714-13F1-6EB0-785F-8D38E8B36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2" y="813716"/>
            <a:ext cx="11836095" cy="5621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162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65760-87B9-2265-2A56-6FA3965C1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6DB914CD-0A51-052D-3231-E70ABF8FCD37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448620AC-2C70-A737-6EB0-0EF65DCAB1F1}"/>
              </a:ext>
            </a:extLst>
          </p:cNvPr>
          <p:cNvSpPr txBox="1"/>
          <p:nvPr/>
        </p:nvSpPr>
        <p:spPr>
          <a:xfrm>
            <a:off x="104864" y="-20419"/>
            <a:ext cx="1170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hóa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sự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tương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tác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biểu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giao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tiếp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Hình ảnh 4" descr="Ảnh có chứa văn bản, biểu đồ, hàng, ảnh chụp màn hình&#10;&#10;Nội dung do AI tạo ra có thể không chính xác.">
            <a:extLst>
              <a:ext uri="{FF2B5EF4-FFF2-40B4-BE49-F238E27FC236}">
                <a16:creationId xmlns:a16="http://schemas.microsoft.com/office/drawing/2014/main" id="{588D880B-6AED-A652-8AD3-446379F39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1167"/>
            <a:ext cx="12192000" cy="457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48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CE418-0904-0020-7714-2D4E4C3BE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D999DE72-4AD6-91A3-158C-D489371EB2CD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62A50BFA-0F81-E053-D809-330E439DAC1D}"/>
              </a:ext>
            </a:extLst>
          </p:cNvPr>
          <p:cNvSpPr txBox="1"/>
          <p:nvPr/>
        </p:nvSpPr>
        <p:spPr>
          <a:xfrm>
            <a:off x="104864" y="-20419"/>
            <a:ext cx="1170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hóa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sự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tương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tác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biểu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giao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tiếp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Hình ảnh 3" descr="Ảnh có chứa văn bản, ảnh chụp màn hình, biểu đồ&#10;&#10;Nội dung do AI tạo ra có thể không chính xác.">
            <a:extLst>
              <a:ext uri="{FF2B5EF4-FFF2-40B4-BE49-F238E27FC236}">
                <a16:creationId xmlns:a16="http://schemas.microsoft.com/office/drawing/2014/main" id="{8D916BE4-7CB3-A96E-EBF9-E29A88478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944" y="855504"/>
            <a:ext cx="8944112" cy="568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09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072D7-AD43-4977-FB8E-F9378D312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AA236F30-606D-EEA4-2FFB-E4AA51A59A56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214E371D-B8AC-A926-E323-922FE0423DBF}"/>
              </a:ext>
            </a:extLst>
          </p:cNvPr>
          <p:cNvSpPr txBox="1"/>
          <p:nvPr/>
        </p:nvSpPr>
        <p:spPr>
          <a:xfrm>
            <a:off x="104864" y="-20419"/>
            <a:ext cx="1170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hóa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sự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tương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tác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biểu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giao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tiếp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Hình ảnh 4" descr="Ảnh có chứa văn bản, ảnh chụp màn hình, biểu đồ, hàng&#10;&#10;Nội dung do AI tạo ra có thể không chính xác.">
            <a:extLst>
              <a:ext uri="{FF2B5EF4-FFF2-40B4-BE49-F238E27FC236}">
                <a16:creationId xmlns:a16="http://schemas.microsoft.com/office/drawing/2014/main" id="{E653FF27-CF7B-2815-0F45-8292A8D7E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37" y="894647"/>
            <a:ext cx="9810125" cy="556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98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954D8-0F70-8A33-1753-2EBD6563A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3B67F055-F737-D316-D1C1-6714B3A83629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AE76A1E-8AFF-A294-3D22-0E00B8CF65BD}"/>
              </a:ext>
            </a:extLst>
          </p:cNvPr>
          <p:cNvSpPr txBox="1"/>
          <p:nvPr/>
        </p:nvSpPr>
        <p:spPr>
          <a:xfrm>
            <a:off x="104864" y="-20419"/>
            <a:ext cx="1170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hóa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sự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tương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tác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biểu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giao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tiếp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Hình ảnh 3" descr="Ảnh có chứa văn bản, ảnh chụp màn hình, biểu đồ, hàng&#10;&#10;Nội dung do AI tạo ra có thể không chính xác.">
            <a:extLst>
              <a:ext uri="{FF2B5EF4-FFF2-40B4-BE49-F238E27FC236}">
                <a16:creationId xmlns:a16="http://schemas.microsoft.com/office/drawing/2014/main" id="{5839524B-8C28-18C3-E4B7-FA40DCFEE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858"/>
            <a:ext cx="12192000" cy="454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20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E63E4-C246-C42C-0F50-0DB4D5718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89F3E044-1A90-0734-8270-DCE09EF00E9B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4C89896-0BA2-30FE-519F-B8B7FAAB48FA}"/>
              </a:ext>
            </a:extLst>
          </p:cNvPr>
          <p:cNvSpPr txBox="1"/>
          <p:nvPr/>
        </p:nvSpPr>
        <p:spPr>
          <a:xfrm>
            <a:off x="104864" y="-20419"/>
            <a:ext cx="1170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hóa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sự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tương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tác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biểu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giao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tiếp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Hình ảnh 4" descr="Ảnh có chứa văn bản, ảnh chụp màn hình, biểu đồ, hàng&#10;&#10;Nội dung do AI tạo ra có thể không chính xác.">
            <a:extLst>
              <a:ext uri="{FF2B5EF4-FFF2-40B4-BE49-F238E27FC236}">
                <a16:creationId xmlns:a16="http://schemas.microsoft.com/office/drawing/2014/main" id="{CB9763EA-FE6C-618E-65B9-1B67E0076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858"/>
            <a:ext cx="12192000" cy="454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84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EBB2D-9441-AD52-7AAF-73036EA37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D57B10B6-B902-690D-94DC-04E2538AB862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DEC9F404-3EEA-DBE2-4E5C-7330D960349C}"/>
              </a:ext>
            </a:extLst>
          </p:cNvPr>
          <p:cNvSpPr txBox="1"/>
          <p:nvPr/>
        </p:nvSpPr>
        <p:spPr>
          <a:xfrm>
            <a:off x="104864" y="-20419"/>
            <a:ext cx="1218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Đối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chiếu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chỉnh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sửa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cấu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trúc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tương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tác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Hình ảnh 3" descr="Ảnh có chứa văn bản, ảnh chụp màn hình, biểu đồ, thiết kế&#10;&#10;Nội dung do AI tạo ra có thể không chính xác.">
            <a:extLst>
              <a:ext uri="{FF2B5EF4-FFF2-40B4-BE49-F238E27FC236}">
                <a16:creationId xmlns:a16="http://schemas.microsoft.com/office/drawing/2014/main" id="{20BAAA74-DFE5-9A65-00DF-0A78ECFF0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479" y="839662"/>
            <a:ext cx="10746657" cy="601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90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33304-4C2B-FCA0-BAC6-21518A503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1E95A623-5E0F-5D9B-BB28-A979106C6DF7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34712401-D04C-13E5-126D-E3DA2621D95F}"/>
              </a:ext>
            </a:extLst>
          </p:cNvPr>
          <p:cNvSpPr txBox="1"/>
          <p:nvPr/>
        </p:nvSpPr>
        <p:spPr>
          <a:xfrm>
            <a:off x="104864" y="-20419"/>
            <a:ext cx="1170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Phân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tích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hành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vi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DB35F1F3-D53C-D9C8-A0DE-7BD0AFFC44DA}"/>
              </a:ext>
            </a:extLst>
          </p:cNvPr>
          <p:cNvSpPr txBox="1"/>
          <p:nvPr/>
        </p:nvSpPr>
        <p:spPr>
          <a:xfrm>
            <a:off x="104864" y="887464"/>
            <a:ext cx="10646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Mô</a:t>
            </a:r>
            <a:r>
              <a:rPr lang="en-US" sz="3200" dirty="0"/>
              <a:t> </a:t>
            </a:r>
            <a:r>
              <a:rPr lang="en-US" sz="3200" dirty="0" err="1"/>
              <a:t>hình</a:t>
            </a:r>
            <a:r>
              <a:rPr lang="en-US" sz="3200" dirty="0"/>
              <a:t> </a:t>
            </a:r>
            <a:r>
              <a:rPr lang="en-US" sz="3200" dirty="0" err="1"/>
              <a:t>hóa</a:t>
            </a:r>
            <a:r>
              <a:rPr lang="en-US" sz="3200" dirty="0"/>
              <a:t> </a:t>
            </a:r>
            <a:r>
              <a:rPr lang="en-US" sz="3200" dirty="0" err="1"/>
              <a:t>hành</a:t>
            </a:r>
            <a:r>
              <a:rPr lang="en-US" sz="3200" dirty="0"/>
              <a:t> vi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biểu</a:t>
            </a:r>
            <a:r>
              <a:rPr lang="en-US" sz="3200" dirty="0"/>
              <a:t> </a:t>
            </a:r>
            <a:r>
              <a:rPr lang="en-US" sz="3200" dirty="0" err="1"/>
              <a:t>đồ</a:t>
            </a:r>
            <a:r>
              <a:rPr lang="en-US" sz="3200" dirty="0"/>
              <a:t> </a:t>
            </a:r>
            <a:r>
              <a:rPr lang="en-US" sz="3200" dirty="0" err="1"/>
              <a:t>máy</a:t>
            </a:r>
            <a:r>
              <a:rPr lang="en-US" sz="3200" dirty="0"/>
              <a:t> </a:t>
            </a:r>
            <a:r>
              <a:rPr lang="en-US" sz="3200" dirty="0" err="1"/>
              <a:t>trạng</a:t>
            </a:r>
            <a:r>
              <a:rPr lang="en-US" sz="3200" dirty="0"/>
              <a:t> </a:t>
            </a:r>
            <a:r>
              <a:rPr lang="en-US" sz="3200" dirty="0" err="1"/>
              <a:t>thái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867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/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E596494F-2985-51BA-1A27-8DCAEE20BE86}"/>
              </a:ext>
            </a:extLst>
          </p:cNvPr>
          <p:cNvSpPr txBox="1"/>
          <p:nvPr/>
        </p:nvSpPr>
        <p:spPr>
          <a:xfrm>
            <a:off x="265471" y="943896"/>
            <a:ext cx="9748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Tổng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quan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hệ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thống</a:t>
            </a: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Phân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tích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hệ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thống</a:t>
            </a: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Thiết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kế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hệ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thống</a:t>
            </a: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4BC5C18-9A5B-F7DF-5F6C-CD62463C6181}"/>
              </a:ext>
            </a:extLst>
          </p:cNvPr>
          <p:cNvSpPr txBox="1"/>
          <p:nvPr/>
        </p:nvSpPr>
        <p:spPr>
          <a:xfrm>
            <a:off x="104864" y="-20419"/>
            <a:ext cx="6209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Table of Contents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B6A67-1F51-5ADC-C0EE-A56D44DFC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C1305027-364C-C213-ED97-2FAFBD7B3132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76A53335-9524-80F8-888D-8157AF69F585}"/>
              </a:ext>
            </a:extLst>
          </p:cNvPr>
          <p:cNvSpPr txBox="1"/>
          <p:nvPr/>
        </p:nvSpPr>
        <p:spPr>
          <a:xfrm>
            <a:off x="104864" y="-20419"/>
            <a:ext cx="1170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hóa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hành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vi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biểu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máy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trạng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thái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Hình ảnh 3" descr="Ảnh có chứa văn bản, hàng, biểu đồ, biên lai&#10;&#10;Nội dung do AI tạo ra có thể không chính xác.">
            <a:extLst>
              <a:ext uri="{FF2B5EF4-FFF2-40B4-BE49-F238E27FC236}">
                <a16:creationId xmlns:a16="http://schemas.microsoft.com/office/drawing/2014/main" id="{6F76A772-9A0A-C09A-F87A-B635AB702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5964"/>
            <a:ext cx="12192000" cy="396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84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8BEB5-0140-9BA2-23B4-3643EE160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99624F57-77F1-2B67-C37F-549C5C147561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4B30B909-3B27-9193-4ED0-D4841372E0E5}"/>
              </a:ext>
            </a:extLst>
          </p:cNvPr>
          <p:cNvSpPr txBox="1"/>
          <p:nvPr/>
        </p:nvSpPr>
        <p:spPr>
          <a:xfrm>
            <a:off x="104864" y="-20419"/>
            <a:ext cx="6209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Thiết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kế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thống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6C252946-1F3B-E100-23B2-6CDCBB813BCA}"/>
              </a:ext>
            </a:extLst>
          </p:cNvPr>
          <p:cNvSpPr txBox="1"/>
          <p:nvPr/>
        </p:nvSpPr>
        <p:spPr>
          <a:xfrm>
            <a:off x="0" y="797510"/>
            <a:ext cx="108105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Lựa</a:t>
            </a:r>
            <a:r>
              <a:rPr lang="en-US" sz="2800" dirty="0"/>
              <a:t> </a:t>
            </a:r>
            <a:r>
              <a:rPr lang="en-US" sz="2800" dirty="0" err="1"/>
              <a:t>chọn</a:t>
            </a:r>
            <a:r>
              <a:rPr lang="en-US" sz="2800" dirty="0"/>
              <a:t> </a:t>
            </a:r>
            <a:r>
              <a:rPr lang="en-US" sz="2800" dirty="0" err="1"/>
              <a:t>kiến</a:t>
            </a:r>
            <a:r>
              <a:rPr lang="en-US" sz="2800" dirty="0"/>
              <a:t> </a:t>
            </a:r>
            <a:r>
              <a:rPr lang="en-US" sz="2800" dirty="0" err="1"/>
              <a:t>trúc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gói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sở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0754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F2273-FFC5-30F8-6A14-4AE539DBB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D3747C46-6BC7-B78D-0611-B7E74BFA5DF4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77761D25-45BB-4261-9747-8B3EC2616554}"/>
              </a:ext>
            </a:extLst>
          </p:cNvPr>
          <p:cNvSpPr txBox="1"/>
          <p:nvPr/>
        </p:nvSpPr>
        <p:spPr>
          <a:xfrm>
            <a:off x="104864" y="-20419"/>
            <a:ext cx="7268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Lựa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chọn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kiến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trúc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thống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65A6080-D50E-14A6-F740-0C3CAB6B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047" y="786860"/>
            <a:ext cx="8942284" cy="607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050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1442D-DE0E-AB46-A1E8-DC2272063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8CF07AB9-E219-C5F9-5E49-9A3FE318AEB3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EF573F2F-ED29-BBBC-3434-93465F28F7AA}"/>
              </a:ext>
            </a:extLst>
          </p:cNvPr>
          <p:cNvSpPr txBox="1"/>
          <p:nvPr/>
        </p:nvSpPr>
        <p:spPr>
          <a:xfrm>
            <a:off x="104864" y="-20419"/>
            <a:ext cx="7268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Lựa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chọn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kiến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trúc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thống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E29C46-18AE-8035-6790-A9EDA74CD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2638"/>
            <a:ext cx="12192000" cy="275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911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E9E6E-9C51-D110-4AF4-A75622B8C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315F96AF-5963-82CC-ECBE-F811952B5388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7BEA3983-1B6E-61E6-0594-8EB97E72D0B5}"/>
              </a:ext>
            </a:extLst>
          </p:cNvPr>
          <p:cNvSpPr txBox="1"/>
          <p:nvPr/>
        </p:nvSpPr>
        <p:spPr>
          <a:xfrm>
            <a:off x="104864" y="-20419"/>
            <a:ext cx="7268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Biểu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gói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Hình ảnh 3" descr="Ảnh có chứa văn bản, ảnh chụp màn hình, biểu đồ, Song song&#10;&#10;Nội dung do AI tạo ra có thể không chính xác.">
            <a:extLst>
              <a:ext uri="{FF2B5EF4-FFF2-40B4-BE49-F238E27FC236}">
                <a16:creationId xmlns:a16="http://schemas.microsoft.com/office/drawing/2014/main" id="{7442F34B-1F2D-F132-C8C0-D82C477B2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349" y="750730"/>
            <a:ext cx="4205006" cy="610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61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0ECB3-6D7E-3445-E656-25422BAA0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1568E9FE-F045-47EC-B146-ECECD44971BC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73DC4B5D-30B5-514F-2846-3E20C1BC0ECD}"/>
              </a:ext>
            </a:extLst>
          </p:cNvPr>
          <p:cNvSpPr txBox="1"/>
          <p:nvPr/>
        </p:nvSpPr>
        <p:spPr>
          <a:xfrm>
            <a:off x="104864" y="-20419"/>
            <a:ext cx="7268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Biểu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lớp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thiết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kế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Hình ảnh 6" descr="Ảnh có chứa văn bản, ảnh chụp màn hình, đen và trắng, Hình chữ nhật&#10;&#10;Nội dung do AI tạo ra có thể không chính xác.">
            <a:extLst>
              <a:ext uri="{FF2B5EF4-FFF2-40B4-BE49-F238E27FC236}">
                <a16:creationId xmlns:a16="http://schemas.microsoft.com/office/drawing/2014/main" id="{EEB989BF-A800-D4BF-873B-5083E83CE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400" y="818088"/>
            <a:ext cx="8068241" cy="603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54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A20EE-39E5-DC6D-ACB2-9C3DFB447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C10CFBC1-28B7-C9EB-40E0-816FE47287C3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39B1EC4F-DE9B-DB60-990F-64A94C17E743}"/>
              </a:ext>
            </a:extLst>
          </p:cNvPr>
          <p:cNvSpPr txBox="1"/>
          <p:nvPr/>
        </p:nvSpPr>
        <p:spPr>
          <a:xfrm>
            <a:off x="104864" y="-20419"/>
            <a:ext cx="7268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Biểu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cơ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sở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dữ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liệu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Hình ảnh 2" descr="Ảnh có chứa biểu đồ, văn bản, hàng&#10;&#10;Nội dung do AI tạo ra có thể không chính xác.">
            <a:extLst>
              <a:ext uri="{FF2B5EF4-FFF2-40B4-BE49-F238E27FC236}">
                <a16:creationId xmlns:a16="http://schemas.microsoft.com/office/drawing/2014/main" id="{B7028EAE-2DC5-BBD4-5030-96D2CC5519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317" y="863703"/>
            <a:ext cx="8184864" cy="527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97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4328E-4FB1-F1E0-D75E-E3E1A4FF7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08CE16AD-6F76-569F-FF33-63CC1439FD4E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AAB539BE-0987-B2A3-1340-7E6A3DBAE5B9}"/>
              </a:ext>
            </a:extLst>
          </p:cNvPr>
          <p:cNvSpPr txBox="1"/>
          <p:nvPr/>
        </p:nvSpPr>
        <p:spPr>
          <a:xfrm>
            <a:off x="104864" y="-20419"/>
            <a:ext cx="7268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Biểu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cơ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sở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dữ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liệu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26ADE125-F8EF-8D56-115E-5B63B9974E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03" y="687466"/>
            <a:ext cx="9015855" cy="613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76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5756400" y="2824200"/>
            <a:ext cx="5136480" cy="9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1" strike="noStrike" spc="-1">
                <a:solidFill>
                  <a:srgbClr val="C00000"/>
                </a:solidFill>
                <a:latin typeface="Lato"/>
                <a:ea typeface="Lato"/>
              </a:rPr>
              <a:t>THANK YOU !</a:t>
            </a:r>
            <a:endParaRPr lang="en-US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B99EA-D5FC-43E8-9F5F-5DB96A977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4FD1C894-4291-2573-BF11-DD95D2221990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7CEFD9F-64EF-E76A-2DF5-891AADBAC74E}"/>
              </a:ext>
            </a:extLst>
          </p:cNvPr>
          <p:cNvSpPr txBox="1"/>
          <p:nvPr/>
        </p:nvSpPr>
        <p:spPr>
          <a:xfrm>
            <a:off x="104864" y="-20419"/>
            <a:ext cx="6209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Tổng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quan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thống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89C1FFE0-05D5-9B85-D6AC-A9CF83C30477}"/>
              </a:ext>
            </a:extLst>
          </p:cNvPr>
          <p:cNvSpPr txBox="1"/>
          <p:nvPr/>
        </p:nvSpPr>
        <p:spPr>
          <a:xfrm>
            <a:off x="309716" y="825909"/>
            <a:ext cx="9748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Phân</a:t>
            </a:r>
            <a: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tích</a:t>
            </a:r>
            <a: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yêu</a:t>
            </a:r>
            <a: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cầu</a:t>
            </a:r>
            <a: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3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tả</a:t>
            </a:r>
            <a: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mục</a:t>
            </a:r>
            <a: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tiêu</a:t>
            </a:r>
            <a:endParaRPr lang="en-US" sz="3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Đối</a:t>
            </a:r>
            <a: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tượng</a:t>
            </a:r>
            <a: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3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phạm</a:t>
            </a:r>
            <a: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vi</a:t>
            </a:r>
          </a:p>
        </p:txBody>
      </p:sp>
    </p:spTree>
    <p:extLst>
      <p:ext uri="{BB962C8B-B14F-4D97-AF65-F5344CB8AC3E}">
        <p14:creationId xmlns:p14="http://schemas.microsoft.com/office/powerpoint/2010/main" val="152999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E8870-0C43-ED38-E03A-A0BEE09D5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C533C1B7-E9EE-76E2-396A-5CEB0718848B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A0B723F-44D7-F123-B94A-0CBCC403FB9A}"/>
              </a:ext>
            </a:extLst>
          </p:cNvPr>
          <p:cNvSpPr txBox="1"/>
          <p:nvPr/>
        </p:nvSpPr>
        <p:spPr>
          <a:xfrm>
            <a:off x="104864" y="-20419"/>
            <a:ext cx="9009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Phân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tích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yêu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cầu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tả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mục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tiêu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270028CB-2F37-EB03-A567-DFB25BDACDFB}"/>
              </a:ext>
            </a:extLst>
          </p:cNvPr>
          <p:cNvSpPr txBox="1"/>
          <p:nvPr/>
        </p:nvSpPr>
        <p:spPr>
          <a:xfrm>
            <a:off x="104864" y="787373"/>
            <a:ext cx="1176921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Trường THPT </a:t>
            </a:r>
            <a:r>
              <a:rPr lang="en-US" sz="23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muốn</a:t>
            </a:r>
            <a:r>
              <a:rPr lang="en-US" sz="2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xây</a:t>
            </a:r>
            <a:r>
              <a:rPr lang="en-US" sz="2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dựng</a:t>
            </a:r>
            <a:r>
              <a:rPr lang="en-US" sz="2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một</a:t>
            </a:r>
            <a:r>
              <a:rPr lang="en-US" sz="2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hệ</a:t>
            </a:r>
            <a:r>
              <a:rPr lang="en-US" sz="2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thống</a:t>
            </a:r>
            <a:r>
              <a:rPr lang="en-US" sz="2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trực</a:t>
            </a:r>
            <a:r>
              <a:rPr lang="en-US" sz="2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tuyến</a:t>
            </a:r>
            <a:r>
              <a:rPr lang="en-US" sz="2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quản</a:t>
            </a:r>
            <a:r>
              <a:rPr lang="en-US" sz="2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lý</a:t>
            </a:r>
            <a:r>
              <a:rPr lang="en-US" sz="2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hoạt</a:t>
            </a:r>
            <a:r>
              <a:rPr lang="en-US" sz="2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động</a:t>
            </a:r>
            <a:r>
              <a:rPr lang="en-US" sz="2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2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thư</a:t>
            </a:r>
            <a:r>
              <a:rPr lang="en-US" sz="2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viện</a:t>
            </a:r>
            <a:r>
              <a:rPr lang="en-US" sz="2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Học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sinh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muốn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sử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dụng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dịch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vụ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thư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viện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cần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đăng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kí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thẻ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thư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viện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thủ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thư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trở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thành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độc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giả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trong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thư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viện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lvl="1"/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Độc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giả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trước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khi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đến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thư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viện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mượn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sách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có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thể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tiến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hành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đặt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mượn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cuốn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sách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mình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cần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để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đảm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bảo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được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ưu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tiên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khi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đến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mượn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sách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Độc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giả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chỉ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được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đặt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mượn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tối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đa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3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quyển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sách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mượn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tối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đa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5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quyển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sách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Nếu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độc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giả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đặt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mượn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sách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mà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đã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lâu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không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đến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mượn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thủ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thư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có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thể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hủy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đơn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đặt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mượn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độc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giả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hoàn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trả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lại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trạng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thái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sách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lvl="1"/>
            <a:endParaRPr lang="en-US" sz="23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Trong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quá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trình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mượn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sách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nếu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hết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hạn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độc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giả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có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thể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hạn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tối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đa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lần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cho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một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cuốn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sách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lvl="1"/>
            <a:endParaRPr lang="en-US" sz="23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Khi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đến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trả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sách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nếu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sách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có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vấn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đề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như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rách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hỏng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mất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thì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độc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giả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phải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thanh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toán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chi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phí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đền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bù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cho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thư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3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viện</a:t>
            </a:r>
            <a:r>
              <a:rPr lang="en-US" sz="23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3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31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34DFB-564A-2769-D0EA-1F4499A44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66C3352E-2007-8EA7-36DC-B1602154FF33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78D2E32-3561-8D34-AA35-616FAAD1DAAF}"/>
              </a:ext>
            </a:extLst>
          </p:cNvPr>
          <p:cNvSpPr txBox="1"/>
          <p:nvPr/>
        </p:nvSpPr>
        <p:spPr>
          <a:xfrm>
            <a:off x="104864" y="-20419"/>
            <a:ext cx="9009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Đối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tượng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phạm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vi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sử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dụng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1338C4F8-0D4F-A4F3-7716-40A8079CE112}"/>
              </a:ext>
            </a:extLst>
          </p:cNvPr>
          <p:cNvSpPr txBox="1"/>
          <p:nvPr/>
        </p:nvSpPr>
        <p:spPr>
          <a:xfrm>
            <a:off x="104864" y="787373"/>
            <a:ext cx="117692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Đối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tượng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Cán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bộ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quản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lý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thư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viện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trường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học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giáo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viên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học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sinh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sử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dụng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dịch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vụ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thư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viện</a:t>
            </a: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Phạm vi: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Quản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lý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thẻ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thư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viện</a:t>
            </a: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Quản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lý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đặt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mượn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sách</a:t>
            </a: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Quản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lý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mượn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trả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sách</a:t>
            </a: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Quản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lý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đền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bù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sách</a:t>
            </a: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Quản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lý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sách</a:t>
            </a: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Quản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lý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tài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khoản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người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dùng</a:t>
            </a: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65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EC34D-290B-EF3D-F5EC-5DF700E28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5E08054F-EE42-C8B9-182B-CCBA43D5F17F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DA6153AF-5C95-4D54-2035-732948D7E49C}"/>
              </a:ext>
            </a:extLst>
          </p:cNvPr>
          <p:cNvSpPr txBox="1"/>
          <p:nvPr/>
        </p:nvSpPr>
        <p:spPr>
          <a:xfrm>
            <a:off x="104864" y="-20419"/>
            <a:ext cx="6209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Phân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tích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thống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E83AEFB9-201C-EF49-3B15-00CD0A72141D}"/>
              </a:ext>
            </a:extLst>
          </p:cNvPr>
          <p:cNvSpPr txBox="1"/>
          <p:nvPr/>
        </p:nvSpPr>
        <p:spPr>
          <a:xfrm>
            <a:off x="0" y="797510"/>
            <a:ext cx="108105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ca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nghiệp</a:t>
            </a:r>
            <a:r>
              <a:rPr lang="en-US" sz="2800" dirty="0"/>
              <a:t> </a:t>
            </a:r>
            <a:r>
              <a:rPr lang="en-US" sz="2800" dirty="0" err="1"/>
              <a:t>vụ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hoạt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r>
              <a:rPr lang="en-US" sz="2800" dirty="0"/>
              <a:t> </a:t>
            </a: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trúc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 dirty="0"/>
              <a:t> vi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 dirty="0"/>
              <a:t> vi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máy</a:t>
            </a:r>
            <a:r>
              <a:rPr lang="en-US" sz="2800" dirty="0"/>
              <a:t> </a:t>
            </a:r>
            <a:r>
              <a:rPr lang="en-US" sz="2800" dirty="0" err="1"/>
              <a:t>trạng</a:t>
            </a:r>
            <a:r>
              <a:rPr lang="en-US" sz="2800" dirty="0"/>
              <a:t> </a:t>
            </a:r>
            <a:r>
              <a:rPr lang="en-US" sz="2800" dirty="0" err="1"/>
              <a:t>thái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399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A3FDE-DB0A-0714-5758-6421C250F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A7A6F99D-429E-819B-51C0-501BCD0B5A9C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27445BE3-755A-961B-20D6-B2D759553E14}"/>
              </a:ext>
            </a:extLst>
          </p:cNvPr>
          <p:cNvSpPr txBox="1"/>
          <p:nvPr/>
        </p:nvSpPr>
        <p:spPr>
          <a:xfrm>
            <a:off x="104864" y="-20419"/>
            <a:ext cx="6209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Phân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tích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chức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năng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F2E2551C-764B-B76C-4EA9-78195BE1B056}"/>
              </a:ext>
            </a:extLst>
          </p:cNvPr>
          <p:cNvSpPr txBox="1"/>
          <p:nvPr/>
        </p:nvSpPr>
        <p:spPr>
          <a:xfrm>
            <a:off x="0" y="797510"/>
            <a:ext cx="10810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UC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endParaRPr lang="en-US" sz="2800" dirty="0"/>
          </a:p>
        </p:txBody>
      </p:sp>
      <p:pic>
        <p:nvPicPr>
          <p:cNvPr id="4" name="Hình ảnh 3" descr="Ảnh có chứa biểu đồ, văn bản, hàng&#10;&#10;Nội dung do AI tạo ra có thể không chính xác.">
            <a:extLst>
              <a:ext uri="{FF2B5EF4-FFF2-40B4-BE49-F238E27FC236}">
                <a16:creationId xmlns:a16="http://schemas.microsoft.com/office/drawing/2014/main" id="{F849C171-CC9C-154B-0979-D1674198F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496" y="1430773"/>
            <a:ext cx="7078736" cy="5330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90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552CE-898D-E987-B6C8-AF7984B2E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57D478D3-06FE-411A-99DD-5DB744CAC6D1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5ADCDF80-9708-6100-B684-790D4A3639DE}"/>
              </a:ext>
            </a:extLst>
          </p:cNvPr>
          <p:cNvSpPr txBox="1"/>
          <p:nvPr/>
        </p:nvSpPr>
        <p:spPr>
          <a:xfrm>
            <a:off x="104864" y="-20419"/>
            <a:ext cx="1170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hóa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chức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năng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biểu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ca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sử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dụng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E1F9DAD6-DE7A-35FF-6C6F-DB5AFEB1858B}"/>
              </a:ext>
            </a:extLst>
          </p:cNvPr>
          <p:cNvSpPr txBox="1"/>
          <p:nvPr/>
        </p:nvSpPr>
        <p:spPr>
          <a:xfrm>
            <a:off x="1" y="797510"/>
            <a:ext cx="4739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ca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UC </a:t>
            </a:r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mượn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endParaRPr lang="en-US" sz="2800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87BF64B-9076-463B-4600-FC366A548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253" y="797510"/>
            <a:ext cx="5211661" cy="59751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660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870</Words>
  <Application>Microsoft Office PowerPoint</Application>
  <PresentationFormat>Màn hình rộng</PresentationFormat>
  <Paragraphs>97</Paragraphs>
  <Slides>38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4</vt:i4>
      </vt:variant>
      <vt:variant>
        <vt:lpstr>Tiêu đề Bản chiếu</vt:lpstr>
      </vt:variant>
      <vt:variant>
        <vt:i4>38</vt:i4>
      </vt:variant>
    </vt:vector>
  </HeadingPairs>
  <TitlesOfParts>
    <vt:vector size="49" baseType="lpstr">
      <vt:lpstr>Aptos</vt:lpstr>
      <vt:lpstr>Arial</vt:lpstr>
      <vt:lpstr>Calibri</vt:lpstr>
      <vt:lpstr>Lato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Phong TT &amp; QTTH</dc:creator>
  <dc:description/>
  <cp:lastModifiedBy>Nguyen Kim Cuong 20224939</cp:lastModifiedBy>
  <cp:revision>2</cp:revision>
  <dcterms:created xsi:type="dcterms:W3CDTF">2020-12-31T09:57:48Z</dcterms:created>
  <dcterms:modified xsi:type="dcterms:W3CDTF">2025-05-29T06:54:31Z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0x0101004F531634775FD1439D5B67291EFE2AD4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