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4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9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1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3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5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5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3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DB99-2DB5-493C-965D-3F170B9C2BE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0421-274A-4675-895B-A6A6D2A16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67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lybs.tistory.com/entry/%EA%B4%80%EC%84%B8%EC%9D%8C%EB%B3%B4%EC%82%B4-42%EC%88%98%EC%A3%BC-%EC%A7%84%EC%96%B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26B444-E6C7-4782-8CFB-A7EC05D1E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42</a:t>
            </a:r>
            <a:r>
              <a:rPr lang="ko-KR" altLang="en-US" dirty="0"/>
              <a:t>진수 진언</a:t>
            </a:r>
          </a:p>
        </p:txBody>
      </p:sp>
    </p:spTree>
    <p:extLst>
      <p:ext uri="{BB962C8B-B14F-4D97-AF65-F5344CB8AC3E}">
        <p14:creationId xmlns:p14="http://schemas.microsoft.com/office/powerpoint/2010/main" val="22008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8014-C719-43D8-ABD9-260701F9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489" y="99727"/>
            <a:ext cx="6586491" cy="752463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관세음보살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42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수주 진언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F7262-8E15-4512-9CE9-0F345579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물질적 풍요로움과 안락한 생활을 </a:t>
            </a:r>
            <a:r>
              <a:rPr lang="ko-KR" altLang="en-US" sz="2000" dirty="0" err="1"/>
              <a:t>원할때</a:t>
            </a:r>
            <a:endParaRPr lang="en-US" altLang="ko-KR" sz="2000" dirty="0"/>
          </a:p>
          <a:p>
            <a:r>
              <a:rPr lang="ko-KR" altLang="en-US" sz="2000" dirty="0"/>
              <a:t>옴 </a:t>
            </a:r>
            <a:r>
              <a:rPr lang="ko-KR" altLang="en-US" sz="2000" dirty="0" err="1"/>
              <a:t>바아라</a:t>
            </a:r>
            <a:r>
              <a:rPr lang="ko-KR" altLang="en-US" sz="2000" dirty="0"/>
              <a:t> 바다라 </a:t>
            </a:r>
            <a:r>
              <a:rPr lang="ko-KR" altLang="en-US" sz="2000" dirty="0" err="1"/>
              <a:t>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바탁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5D3AB75-4473-4D5B-A41C-A6BC060F2561}"/>
              </a:ext>
            </a:extLst>
          </p:cNvPr>
          <p:cNvSpPr txBox="1">
            <a:spLocks/>
          </p:cNvSpPr>
          <p:nvPr/>
        </p:nvSpPr>
        <p:spPr>
          <a:xfrm>
            <a:off x="5080934" y="1107416"/>
            <a:ext cx="6309360" cy="100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01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수 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관세음보살 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여의주수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진언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C6487F-CFDE-4DED-942E-76BD84BD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" y="0"/>
            <a:ext cx="4280126" cy="68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0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8014-C719-43D8-ABD9-260701F9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489" y="99727"/>
            <a:ext cx="6586491" cy="752463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관세음보살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42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수주 진언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F7262-8E15-4512-9CE9-0F345579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온갖 불안 속에서 마음이 편해지기를 원할 때</a:t>
            </a:r>
          </a:p>
          <a:p>
            <a:r>
              <a:rPr lang="ko-KR" altLang="en-US" dirty="0"/>
              <a:t>옴 기니라나 모나라 </a:t>
            </a:r>
            <a:r>
              <a:rPr lang="ko-KR" altLang="en-US" dirty="0" err="1"/>
              <a:t>훔</a:t>
            </a:r>
            <a:r>
              <a:rPr lang="ko-KR" altLang="en-US" dirty="0"/>
              <a:t> </a:t>
            </a:r>
            <a:r>
              <a:rPr lang="ko-KR" altLang="en-US" dirty="0" err="1"/>
              <a:t>바탁</a:t>
            </a:r>
            <a:endParaRPr lang="ko-KR" altLang="en-US" dirty="0"/>
          </a:p>
          <a:p>
            <a:r>
              <a:rPr lang="ko-KR" altLang="en-US" dirty="0"/>
              <a:t>범어 </a:t>
            </a:r>
            <a:r>
              <a:rPr lang="en-US" altLang="ko-KR" dirty="0"/>
              <a:t>- </a:t>
            </a:r>
            <a:r>
              <a:rPr lang="ko-KR" altLang="en-US" dirty="0"/>
              <a:t>옴 </a:t>
            </a:r>
            <a:r>
              <a:rPr lang="ko-KR" altLang="en-US" dirty="0" err="1"/>
              <a:t>끼를라라</a:t>
            </a:r>
            <a:r>
              <a:rPr lang="ko-KR" altLang="en-US" dirty="0"/>
              <a:t> 모드라 </a:t>
            </a:r>
            <a:r>
              <a:rPr lang="ko-KR" altLang="en-US" dirty="0" err="1"/>
              <a:t>훔파트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Om </a:t>
            </a:r>
            <a:r>
              <a:rPr lang="en-US" altLang="ko-KR" dirty="0" err="1"/>
              <a:t>kirlara</a:t>
            </a:r>
            <a:r>
              <a:rPr lang="en-US" altLang="ko-KR" dirty="0"/>
              <a:t> </a:t>
            </a:r>
            <a:r>
              <a:rPr lang="en-US" altLang="ko-KR" dirty="0" err="1"/>
              <a:t>modra</a:t>
            </a:r>
            <a:r>
              <a:rPr lang="en-US" altLang="ko-KR" dirty="0"/>
              <a:t> </a:t>
            </a:r>
            <a:r>
              <a:rPr lang="en-US" altLang="ko-KR" dirty="0" err="1"/>
              <a:t>humphat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5D3AB75-4473-4D5B-A41C-A6BC060F2561}"/>
              </a:ext>
            </a:extLst>
          </p:cNvPr>
          <p:cNvSpPr txBox="1">
            <a:spLocks/>
          </p:cNvSpPr>
          <p:nvPr/>
        </p:nvSpPr>
        <p:spPr>
          <a:xfrm>
            <a:off x="5080934" y="1107416"/>
            <a:ext cx="6309360" cy="100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02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수 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관세음보살 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견색수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진언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C6487F-CFDE-4DED-942E-76BD84BD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" y="1728277"/>
            <a:ext cx="4280126" cy="34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8014-C719-43D8-ABD9-260701F9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489" y="99727"/>
            <a:ext cx="6586491" cy="752463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관세음보살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42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수주 진언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F7262-8E15-4512-9CE9-0F345579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온갖 아픈 병이 낫기를 원할 때</a:t>
            </a:r>
          </a:p>
          <a:p>
            <a:r>
              <a:rPr lang="ko-KR" altLang="en-US" dirty="0"/>
              <a:t>옴 </a:t>
            </a:r>
            <a:r>
              <a:rPr lang="ko-KR" altLang="en-US" dirty="0" err="1"/>
              <a:t>기리기리</a:t>
            </a:r>
            <a:r>
              <a:rPr lang="ko-KR" altLang="en-US" dirty="0"/>
              <a:t> </a:t>
            </a:r>
            <a:r>
              <a:rPr lang="ko-KR" altLang="en-US" dirty="0" err="1"/>
              <a:t>바라아</a:t>
            </a:r>
            <a:r>
              <a:rPr lang="ko-KR" altLang="en-US" dirty="0"/>
              <a:t> </a:t>
            </a:r>
            <a:r>
              <a:rPr lang="ko-KR" altLang="en-US" dirty="0" err="1"/>
              <a:t>훔</a:t>
            </a:r>
            <a:r>
              <a:rPr lang="ko-KR" altLang="en-US" dirty="0"/>
              <a:t> </a:t>
            </a:r>
            <a:r>
              <a:rPr lang="ko-KR" altLang="en-US" dirty="0" err="1"/>
              <a:t>바탁</a:t>
            </a:r>
            <a:endParaRPr lang="ko-KR" altLang="en-US" dirty="0"/>
          </a:p>
          <a:p>
            <a:r>
              <a:rPr lang="ko-KR" altLang="en-US" dirty="0"/>
              <a:t>범어 </a:t>
            </a:r>
            <a:r>
              <a:rPr lang="en-US" altLang="ko-KR" dirty="0"/>
              <a:t>- </a:t>
            </a:r>
            <a:r>
              <a:rPr lang="ko-KR" altLang="en-US" dirty="0"/>
              <a:t>옴 </a:t>
            </a:r>
            <a:r>
              <a:rPr lang="ko-KR" altLang="en-US" dirty="0" err="1"/>
              <a:t>끼르끼르</a:t>
            </a:r>
            <a:r>
              <a:rPr lang="ko-KR" altLang="en-US" dirty="0"/>
              <a:t> </a:t>
            </a:r>
            <a:r>
              <a:rPr lang="ko-KR" altLang="en-US" dirty="0" err="1"/>
              <a:t>바즈라</a:t>
            </a:r>
            <a:r>
              <a:rPr lang="ko-KR" altLang="en-US" dirty="0"/>
              <a:t> </a:t>
            </a:r>
            <a:r>
              <a:rPr lang="ko-KR" altLang="en-US" dirty="0" err="1"/>
              <a:t>훔파트</a:t>
            </a:r>
            <a:endParaRPr lang="ko-KR" altLang="en-US" dirty="0"/>
          </a:p>
          <a:p>
            <a:r>
              <a:rPr lang="en-US" altLang="ko-KR" dirty="0"/>
              <a:t>Om </a:t>
            </a:r>
            <a:r>
              <a:rPr lang="en-US" altLang="ko-KR" dirty="0" err="1"/>
              <a:t>kirkir</a:t>
            </a:r>
            <a:r>
              <a:rPr lang="en-US" altLang="ko-KR" dirty="0"/>
              <a:t> vajra </a:t>
            </a:r>
            <a:r>
              <a:rPr lang="en-US" altLang="ko-KR" dirty="0" err="1"/>
              <a:t>humhpat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5D3AB75-4473-4D5B-A41C-A6BC060F2561}"/>
              </a:ext>
            </a:extLst>
          </p:cNvPr>
          <p:cNvSpPr txBox="1">
            <a:spLocks/>
          </p:cNvSpPr>
          <p:nvPr/>
        </p:nvSpPr>
        <p:spPr>
          <a:xfrm>
            <a:off x="5080934" y="1107416"/>
            <a:ext cx="6309360" cy="100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03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수 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관세음보살 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보발수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진언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C6487F-CFDE-4DED-942E-76BD84BD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1" y="578530"/>
            <a:ext cx="4526293" cy="57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8014-C719-43D8-ABD9-260701F9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489" y="99727"/>
            <a:ext cx="6586491" cy="752463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관세음보살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42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수주 진언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F7262-8E15-4512-9CE9-0F345579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모든 잡귀들을 </a:t>
            </a:r>
            <a:r>
              <a:rPr lang="ko-KR" altLang="en-US" dirty="0" err="1"/>
              <a:t>항복시키기를</a:t>
            </a:r>
            <a:r>
              <a:rPr lang="ko-KR" altLang="en-US" dirty="0"/>
              <a:t> 원할 때</a:t>
            </a:r>
          </a:p>
          <a:p>
            <a:r>
              <a:rPr lang="ko-KR" altLang="en-US" dirty="0"/>
              <a:t>옴 제세제야 </a:t>
            </a:r>
            <a:r>
              <a:rPr lang="ko-KR" altLang="en-US" dirty="0" err="1"/>
              <a:t>도미니</a:t>
            </a:r>
            <a:r>
              <a:rPr lang="ko-KR" altLang="en-US" dirty="0"/>
              <a:t> 도제 </a:t>
            </a:r>
            <a:r>
              <a:rPr lang="ko-KR" altLang="en-US" dirty="0" err="1"/>
              <a:t>삿다야</a:t>
            </a:r>
            <a:r>
              <a:rPr lang="ko-KR" altLang="en-US" dirty="0"/>
              <a:t> </a:t>
            </a:r>
            <a:r>
              <a:rPr lang="ko-KR" altLang="en-US" dirty="0" err="1"/>
              <a:t>훔</a:t>
            </a:r>
            <a:r>
              <a:rPr lang="ko-KR" altLang="en-US" dirty="0"/>
              <a:t> </a:t>
            </a:r>
            <a:r>
              <a:rPr lang="ko-KR" altLang="en-US" dirty="0" err="1"/>
              <a:t>바탁</a:t>
            </a:r>
            <a:endParaRPr lang="ko-KR" altLang="en-US" dirty="0"/>
          </a:p>
          <a:p>
            <a:r>
              <a:rPr lang="ko-KR" altLang="en-US" dirty="0"/>
              <a:t>범어 </a:t>
            </a:r>
            <a:r>
              <a:rPr lang="en-US" altLang="ko-KR" dirty="0"/>
              <a:t>- </a:t>
            </a:r>
            <a:r>
              <a:rPr lang="ko-KR" altLang="en-US" dirty="0"/>
              <a:t>옴 </a:t>
            </a:r>
            <a:r>
              <a:rPr lang="ko-KR" altLang="en-US" dirty="0" err="1"/>
              <a:t>떼세떼자</a:t>
            </a:r>
            <a:r>
              <a:rPr lang="ko-KR" altLang="en-US" dirty="0"/>
              <a:t> </a:t>
            </a:r>
            <a:r>
              <a:rPr lang="ko-KR" altLang="en-US" dirty="0" err="1"/>
              <a:t>뚜뷔니</a:t>
            </a:r>
            <a:r>
              <a:rPr lang="ko-KR" altLang="en-US" dirty="0"/>
              <a:t> </a:t>
            </a:r>
            <a:r>
              <a:rPr lang="ko-KR" altLang="en-US" dirty="0" err="1"/>
              <a:t>뚜데</a:t>
            </a:r>
            <a:r>
              <a:rPr lang="ko-KR" altLang="en-US" dirty="0"/>
              <a:t> </a:t>
            </a:r>
            <a:r>
              <a:rPr lang="ko-KR" altLang="en-US" dirty="0" err="1"/>
              <a:t>사따야</a:t>
            </a:r>
            <a:r>
              <a:rPr lang="ko-KR" altLang="en-US" dirty="0"/>
              <a:t> </a:t>
            </a:r>
            <a:r>
              <a:rPr lang="ko-KR" altLang="en-US" dirty="0" err="1"/>
              <a:t>훔파트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Om </a:t>
            </a:r>
            <a:r>
              <a:rPr lang="en-US" altLang="ko-KR" dirty="0" err="1"/>
              <a:t>teseteja</a:t>
            </a:r>
            <a:r>
              <a:rPr lang="en-US" altLang="ko-KR" dirty="0"/>
              <a:t> </a:t>
            </a:r>
            <a:r>
              <a:rPr lang="en-US" altLang="ko-KR" dirty="0" err="1"/>
              <a:t>tuvini</a:t>
            </a:r>
            <a:r>
              <a:rPr lang="en-US" altLang="ko-KR" dirty="0"/>
              <a:t> </a:t>
            </a:r>
            <a:r>
              <a:rPr lang="en-US" altLang="ko-KR" dirty="0" err="1"/>
              <a:t>tude</a:t>
            </a:r>
            <a:r>
              <a:rPr lang="en-US" altLang="ko-KR" dirty="0"/>
              <a:t> </a:t>
            </a:r>
            <a:r>
              <a:rPr lang="en-US" altLang="ko-KR" dirty="0" err="1"/>
              <a:t>satdhaya</a:t>
            </a:r>
            <a:r>
              <a:rPr lang="en-US" altLang="ko-KR" dirty="0"/>
              <a:t> </a:t>
            </a:r>
            <a:r>
              <a:rPr lang="en-US" altLang="ko-KR" dirty="0" err="1"/>
              <a:t>humphat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5D3AB75-4473-4D5B-A41C-A6BC060F2561}"/>
              </a:ext>
            </a:extLst>
          </p:cNvPr>
          <p:cNvSpPr txBox="1">
            <a:spLocks/>
          </p:cNvSpPr>
          <p:nvPr/>
        </p:nvSpPr>
        <p:spPr>
          <a:xfrm>
            <a:off x="5080934" y="1107416"/>
            <a:ext cx="6309360" cy="100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04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수 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관세음보살 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보검수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진언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C6487F-CFDE-4DED-942E-76BD84BD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1" y="598558"/>
            <a:ext cx="4526293" cy="56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8014-C719-43D8-ABD9-260701F9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489" y="99727"/>
            <a:ext cx="6586491" cy="752463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관세음보살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42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수주 진언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F7262-8E15-4512-9CE9-0F345579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모든 잡귀들을 항복 시키기를 원할 때</a:t>
            </a:r>
          </a:p>
          <a:p>
            <a:r>
              <a:rPr lang="ko-KR" altLang="en-US" dirty="0"/>
              <a:t>옴 </a:t>
            </a:r>
            <a:r>
              <a:rPr lang="ko-KR" altLang="en-US" dirty="0" err="1"/>
              <a:t>이베이베</a:t>
            </a:r>
            <a:r>
              <a:rPr lang="ko-KR" altLang="en-US" dirty="0"/>
              <a:t> </a:t>
            </a:r>
            <a:r>
              <a:rPr lang="ko-KR" altLang="en-US" dirty="0" err="1"/>
              <a:t>이파야</a:t>
            </a:r>
            <a:r>
              <a:rPr lang="ko-KR" altLang="en-US" dirty="0"/>
              <a:t> 마하 </a:t>
            </a:r>
            <a:r>
              <a:rPr lang="ko-KR" altLang="en-US" dirty="0" err="1"/>
              <a:t>시리예</a:t>
            </a:r>
            <a:r>
              <a:rPr lang="ko-KR" altLang="en-US" dirty="0"/>
              <a:t> </a:t>
            </a:r>
            <a:r>
              <a:rPr lang="ko-KR" altLang="en-US" dirty="0" err="1"/>
              <a:t>사바하</a:t>
            </a:r>
            <a:endParaRPr lang="ko-KR" altLang="en-US" dirty="0"/>
          </a:p>
          <a:p>
            <a:r>
              <a:rPr lang="ko-KR" altLang="en-US" dirty="0"/>
              <a:t>범어 </a:t>
            </a:r>
            <a:r>
              <a:rPr lang="en-US" altLang="ko-KR" dirty="0"/>
              <a:t>- </a:t>
            </a:r>
            <a:r>
              <a:rPr lang="ko-KR" altLang="en-US" dirty="0"/>
              <a:t>옴 </a:t>
            </a:r>
            <a:r>
              <a:rPr lang="ko-KR" altLang="en-US" dirty="0" err="1"/>
              <a:t>디베디베</a:t>
            </a:r>
            <a:r>
              <a:rPr lang="ko-KR" altLang="en-US" dirty="0"/>
              <a:t> </a:t>
            </a:r>
            <a:r>
              <a:rPr lang="ko-KR" altLang="en-US" dirty="0" err="1"/>
              <a:t>디뺘</a:t>
            </a:r>
            <a:r>
              <a:rPr lang="ko-KR" altLang="en-US" dirty="0"/>
              <a:t> 마하 </a:t>
            </a:r>
            <a:r>
              <a:rPr lang="ko-KR" altLang="en-US" dirty="0" err="1"/>
              <a:t>스례</a:t>
            </a:r>
            <a:r>
              <a:rPr lang="en-US" altLang="ko-KR" dirty="0"/>
              <a:t>(</a:t>
            </a:r>
            <a:r>
              <a:rPr lang="ko-KR" altLang="en-US" dirty="0" err="1"/>
              <a:t>스르예</a:t>
            </a:r>
            <a:r>
              <a:rPr lang="en-US" altLang="ko-KR" dirty="0"/>
              <a:t>) </a:t>
            </a:r>
            <a:r>
              <a:rPr lang="ko-KR" altLang="en-US" dirty="0" err="1"/>
              <a:t>스바하</a:t>
            </a:r>
            <a:endParaRPr lang="ko-KR" altLang="en-US" dirty="0"/>
          </a:p>
          <a:p>
            <a:r>
              <a:rPr lang="en-US" altLang="ko-KR" dirty="0"/>
              <a:t>Om </a:t>
            </a:r>
            <a:r>
              <a:rPr lang="en-US" altLang="ko-KR" dirty="0" err="1"/>
              <a:t>dibhedibhe</a:t>
            </a:r>
            <a:r>
              <a:rPr lang="en-US" altLang="ko-KR" dirty="0"/>
              <a:t> </a:t>
            </a:r>
            <a:r>
              <a:rPr lang="en-US" altLang="ko-KR" dirty="0" err="1"/>
              <a:t>dipya</a:t>
            </a:r>
            <a:r>
              <a:rPr lang="en-US" altLang="ko-KR" dirty="0"/>
              <a:t> </a:t>
            </a:r>
            <a:r>
              <a:rPr lang="en-US" altLang="ko-KR" dirty="0" err="1"/>
              <a:t>maha</a:t>
            </a:r>
            <a:r>
              <a:rPr lang="en-US" altLang="ko-KR" dirty="0"/>
              <a:t> </a:t>
            </a:r>
            <a:r>
              <a:rPr lang="en-US" altLang="ko-KR" dirty="0" err="1"/>
              <a:t>srye</a:t>
            </a:r>
            <a:r>
              <a:rPr lang="en-US" altLang="ko-KR" dirty="0"/>
              <a:t> </a:t>
            </a:r>
            <a:r>
              <a:rPr lang="en-US" altLang="ko-KR" dirty="0" err="1"/>
              <a:t>svahat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5D3AB75-4473-4D5B-A41C-A6BC060F2561}"/>
              </a:ext>
            </a:extLst>
          </p:cNvPr>
          <p:cNvSpPr txBox="1">
            <a:spLocks/>
          </p:cNvSpPr>
          <p:nvPr/>
        </p:nvSpPr>
        <p:spPr>
          <a:xfrm>
            <a:off x="5080934" y="1107416"/>
            <a:ext cx="6309360" cy="100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ko-KR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05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수 </a:t>
            </a:r>
            <a:endParaRPr lang="en-US" altLang="ko-KR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관세음보살 </a:t>
            </a:r>
            <a:r>
              <a:rPr lang="ko-KR" altLang="en-US" sz="2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발절라수</a:t>
            </a:r>
            <a:r>
              <a:rPr lang="ko-KR" altLang="en-US" sz="2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진언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C6487F-CFDE-4DED-942E-76BD84BD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0" y="598558"/>
            <a:ext cx="4001215" cy="56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5DBF2-0E00-4A17-96D7-124BA3D9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09057-0AFE-48BF-845F-555B6A015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https://chalybs.tistory.com/entry/%EA%B4%80%EC%84%B8%EC%9D%8C%EB%B3%B4%EC%82%B4-42%EC%88%98%EC%A3%BC-%EC%A7%84%EC%96%B8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25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65D958-21E1-484F-99B9-4DC189BB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3" y="963877"/>
            <a:ext cx="3875359" cy="4930246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sz="8000" dirty="0">
                <a:solidFill>
                  <a:schemeClr val="accent1"/>
                </a:solidFill>
              </a:rPr>
              <a:t>불교문화해설사</a:t>
            </a:r>
            <a:br>
              <a:rPr lang="en-US" altLang="ko-KR" sz="8000" dirty="0">
                <a:solidFill>
                  <a:schemeClr val="accent1"/>
                </a:solidFill>
              </a:rPr>
            </a:br>
            <a:r>
              <a:rPr lang="en-US" altLang="ko-KR" sz="8000" dirty="0">
                <a:solidFill>
                  <a:schemeClr val="accent1"/>
                </a:solidFill>
              </a:rPr>
              <a:t>1</a:t>
            </a:r>
            <a:r>
              <a:rPr lang="ko-KR" altLang="en-US" sz="8000" dirty="0">
                <a:solidFill>
                  <a:schemeClr val="accent1"/>
                </a:solidFill>
              </a:rPr>
              <a:t>기 </a:t>
            </a:r>
            <a:br>
              <a:rPr lang="en-US" altLang="ko-KR" sz="8000" dirty="0">
                <a:solidFill>
                  <a:schemeClr val="accent1"/>
                </a:solidFill>
              </a:rPr>
            </a:br>
            <a:r>
              <a:rPr lang="ko-KR" altLang="en-US" sz="8000" dirty="0">
                <a:solidFill>
                  <a:schemeClr val="accent1"/>
                </a:solidFill>
              </a:rPr>
              <a:t>모임통장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4D837-E790-4B77-8AA8-18C3C34C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758766" cy="4930246"/>
          </a:xfrm>
        </p:spPr>
        <p:txBody>
          <a:bodyPr anchor="ctr">
            <a:normAutofit/>
          </a:bodyPr>
          <a:lstStyle/>
          <a:p>
            <a:r>
              <a:rPr lang="ko-KR" altLang="en-US" sz="6000" dirty="0"/>
              <a:t>부산은행</a:t>
            </a:r>
            <a:endParaRPr lang="en-US" altLang="ko-KR" sz="6000" dirty="0"/>
          </a:p>
          <a:p>
            <a:r>
              <a:rPr lang="ko-KR" altLang="en-US" sz="6000" dirty="0"/>
              <a:t>친구모임 성숙이</a:t>
            </a:r>
            <a:endParaRPr lang="en-US" altLang="ko-KR" sz="6000" dirty="0"/>
          </a:p>
          <a:p>
            <a:r>
              <a:rPr lang="en-US" altLang="ko-KR" sz="6000" dirty="0"/>
              <a:t>101 2065 7156 05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8263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1CC58-3718-4E38-9CB6-A790C7B0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050"/>
          </a:xfrm>
        </p:spPr>
        <p:txBody>
          <a:bodyPr>
            <a:normAutofit fontScale="90000"/>
          </a:bodyPr>
          <a:lstStyle/>
          <a:p>
            <a:r>
              <a:rPr lang="en-US" altLang="ko-KR" sz="11500" dirty="0"/>
              <a:t>(</a:t>
            </a:r>
            <a:r>
              <a:rPr lang="ko-KR" altLang="en-US" sz="11500" dirty="0"/>
              <a:t>주 </a:t>
            </a:r>
            <a:r>
              <a:rPr lang="en-US" altLang="ko-KR" sz="11500" dirty="0"/>
              <a:t>)</a:t>
            </a:r>
            <a:r>
              <a:rPr lang="ko-KR" altLang="en-US" sz="11500" dirty="0" err="1"/>
              <a:t>호산건설</a:t>
            </a:r>
            <a:br>
              <a:rPr lang="en-US" altLang="ko-KR" sz="11500" dirty="0"/>
            </a:br>
            <a:r>
              <a:rPr lang="ko-KR" altLang="en-US" sz="11500" dirty="0"/>
              <a:t>공무팀장</a:t>
            </a:r>
            <a:br>
              <a:rPr lang="en-US" altLang="ko-KR" sz="11500" dirty="0"/>
            </a:br>
            <a:r>
              <a:rPr lang="ko-KR" altLang="en-US" sz="11500" dirty="0" err="1"/>
              <a:t>송창일</a:t>
            </a:r>
            <a:br>
              <a:rPr lang="en-US" altLang="ko-KR" sz="11500" dirty="0"/>
            </a:br>
            <a:r>
              <a:rPr lang="en-US" altLang="ko-KR" sz="11500" dirty="0"/>
              <a:t>010 6761 2081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34920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182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HY견명조</vt:lpstr>
      <vt:lpstr>Arial</vt:lpstr>
      <vt:lpstr>Calibri</vt:lpstr>
      <vt:lpstr>Calibri Light</vt:lpstr>
      <vt:lpstr>Office Theme</vt:lpstr>
      <vt:lpstr>42진수 진언</vt:lpstr>
      <vt:lpstr>관세음보살 42수주 진언</vt:lpstr>
      <vt:lpstr>관세음보살 42수주 진언</vt:lpstr>
      <vt:lpstr>관세음보살 42수주 진언</vt:lpstr>
      <vt:lpstr>관세음보살 42수주 진언</vt:lpstr>
      <vt:lpstr>관세음보살 42수주 진언</vt:lpstr>
      <vt:lpstr>PowerPoint 프레젠테이션</vt:lpstr>
      <vt:lpstr>불교문화해설사 1기  모임통장</vt:lpstr>
      <vt:lpstr>(주 )호산건설 공무팀장 송창일 010 6761 2081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불교문화해설사1기모임</dc:title>
  <dc:creator>김대희</dc:creator>
  <cp:lastModifiedBy>김대희</cp:lastModifiedBy>
  <cp:revision>10</cp:revision>
  <dcterms:created xsi:type="dcterms:W3CDTF">2020-02-05T00:00:57Z</dcterms:created>
  <dcterms:modified xsi:type="dcterms:W3CDTF">2020-07-22T06:16:15Z</dcterms:modified>
</cp:coreProperties>
</file>