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4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3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3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0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4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2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2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3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3F18-119C-4D5B-B263-5A35AEEFCAD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AB7A-196B-4438-9813-5A3E686C1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1986" y="1910303"/>
            <a:ext cx="7772400" cy="2387600"/>
          </a:xfrm>
        </p:spPr>
        <p:txBody>
          <a:bodyPr>
            <a:noAutofit/>
          </a:bodyPr>
          <a:lstStyle/>
          <a:p>
            <a:r>
              <a:rPr lang="ko-KR" altLang="en-US" sz="115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觀世音菩薩</a:t>
            </a:r>
            <a:r>
              <a:rPr lang="en-US" altLang="ko-KR" sz="115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115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15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관세음보살</a:t>
            </a:r>
            <a:endParaRPr lang="ko-KR" altLang="en-US" sz="115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HY견명조</vt:lpstr>
      <vt:lpstr>맑은 고딕</vt:lpstr>
      <vt:lpstr>Arial</vt:lpstr>
      <vt:lpstr>Calibri</vt:lpstr>
      <vt:lpstr>Calibri Light</vt:lpstr>
      <vt:lpstr>Office 테마</vt:lpstr>
      <vt:lpstr>觀世音菩薩 관세음보살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觀世音菩薩 관세음보살</dc:title>
  <dc:creator>user</dc:creator>
  <cp:lastModifiedBy>user</cp:lastModifiedBy>
  <cp:revision>1</cp:revision>
  <dcterms:created xsi:type="dcterms:W3CDTF">2022-08-03T23:53:47Z</dcterms:created>
  <dcterms:modified xsi:type="dcterms:W3CDTF">2022-08-03T23:56:43Z</dcterms:modified>
</cp:coreProperties>
</file>