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7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9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7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5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3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25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1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2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3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4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0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Part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b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기본 테크닉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0110"/>
            <a:ext cx="7772400" cy="1083509"/>
          </a:xfrm>
        </p:spPr>
        <p:txBody>
          <a:bodyPr/>
          <a:lstStyle/>
          <a:p>
            <a:pPr algn="l"/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종이결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2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0110"/>
            <a:ext cx="7772400" cy="1083509"/>
          </a:xfrm>
        </p:spPr>
        <p:txBody>
          <a:bodyPr/>
          <a:lstStyle/>
          <a:p>
            <a:pPr algn="l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종이 접는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47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516691"/>
            <a:ext cx="8458200" cy="1083509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본폴더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다듬기와 관리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16" y="516691"/>
            <a:ext cx="8927184" cy="1083509"/>
          </a:xfrm>
        </p:spPr>
        <p:txBody>
          <a:bodyPr>
            <a:normAutofit fontScale="90000"/>
          </a:bodyPr>
          <a:lstStyle/>
          <a:p>
            <a:pPr algn="dist"/>
            <a:r>
              <a:rPr lang="ko-KR" altLang="en-US" spc="-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 끼우기와 </a:t>
            </a:r>
            <a:r>
              <a:rPr lang="ko-KR" altLang="en-US" spc="-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비즈왁스</a:t>
            </a:r>
            <a:r>
              <a:rPr lang="ko-KR" altLang="en-US" spc="-3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9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17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HY견명조</vt:lpstr>
      <vt:lpstr>Arial</vt:lpstr>
      <vt:lpstr>Calibri</vt:lpstr>
      <vt:lpstr>Calibri Light</vt:lpstr>
      <vt:lpstr>Office 테마</vt:lpstr>
      <vt:lpstr>Part 1 기본 테크닉</vt:lpstr>
      <vt:lpstr>종이결</vt:lpstr>
      <vt:lpstr>종이 접는 방법</vt:lpstr>
      <vt:lpstr>본폴더 다듬기와 관리 방법</vt:lpstr>
      <vt:lpstr>실 끼우기와 비즈왁스 사용법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기본 테크닉</dc:title>
  <dc:creator>821038395609</dc:creator>
  <cp:lastModifiedBy>821038395609</cp:lastModifiedBy>
  <cp:revision>2</cp:revision>
  <dcterms:created xsi:type="dcterms:W3CDTF">2022-07-29T11:47:59Z</dcterms:created>
  <dcterms:modified xsi:type="dcterms:W3CDTF">2022-07-29T11:55:48Z</dcterms:modified>
</cp:coreProperties>
</file>