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7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9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7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5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3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1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2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3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4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A714-9BD6-44BF-B090-EBD23BF7C11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7196-7A48-4678-B894-64FEBEBB5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0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Part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b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기본 테크닉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0110"/>
            <a:ext cx="7772400" cy="1083509"/>
          </a:xfrm>
        </p:spPr>
        <p:txBody>
          <a:bodyPr/>
          <a:lstStyle/>
          <a:p>
            <a:pPr algn="l"/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종이결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2854BA4-7B29-4967-AD7C-4C28C27E18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72400" cy="61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Part 1 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기본 테크닉</a:t>
            </a:r>
          </a:p>
        </p:txBody>
      </p:sp>
    </p:spTree>
    <p:extLst>
      <p:ext uri="{BB962C8B-B14F-4D97-AF65-F5344CB8AC3E}">
        <p14:creationId xmlns:p14="http://schemas.microsoft.com/office/powerpoint/2010/main" val="319162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0110"/>
            <a:ext cx="7772400" cy="1083509"/>
          </a:xfrm>
        </p:spPr>
        <p:txBody>
          <a:bodyPr/>
          <a:lstStyle/>
          <a:p>
            <a:pPr algn="l"/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종이 접는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D792E8F-D652-4909-AAE2-9E9BCF1AAB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72400" cy="61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Part 1 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기본 테크닉</a:t>
            </a:r>
          </a:p>
        </p:txBody>
      </p:sp>
    </p:spTree>
    <p:extLst>
      <p:ext uri="{BB962C8B-B14F-4D97-AF65-F5344CB8AC3E}">
        <p14:creationId xmlns:p14="http://schemas.microsoft.com/office/powerpoint/2010/main" val="155047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516691"/>
            <a:ext cx="8458200" cy="1083509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본폴더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다듬기와 관리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8D5DBA-8935-4969-9F04-F747B0A26A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72400" cy="61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Part 1 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기본 테크닉</a:t>
            </a:r>
          </a:p>
        </p:txBody>
      </p:sp>
    </p:spTree>
    <p:extLst>
      <p:ext uri="{BB962C8B-B14F-4D97-AF65-F5344CB8AC3E}">
        <p14:creationId xmlns:p14="http://schemas.microsoft.com/office/powerpoint/2010/main" val="31010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16" y="516691"/>
            <a:ext cx="8927184" cy="1083509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pc="-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 끼우기와 </a:t>
            </a:r>
            <a:r>
              <a:rPr lang="ko-KR" altLang="en-US" spc="-3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비즈왁스</a:t>
            </a:r>
            <a:r>
              <a:rPr lang="ko-KR" altLang="en-US" spc="-3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625283C-2A45-41C5-9047-B7F528333B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72400" cy="61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Part 1 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기본 테크닉</a:t>
            </a:r>
          </a:p>
        </p:txBody>
      </p:sp>
    </p:spTree>
    <p:extLst>
      <p:ext uri="{BB962C8B-B14F-4D97-AF65-F5344CB8AC3E}">
        <p14:creationId xmlns:p14="http://schemas.microsoft.com/office/powerpoint/2010/main" val="38165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16" y="516691"/>
            <a:ext cx="8927184" cy="1083509"/>
          </a:xfrm>
        </p:spPr>
        <p:txBody>
          <a:bodyPr>
            <a:normAutofit/>
          </a:bodyPr>
          <a:lstStyle/>
          <a:p>
            <a:pPr algn="l"/>
            <a:r>
              <a:rPr lang="ko-KR" altLang="en-US" spc="-3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만드는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9A328EE-C9E9-4053-9FC3-E48F8DF9DD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72400" cy="61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Part 1 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기본 테크닉</a:t>
            </a:r>
          </a:p>
        </p:txBody>
      </p:sp>
    </p:spTree>
    <p:extLst>
      <p:ext uri="{BB962C8B-B14F-4D97-AF65-F5344CB8AC3E}">
        <p14:creationId xmlns:p14="http://schemas.microsoft.com/office/powerpoint/2010/main" val="385618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16" y="516691"/>
            <a:ext cx="8927184" cy="1083509"/>
          </a:xfrm>
        </p:spPr>
        <p:txBody>
          <a:bodyPr>
            <a:normAutofit/>
          </a:bodyPr>
          <a:lstStyle/>
          <a:p>
            <a:pPr algn="l"/>
            <a:r>
              <a:rPr lang="ko-KR" altLang="en-US" spc="-300" dirty="0">
                <a:latin typeface="HY견명조" panose="02030600000101010101" pitchFamily="18" charset="-127"/>
                <a:ea typeface="HY견명조" panose="02030600000101010101" pitchFamily="18" charset="-127"/>
              </a:rPr>
              <a:t>속지 구멍 뚫는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519127E-4D25-423A-A84F-ED0827B184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72400" cy="61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Part 1 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기본 테크닉</a:t>
            </a:r>
          </a:p>
        </p:txBody>
      </p:sp>
    </p:spTree>
    <p:extLst>
      <p:ext uri="{BB962C8B-B14F-4D97-AF65-F5344CB8AC3E}">
        <p14:creationId xmlns:p14="http://schemas.microsoft.com/office/powerpoint/2010/main" val="171658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13B5-AF8A-DA5B-3F18-FF520D58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16" y="516691"/>
            <a:ext cx="8927184" cy="1083509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pc="-3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표지 커버링하는 다양한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B493E-21D4-57AF-50E8-BD06776AA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231369B-5E3B-4497-B48C-0BD6033617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72400" cy="61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Part 1 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기본 테크닉</a:t>
            </a:r>
          </a:p>
        </p:txBody>
      </p:sp>
    </p:spTree>
    <p:extLst>
      <p:ext uri="{BB962C8B-B14F-4D97-AF65-F5344CB8AC3E}">
        <p14:creationId xmlns:p14="http://schemas.microsoft.com/office/powerpoint/2010/main" val="203328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56</Words>
  <Application>Microsoft Office PowerPoint</Application>
  <PresentationFormat>화면 슬라이드 쇼(4:3)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HY견명조</vt:lpstr>
      <vt:lpstr>Arial</vt:lpstr>
      <vt:lpstr>Calibri</vt:lpstr>
      <vt:lpstr>Calibri Light</vt:lpstr>
      <vt:lpstr>Office 테마</vt:lpstr>
      <vt:lpstr>Part 1 기본 테크닉</vt:lpstr>
      <vt:lpstr>종이결</vt:lpstr>
      <vt:lpstr>종이 접는 방법</vt:lpstr>
      <vt:lpstr>본폴더 다듬기와 관리 방법</vt:lpstr>
      <vt:lpstr>실 끼우기와 비즈왁스 사용법</vt:lpstr>
      <vt:lpstr>템플릿 만드는 방법</vt:lpstr>
      <vt:lpstr>속지 구멍 뚫는 방법</vt:lpstr>
      <vt:lpstr>표지 커버링하는 다양한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기본 테크닉</dc:title>
  <dc:creator>821038395609</dc:creator>
  <cp:lastModifiedBy>김재경</cp:lastModifiedBy>
  <cp:revision>5</cp:revision>
  <dcterms:created xsi:type="dcterms:W3CDTF">2022-07-29T11:47:59Z</dcterms:created>
  <dcterms:modified xsi:type="dcterms:W3CDTF">2022-07-29T14:32:02Z</dcterms:modified>
</cp:coreProperties>
</file>