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7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7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0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9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4B9C-CBF7-4E5D-B49D-16AFA2E6005E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A527-3F44-4D51-A188-A0215D95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A9310-386B-A7D0-A27D-3685455E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세계 최고의 투자가 </a:t>
            </a:r>
            <a:r>
              <a:rPr lang="ko-KR" altLang="en-US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워런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버핏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,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그의 집무실에 있는 </a:t>
            </a:r>
            <a:r>
              <a:rPr lang="ko-KR" altLang="en-US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장식이라고는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데일 카네기 코스 수료증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＇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뿐이라고 합니다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워런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버핏이 자신의 성공에 큰 도움을 받은 증거라고 </a:t>
            </a:r>
            <a:r>
              <a:rPr lang="ko-KR" altLang="en-US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한다는데요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어느 기자가 </a:t>
            </a:r>
            <a:r>
              <a:rPr lang="ko-KR" altLang="en-US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워런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버핏에게 이렇게 물었다고 합니다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다 아는 내용이 무슨 도움이 </a:t>
            </a:r>
            <a:r>
              <a:rPr lang="ko-KR" altLang="en-US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됐겟습니까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?”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버핏 회장이 이렇게 대답했답니다</a:t>
            </a: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b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“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다 아는 것과 다 실행하는 것은 다르지 </a:t>
            </a:r>
            <a:r>
              <a:rPr lang="ko-KR" altLang="en-US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않소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?”</a:t>
            </a:r>
            <a:endParaRPr lang="ko-KR" altLang="en-US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45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66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HY견명조</vt:lpstr>
      <vt:lpstr>Arial</vt:lpstr>
      <vt:lpstr>Calibri</vt:lpstr>
      <vt:lpstr>Calibri Light</vt:lpstr>
      <vt:lpstr>Office 테마</vt:lpstr>
      <vt:lpstr>세계 최고의 투자가 워런 버핏, 그의 집무실에 있는 장식이라고는 “데일 카네기 코스 수료증＇뿐이라고 합니다. 워런 버핏이 자신의 성공에 큰 도움을 받은 증거라고 한다는데요 어느 기자가 워런 버핏에게 이렇게 물었다고 합니다  “다 아는 내용이 무슨 도움이 됐겟습니까?”  버핏 회장이 이렇게 대답했답니다  “다 아는 것과 다 실행하는 것은 다르지 않소?”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세계 최고의 투자가 워런 버핏, 그의 집무실에 있는 장식이라고는 “데일 카네기 코스 수료증＇뿐이라고 합니다. 워런 버핏이 자신의 성공에 큰 도움을 받은 증거라고 한다는데요 어느 기자가 워런 버핏에게 이렇게 물었다고 합니다  다 아는 내용이 무슨 도움이 됐겟습니까?  버핏 회장이 이렇게 대답했답니다  “다 아는 것과 다 실행하는 것은 다르지 않소?”</dc:title>
  <dc:creator>821038395609</dc:creator>
  <cp:lastModifiedBy>821038395609</cp:lastModifiedBy>
  <cp:revision>4</cp:revision>
  <dcterms:created xsi:type="dcterms:W3CDTF">2022-09-03T09:49:35Z</dcterms:created>
  <dcterms:modified xsi:type="dcterms:W3CDTF">2022-09-03T10:01:49Z</dcterms:modified>
</cp:coreProperties>
</file>