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8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9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3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4754-D2E4-4B78-8263-DA3D77AE44F7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C889-1DD4-4D99-B791-50444156F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43218"/>
              </p:ext>
            </p:extLst>
          </p:nvPr>
        </p:nvGraphicFramePr>
        <p:xfrm>
          <a:off x="450572" y="993913"/>
          <a:ext cx="6056244" cy="225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3392827535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65679281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43711547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988338624"/>
                    </a:ext>
                  </a:extLst>
                </a:gridCol>
              </a:tblGrid>
              <a:tr h="2252869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5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0050563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42151"/>
              </p:ext>
            </p:extLst>
          </p:nvPr>
        </p:nvGraphicFramePr>
        <p:xfrm>
          <a:off x="450572" y="3811654"/>
          <a:ext cx="6056244" cy="224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3392827535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65679281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43711547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988338624"/>
                    </a:ext>
                  </a:extLst>
                </a:gridCol>
              </a:tblGrid>
              <a:tr h="2246244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5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0050563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07695"/>
              </p:ext>
            </p:extLst>
          </p:nvPr>
        </p:nvGraphicFramePr>
        <p:xfrm>
          <a:off x="450572" y="6622773"/>
          <a:ext cx="6056244" cy="224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61">
                  <a:extLst>
                    <a:ext uri="{9D8B030D-6E8A-4147-A177-3AD203B41FA5}">
                      <a16:colId xmlns:a16="http://schemas.microsoft.com/office/drawing/2014/main" val="3392827535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65679281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437115477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3988338624"/>
                    </a:ext>
                  </a:extLst>
                </a:gridCol>
              </a:tblGrid>
              <a:tr h="2246244"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2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5">
                        <a:alphaModFix amt="2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0050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2022-02-11T01:19:07Z</dcterms:created>
  <dcterms:modified xsi:type="dcterms:W3CDTF">2022-02-11T01:24:49Z</dcterms:modified>
</cp:coreProperties>
</file>