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6" y="101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4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2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9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799" y="-914400"/>
            <a:ext cx="5424401" cy="3183467"/>
          </a:xfrm>
        </p:spPr>
        <p:txBody>
          <a:bodyPr>
            <a:noAutofit/>
          </a:bodyPr>
          <a:lstStyle/>
          <a:p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49</a:t>
            </a:r>
            <a:r>
              <a:rPr lang="ko-KR" altLang="en-US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재</a:t>
            </a:r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齋</a:t>
            </a:r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30" name="Picture 6" descr="폰트별 한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9" y="5208880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65583"/>
            <a:ext cx="6858000" cy="22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050716"/>
            <a:ext cx="5915025" cy="1767417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삼우제 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三虞祭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777" y="3963317"/>
            <a:ext cx="4828223" cy="1950474"/>
          </a:xfrm>
          <a:prstGeom prst="rect">
            <a:avLst/>
          </a:prstGeom>
        </p:spPr>
      </p:pic>
      <p:pic>
        <p:nvPicPr>
          <p:cNvPr id="2050" name="Picture 2" descr="폰트별 한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2862"/>
            <a:ext cx="1862137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폰트별 한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9022"/>
            <a:ext cx="1967390" cy="19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45" y="6149022"/>
            <a:ext cx="507825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050716"/>
            <a:ext cx="5915025" cy="1767417"/>
          </a:xfrm>
        </p:spPr>
        <p:txBody>
          <a:bodyPr>
            <a:noAutofit/>
          </a:bodyPr>
          <a:lstStyle/>
          <a:p>
            <a:r>
              <a:rPr lang="ko-KR" altLang="en-US" sz="9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토사곽란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吐瀉癨亂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050716"/>
            <a:ext cx="5915025" cy="1767417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관수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/>
              <a:t>盥漱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26" name="Picture 2" descr="폰트별 한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" y="3668509"/>
            <a:ext cx="1443818" cy="14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69" y="3286123"/>
            <a:ext cx="4598174" cy="2086266"/>
          </a:xfrm>
          <a:prstGeom prst="rect">
            <a:avLst/>
          </a:prstGeom>
        </p:spPr>
      </p:pic>
      <p:pic>
        <p:nvPicPr>
          <p:cNvPr id="1036" name="Picture 12" descr="폰트별 한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2" y="5530331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001" y="5453471"/>
            <a:ext cx="475304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HY견명조</vt:lpstr>
      <vt:lpstr>맑은 고딕</vt:lpstr>
      <vt:lpstr>Arial</vt:lpstr>
      <vt:lpstr>Calibri</vt:lpstr>
      <vt:lpstr>Calibri Light</vt:lpstr>
      <vt:lpstr>Office 테마</vt:lpstr>
      <vt:lpstr>49재(齋)</vt:lpstr>
      <vt:lpstr>삼우제 (三虞祭)</vt:lpstr>
      <vt:lpstr>토사곽란 (吐瀉癨亂)</vt:lpstr>
      <vt:lpstr>관수 (盥漱)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49재(齋)</dc:title>
  <dc:creator>user</dc:creator>
  <cp:lastModifiedBy>user</cp:lastModifiedBy>
  <cp:revision>7</cp:revision>
  <cp:lastPrinted>2022-08-18T07:30:42Z</cp:lastPrinted>
  <dcterms:created xsi:type="dcterms:W3CDTF">2022-08-18T02:14:45Z</dcterms:created>
  <dcterms:modified xsi:type="dcterms:W3CDTF">2022-08-18T07:30:45Z</dcterms:modified>
</cp:coreProperties>
</file>