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2" y="2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5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3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0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9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0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8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8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256B-65D0-4C67-80B8-7BC287CAF07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4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7380" y="1141442"/>
            <a:ext cx="7772400" cy="4921192"/>
          </a:xfrm>
        </p:spPr>
        <p:txBody>
          <a:bodyPr>
            <a:noAutofit/>
          </a:bodyPr>
          <a:lstStyle/>
          <a:p>
            <a:pPr algn="l"/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초선은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다섯가지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구성 요소를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가졌읍니다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b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초선을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증득한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비구에게는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일킨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생각과 지속적 고찰과 희열과 행복과 마음이 한끝에 집중됨이 있습니다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b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도반이여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초선은 이같이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다섯가지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구성 요소를 가졌습니다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1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HY견명조</vt:lpstr>
      <vt:lpstr>맑은 고딕</vt:lpstr>
      <vt:lpstr>Arial</vt:lpstr>
      <vt:lpstr>Calibri</vt:lpstr>
      <vt:lpstr>Calibri Light</vt:lpstr>
      <vt:lpstr>Office 테마</vt:lpstr>
      <vt:lpstr>초선은 다섯가지 구성 요소를 가졌읍니다.  초선을 증득한 비구에게는 일킨 생각과 지속적 고찰과 희열과 행복과 마음이 한끝에 집중됨이 있습니다.  도반이여 초선은 이같이 다섯가지 구성 요소를 가졌습니다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초선은 다섯가지 구성 요소를 가졌읍니다.  초선을 증득한 비구에게는 일킨 생각과 지속적 고찰과 희열과 행복과 마음이 한끝에 집중됨이 있습니다.  도반이여 초선은 이같이 다섯가지 구성 요소를 가졌습니다</dc:title>
  <dc:creator>user</dc:creator>
  <cp:lastModifiedBy>user</cp:lastModifiedBy>
  <cp:revision>1</cp:revision>
  <dcterms:created xsi:type="dcterms:W3CDTF">2022-08-10T08:45:21Z</dcterms:created>
  <dcterms:modified xsi:type="dcterms:W3CDTF">2022-08-10T08:48:27Z</dcterms:modified>
</cp:coreProperties>
</file>